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1163300" cy="7200900"/>
  <p:notesSz cx="11163300" cy="72009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37247" y="2232279"/>
            <a:ext cx="9488805" cy="1512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1" i="1">
                <a:solidFill>
                  <a:srgbClr val="050100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74495" y="4032504"/>
            <a:ext cx="7814310" cy="180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1">
                <a:solidFill>
                  <a:srgbClr val="050100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1">
                <a:solidFill>
                  <a:srgbClr val="050100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58165" y="1656207"/>
            <a:ext cx="4856035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749099" y="1656207"/>
            <a:ext cx="4856035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1" i="1">
                <a:solidFill>
                  <a:srgbClr val="050100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160125" cy="7200265"/>
          </a:xfrm>
          <a:custGeom>
            <a:avLst/>
            <a:gdLst/>
            <a:ahLst/>
            <a:cxnLst/>
            <a:rect l="l" t="t" r="r" b="b"/>
            <a:pathLst>
              <a:path w="11160125" h="7200265">
                <a:moveTo>
                  <a:pt x="11159998" y="0"/>
                </a:moveTo>
                <a:lnTo>
                  <a:pt x="0" y="0"/>
                </a:lnTo>
                <a:lnTo>
                  <a:pt x="0" y="7199998"/>
                </a:lnTo>
                <a:lnTo>
                  <a:pt x="11159998" y="7199998"/>
                </a:lnTo>
                <a:lnTo>
                  <a:pt x="11159998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4680" y="54866"/>
            <a:ext cx="10813938" cy="3994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1" i="1">
                <a:solidFill>
                  <a:srgbClr val="050100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8165" y="1656207"/>
            <a:ext cx="10046970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795522" y="6696837"/>
            <a:ext cx="3572256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58165" y="6696837"/>
            <a:ext cx="2567559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037576" y="6696837"/>
            <a:ext cx="2567559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17.png"/><Relationship Id="rId14" Type="http://schemas.openxmlformats.org/officeDocument/2006/relationships/image" Target="../media/image16.jpeg"/><Relationship Id="rId13" Type="http://schemas.openxmlformats.org/officeDocument/2006/relationships/image" Target="../media/image15.png"/><Relationship Id="rId12" Type="http://schemas.openxmlformats.org/officeDocument/2006/relationships/image" Target="../media/image14.jpe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37.png"/><Relationship Id="rId12" Type="http://schemas.openxmlformats.org/officeDocument/2006/relationships/image" Target="../media/image36.png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1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51.png"/><Relationship Id="rId13" Type="http://schemas.openxmlformats.org/officeDocument/2006/relationships/image" Target="../media/image50.png"/><Relationship Id="rId12" Type="http://schemas.openxmlformats.org/officeDocument/2006/relationships/image" Target="../media/image49.png"/><Relationship Id="rId11" Type="http://schemas.openxmlformats.org/officeDocument/2006/relationships/image" Target="../media/image48.png"/><Relationship Id="rId10" Type="http://schemas.openxmlformats.org/officeDocument/2006/relationships/image" Target="../media/image47.png"/><Relationship Id="rId1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image" Target="../media/image59.png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62.png"/><Relationship Id="rId10" Type="http://schemas.openxmlformats.org/officeDocument/2006/relationships/image" Target="../media/image61.png"/><Relationship Id="rId1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png"/><Relationship Id="rId8" Type="http://schemas.openxmlformats.org/officeDocument/2006/relationships/image" Target="../media/image69.png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33.png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71.png"/><Relationship Id="rId1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9.png"/><Relationship Id="rId8" Type="http://schemas.openxmlformats.org/officeDocument/2006/relationships/image" Target="../media/image78.png"/><Relationship Id="rId7" Type="http://schemas.openxmlformats.org/officeDocument/2006/relationships/image" Target="../media/image77.png"/><Relationship Id="rId6" Type="http://schemas.openxmlformats.org/officeDocument/2006/relationships/image" Target="../media/image76.png"/><Relationship Id="rId5" Type="http://schemas.openxmlformats.org/officeDocument/2006/relationships/image" Target="../media/image33.png"/><Relationship Id="rId4" Type="http://schemas.openxmlformats.org/officeDocument/2006/relationships/image" Target="../media/image75.png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0.png"/><Relationship Id="rId1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33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90.png"/><Relationship Id="rId10" Type="http://schemas.openxmlformats.org/officeDocument/2006/relationships/image" Target="../media/image89.png"/><Relationship Id="rId1" Type="http://schemas.openxmlformats.org/officeDocument/2006/relationships/image" Target="../media/image8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4.png"/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image" Target="../media/image102.png"/><Relationship Id="rId7" Type="http://schemas.openxmlformats.org/officeDocument/2006/relationships/image" Target="../media/image101.png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06.png"/><Relationship Id="rId13" Type="http://schemas.openxmlformats.org/officeDocument/2006/relationships/image" Target="../media/image105.png"/><Relationship Id="rId12" Type="http://schemas.openxmlformats.org/officeDocument/2006/relationships/image" Target="../media/image49.png"/><Relationship Id="rId11" Type="http://schemas.openxmlformats.org/officeDocument/2006/relationships/image" Target="../media/image104.png"/><Relationship Id="rId10" Type="http://schemas.openxmlformats.org/officeDocument/2006/relationships/image" Target="../media/image103.png"/><Relationship Id="rId1" Type="http://schemas.openxmlformats.org/officeDocument/2006/relationships/image" Target="../media/image95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114.png"/><Relationship Id="rId7" Type="http://schemas.openxmlformats.org/officeDocument/2006/relationships/image" Target="../media/image113.png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17.png"/><Relationship Id="rId13" Type="http://schemas.openxmlformats.org/officeDocument/2006/relationships/image" Target="../media/image116.png"/><Relationship Id="rId12" Type="http://schemas.openxmlformats.org/officeDocument/2006/relationships/image" Target="../media/image49.png"/><Relationship Id="rId11" Type="http://schemas.openxmlformats.org/officeDocument/2006/relationships/image" Target="../media/image48.png"/><Relationship Id="rId10" Type="http://schemas.openxmlformats.org/officeDocument/2006/relationships/image" Target="../media/image115.png"/><Relationship Id="rId1" Type="http://schemas.openxmlformats.org/officeDocument/2006/relationships/image" Target="../media/image107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5.png"/><Relationship Id="rId8" Type="http://schemas.openxmlformats.org/officeDocument/2006/relationships/image" Target="../media/image124.png"/><Relationship Id="rId7" Type="http://schemas.openxmlformats.org/officeDocument/2006/relationships/image" Target="../media/image33.png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28.png"/><Relationship Id="rId11" Type="http://schemas.openxmlformats.org/officeDocument/2006/relationships/image" Target="../media/image127.png"/><Relationship Id="rId10" Type="http://schemas.openxmlformats.org/officeDocument/2006/relationships/image" Target="../media/image126.png"/><Relationship Id="rId1" Type="http://schemas.openxmlformats.org/officeDocument/2006/relationships/image" Target="../media/image11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3.png"/><Relationship Id="rId8" Type="http://schemas.openxmlformats.org/officeDocument/2006/relationships/image" Target="../media/image87.png"/><Relationship Id="rId7" Type="http://schemas.openxmlformats.org/officeDocument/2006/relationships/image" Target="../media/image132.png"/><Relationship Id="rId6" Type="http://schemas.openxmlformats.org/officeDocument/2006/relationships/image" Target="../media/image124.png"/><Relationship Id="rId5" Type="http://schemas.openxmlformats.org/officeDocument/2006/relationships/image" Target="../media/image33.png"/><Relationship Id="rId4" Type="http://schemas.openxmlformats.org/officeDocument/2006/relationships/image" Target="../media/image123.png"/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34.png"/><Relationship Id="rId1" Type="http://schemas.openxmlformats.org/officeDocument/2006/relationships/image" Target="../media/image12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8.png"/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image" Target="../media/image13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image" Target="../media/image139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5.png"/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image" Target="../media/image142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image" Target="../media/image146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0.png"/><Relationship Id="rId8" Type="http://schemas.openxmlformats.org/officeDocument/2006/relationships/image" Target="../media/image159.png"/><Relationship Id="rId7" Type="http://schemas.openxmlformats.org/officeDocument/2006/relationships/image" Target="../media/image158.png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166.png"/><Relationship Id="rId14" Type="http://schemas.openxmlformats.org/officeDocument/2006/relationships/image" Target="../media/image165.png"/><Relationship Id="rId13" Type="http://schemas.openxmlformats.org/officeDocument/2006/relationships/image" Target="../media/image164.png"/><Relationship Id="rId12" Type="http://schemas.openxmlformats.org/officeDocument/2006/relationships/image" Target="../media/image163.png"/><Relationship Id="rId11" Type="http://schemas.openxmlformats.org/officeDocument/2006/relationships/image" Target="../media/image162.png"/><Relationship Id="rId10" Type="http://schemas.openxmlformats.org/officeDocument/2006/relationships/image" Target="../media/image161.png"/><Relationship Id="rId1" Type="http://schemas.openxmlformats.org/officeDocument/2006/relationships/image" Target="../media/image15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image" Target="../media/image167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3.png"/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image" Target="../media/image170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2.png"/><Relationship Id="rId8" Type="http://schemas.openxmlformats.org/officeDocument/2006/relationships/image" Target="../media/image181.png"/><Relationship Id="rId7" Type="http://schemas.openxmlformats.org/officeDocument/2006/relationships/image" Target="../media/image180.png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png"/><Relationship Id="rId3" Type="http://schemas.openxmlformats.org/officeDocument/2006/relationships/image" Target="../media/image176.png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194.png"/><Relationship Id="rId20" Type="http://schemas.openxmlformats.org/officeDocument/2006/relationships/image" Target="../media/image193.png"/><Relationship Id="rId2" Type="http://schemas.openxmlformats.org/officeDocument/2006/relationships/image" Target="../media/image175.png"/><Relationship Id="rId19" Type="http://schemas.openxmlformats.org/officeDocument/2006/relationships/image" Target="../media/image192.png"/><Relationship Id="rId18" Type="http://schemas.openxmlformats.org/officeDocument/2006/relationships/image" Target="../media/image191.png"/><Relationship Id="rId17" Type="http://schemas.openxmlformats.org/officeDocument/2006/relationships/image" Target="../media/image190.png"/><Relationship Id="rId16" Type="http://schemas.openxmlformats.org/officeDocument/2006/relationships/image" Target="../media/image189.png"/><Relationship Id="rId15" Type="http://schemas.openxmlformats.org/officeDocument/2006/relationships/image" Target="../media/image188.png"/><Relationship Id="rId14" Type="http://schemas.openxmlformats.org/officeDocument/2006/relationships/image" Target="../media/image187.png"/><Relationship Id="rId13" Type="http://schemas.openxmlformats.org/officeDocument/2006/relationships/image" Target="../media/image186.png"/><Relationship Id="rId12" Type="http://schemas.openxmlformats.org/officeDocument/2006/relationships/image" Target="../media/image185.png"/><Relationship Id="rId11" Type="http://schemas.openxmlformats.org/officeDocument/2006/relationships/image" Target="../media/image184.png"/><Relationship Id="rId10" Type="http://schemas.openxmlformats.org/officeDocument/2006/relationships/image" Target="../media/image183.png"/><Relationship Id="rId1" Type="http://schemas.openxmlformats.org/officeDocument/2006/relationships/image" Target="../media/image174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3.png"/><Relationship Id="rId8" Type="http://schemas.openxmlformats.org/officeDocument/2006/relationships/image" Target="../media/image202.png"/><Relationship Id="rId7" Type="http://schemas.openxmlformats.org/officeDocument/2006/relationships/image" Target="../media/image201.png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212.png"/><Relationship Id="rId17" Type="http://schemas.openxmlformats.org/officeDocument/2006/relationships/image" Target="../media/image211.png"/><Relationship Id="rId16" Type="http://schemas.openxmlformats.org/officeDocument/2006/relationships/image" Target="../media/image210.png"/><Relationship Id="rId15" Type="http://schemas.openxmlformats.org/officeDocument/2006/relationships/image" Target="../media/image209.png"/><Relationship Id="rId14" Type="http://schemas.openxmlformats.org/officeDocument/2006/relationships/image" Target="../media/image208.png"/><Relationship Id="rId13" Type="http://schemas.openxmlformats.org/officeDocument/2006/relationships/image" Target="../media/image207.png"/><Relationship Id="rId12" Type="http://schemas.openxmlformats.org/officeDocument/2006/relationships/image" Target="../media/image206.png"/><Relationship Id="rId11" Type="http://schemas.openxmlformats.org/officeDocument/2006/relationships/image" Target="../media/image205.png"/><Relationship Id="rId10" Type="http://schemas.openxmlformats.org/officeDocument/2006/relationships/image" Target="../media/image204.png"/><Relationship Id="rId1" Type="http://schemas.openxmlformats.org/officeDocument/2006/relationships/image" Target="../media/image195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9.png"/><Relationship Id="rId8" Type="http://schemas.openxmlformats.org/officeDocument/2006/relationships/image" Target="../media/image218.png"/><Relationship Id="rId7" Type="http://schemas.openxmlformats.org/officeDocument/2006/relationships/image" Target="../media/image217.png"/><Relationship Id="rId6" Type="http://schemas.openxmlformats.org/officeDocument/2006/relationships/image" Target="../media/image216.png"/><Relationship Id="rId5" Type="http://schemas.openxmlformats.org/officeDocument/2006/relationships/image" Target="../media/image215.png"/><Relationship Id="rId4" Type="http://schemas.openxmlformats.org/officeDocument/2006/relationships/image" Target="../media/image214.png"/><Relationship Id="rId3" Type="http://schemas.openxmlformats.org/officeDocument/2006/relationships/image" Target="../media/image213.png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196.png"/><Relationship Id="rId19" Type="http://schemas.openxmlformats.org/officeDocument/2006/relationships/image" Target="../media/image229.png"/><Relationship Id="rId18" Type="http://schemas.openxmlformats.org/officeDocument/2006/relationships/image" Target="../media/image228.png"/><Relationship Id="rId17" Type="http://schemas.openxmlformats.org/officeDocument/2006/relationships/image" Target="../media/image227.png"/><Relationship Id="rId16" Type="http://schemas.openxmlformats.org/officeDocument/2006/relationships/image" Target="../media/image226.png"/><Relationship Id="rId15" Type="http://schemas.openxmlformats.org/officeDocument/2006/relationships/image" Target="../media/image225.png"/><Relationship Id="rId14" Type="http://schemas.openxmlformats.org/officeDocument/2006/relationships/image" Target="../media/image224.png"/><Relationship Id="rId13" Type="http://schemas.openxmlformats.org/officeDocument/2006/relationships/image" Target="../media/image223.png"/><Relationship Id="rId12" Type="http://schemas.openxmlformats.org/officeDocument/2006/relationships/image" Target="../media/image222.png"/><Relationship Id="rId11" Type="http://schemas.openxmlformats.org/officeDocument/2006/relationships/image" Target="../media/image221.png"/><Relationship Id="rId10" Type="http://schemas.openxmlformats.org/officeDocument/2006/relationships/image" Target="../media/image220.png"/><Relationship Id="rId1" Type="http://schemas.openxmlformats.org/officeDocument/2006/relationships/image" Target="../media/image19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2.png"/><Relationship Id="rId2" Type="http://schemas.openxmlformats.org/officeDocument/2006/relationships/image" Target="../media/image231.png"/><Relationship Id="rId1" Type="http://schemas.openxmlformats.org/officeDocument/2006/relationships/image" Target="../media/image230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34.png"/><Relationship Id="rId3" Type="http://schemas.openxmlformats.org/officeDocument/2006/relationships/hyperlink" Target="mailto:info@solarunoffgrid.com" TargetMode="External"/><Relationship Id="rId2" Type="http://schemas.openxmlformats.org/officeDocument/2006/relationships/hyperlink" Target="http://www.solarunoffgrid.com/" TargetMode="External"/><Relationship Id="rId1" Type="http://schemas.openxmlformats.org/officeDocument/2006/relationships/image" Target="../media/image2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85239" y="495"/>
            <a:ext cx="7620" cy="664210"/>
          </a:xfrm>
          <a:custGeom>
            <a:avLst/>
            <a:gdLst/>
            <a:ahLst/>
            <a:cxnLst/>
            <a:rect l="l" t="t" r="r" b="b"/>
            <a:pathLst>
              <a:path w="7619" h="664210">
                <a:moveTo>
                  <a:pt x="7010" y="0"/>
                </a:moveTo>
                <a:lnTo>
                  <a:pt x="0" y="0"/>
                </a:lnTo>
                <a:lnTo>
                  <a:pt x="0" y="662952"/>
                </a:lnTo>
                <a:lnTo>
                  <a:pt x="1206" y="662952"/>
                </a:lnTo>
                <a:lnTo>
                  <a:pt x="1206" y="664210"/>
                </a:lnTo>
                <a:lnTo>
                  <a:pt x="5816" y="664210"/>
                </a:lnTo>
                <a:lnTo>
                  <a:pt x="5816" y="662952"/>
                </a:lnTo>
                <a:lnTo>
                  <a:pt x="7010" y="662952"/>
                </a:lnTo>
                <a:lnTo>
                  <a:pt x="701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662" y="0"/>
            <a:ext cx="1714500" cy="931544"/>
          </a:xfrm>
          <a:custGeom>
            <a:avLst/>
            <a:gdLst/>
            <a:ahLst/>
            <a:cxnLst/>
            <a:rect l="l" t="t" r="r" b="b"/>
            <a:pathLst>
              <a:path w="1714500" h="931544">
                <a:moveTo>
                  <a:pt x="1479677" y="925995"/>
                </a:moveTo>
                <a:lnTo>
                  <a:pt x="1478280" y="924267"/>
                </a:lnTo>
                <a:lnTo>
                  <a:pt x="0" y="768908"/>
                </a:lnTo>
                <a:lnTo>
                  <a:pt x="0" y="775957"/>
                </a:lnTo>
                <a:lnTo>
                  <a:pt x="1475867" y="931062"/>
                </a:lnTo>
                <a:lnTo>
                  <a:pt x="1477645" y="931062"/>
                </a:lnTo>
                <a:lnTo>
                  <a:pt x="1479296" y="929728"/>
                </a:lnTo>
                <a:lnTo>
                  <a:pt x="1479677" y="925995"/>
                </a:lnTo>
                <a:close/>
              </a:path>
              <a:path w="1714500" h="931544">
                <a:moveTo>
                  <a:pt x="1492796" y="865911"/>
                </a:moveTo>
                <a:lnTo>
                  <a:pt x="1491780" y="863930"/>
                </a:lnTo>
                <a:lnTo>
                  <a:pt x="12" y="379209"/>
                </a:lnTo>
                <a:lnTo>
                  <a:pt x="12" y="386588"/>
                </a:lnTo>
                <a:lnTo>
                  <a:pt x="1488859" y="870178"/>
                </a:lnTo>
                <a:lnTo>
                  <a:pt x="1490383" y="870178"/>
                </a:lnTo>
                <a:lnTo>
                  <a:pt x="1491780" y="869226"/>
                </a:lnTo>
                <a:lnTo>
                  <a:pt x="1492796" y="865911"/>
                </a:lnTo>
                <a:close/>
              </a:path>
              <a:path w="1714500" h="931544">
                <a:moveTo>
                  <a:pt x="1518208" y="809853"/>
                </a:moveTo>
                <a:lnTo>
                  <a:pt x="1517637" y="807707"/>
                </a:lnTo>
                <a:lnTo>
                  <a:pt x="118643" y="0"/>
                </a:lnTo>
                <a:lnTo>
                  <a:pt x="104609" y="0"/>
                </a:lnTo>
                <a:lnTo>
                  <a:pt x="1513001" y="813130"/>
                </a:lnTo>
                <a:lnTo>
                  <a:pt x="1515414" y="813295"/>
                </a:lnTo>
                <a:lnTo>
                  <a:pt x="1516595" y="812660"/>
                </a:lnTo>
                <a:lnTo>
                  <a:pt x="1518208" y="809853"/>
                </a:lnTo>
                <a:close/>
              </a:path>
              <a:path w="1714500" h="931544">
                <a:moveTo>
                  <a:pt x="1554708" y="760336"/>
                </a:moveTo>
                <a:lnTo>
                  <a:pt x="1554581" y="758113"/>
                </a:lnTo>
                <a:lnTo>
                  <a:pt x="712609" y="0"/>
                </a:lnTo>
                <a:lnTo>
                  <a:pt x="702106" y="0"/>
                </a:lnTo>
                <a:lnTo>
                  <a:pt x="1549120" y="762635"/>
                </a:lnTo>
                <a:lnTo>
                  <a:pt x="1549958" y="762939"/>
                </a:lnTo>
                <a:lnTo>
                  <a:pt x="1551762" y="762939"/>
                </a:lnTo>
                <a:lnTo>
                  <a:pt x="1552702" y="762546"/>
                </a:lnTo>
                <a:lnTo>
                  <a:pt x="1554708" y="760336"/>
                </a:lnTo>
                <a:close/>
              </a:path>
              <a:path w="1714500" h="931544">
                <a:moveTo>
                  <a:pt x="1601038" y="717283"/>
                </a:moveTo>
                <a:lnTo>
                  <a:pt x="1079893" y="0"/>
                </a:lnTo>
                <a:lnTo>
                  <a:pt x="1071219" y="0"/>
                </a:lnTo>
                <a:lnTo>
                  <a:pt x="1594904" y="720788"/>
                </a:lnTo>
                <a:lnTo>
                  <a:pt x="1595970" y="721296"/>
                </a:lnTo>
                <a:lnTo>
                  <a:pt x="1597774" y="721296"/>
                </a:lnTo>
                <a:lnTo>
                  <a:pt x="1599120" y="720623"/>
                </a:lnTo>
                <a:lnTo>
                  <a:pt x="1600695" y="719480"/>
                </a:lnTo>
                <a:lnTo>
                  <a:pt x="1601038" y="717283"/>
                </a:lnTo>
                <a:close/>
              </a:path>
              <a:path w="1714500" h="931544">
                <a:moveTo>
                  <a:pt x="1654975" y="687019"/>
                </a:moveTo>
                <a:lnTo>
                  <a:pt x="1349095" y="12"/>
                </a:lnTo>
                <a:lnTo>
                  <a:pt x="1341412" y="12"/>
                </a:lnTo>
                <a:lnTo>
                  <a:pt x="1648358" y="689406"/>
                </a:lnTo>
                <a:lnTo>
                  <a:pt x="1649641" y="690181"/>
                </a:lnTo>
                <a:lnTo>
                  <a:pt x="1651952" y="690079"/>
                </a:lnTo>
                <a:lnTo>
                  <a:pt x="1654175" y="689089"/>
                </a:lnTo>
                <a:lnTo>
                  <a:pt x="1654975" y="687019"/>
                </a:lnTo>
                <a:close/>
              </a:path>
              <a:path w="1714500" h="931544">
                <a:moveTo>
                  <a:pt x="1714017" y="668642"/>
                </a:moveTo>
                <a:lnTo>
                  <a:pt x="1571891" y="0"/>
                </a:lnTo>
                <a:lnTo>
                  <a:pt x="1564728" y="0"/>
                </a:lnTo>
                <a:lnTo>
                  <a:pt x="1707095" y="669785"/>
                </a:lnTo>
                <a:lnTo>
                  <a:pt x="1708556" y="670928"/>
                </a:lnTo>
                <a:lnTo>
                  <a:pt x="1710905" y="670928"/>
                </a:lnTo>
                <a:lnTo>
                  <a:pt x="1712798" y="670420"/>
                </a:lnTo>
                <a:lnTo>
                  <a:pt x="1714017" y="668642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662" y="986078"/>
            <a:ext cx="1714500" cy="6214110"/>
          </a:xfrm>
          <a:custGeom>
            <a:avLst/>
            <a:gdLst/>
            <a:ahLst/>
            <a:cxnLst/>
            <a:rect l="l" t="t" r="r" b="b"/>
            <a:pathLst>
              <a:path w="1714500" h="6214109">
                <a:moveTo>
                  <a:pt x="1479638" y="5295"/>
                </a:moveTo>
                <a:lnTo>
                  <a:pt x="1479232" y="1435"/>
                </a:lnTo>
                <a:lnTo>
                  <a:pt x="1477505" y="0"/>
                </a:lnTo>
                <a:lnTo>
                  <a:pt x="0" y="155333"/>
                </a:lnTo>
                <a:lnTo>
                  <a:pt x="0" y="162394"/>
                </a:lnTo>
                <a:lnTo>
                  <a:pt x="1478241" y="7023"/>
                </a:lnTo>
                <a:lnTo>
                  <a:pt x="1479638" y="5295"/>
                </a:lnTo>
                <a:close/>
              </a:path>
              <a:path w="1714500" h="6214109">
                <a:moveTo>
                  <a:pt x="1492821" y="65392"/>
                </a:moveTo>
                <a:lnTo>
                  <a:pt x="1491640" y="61709"/>
                </a:lnTo>
                <a:lnTo>
                  <a:pt x="1489633" y="60693"/>
                </a:lnTo>
                <a:lnTo>
                  <a:pt x="12" y="544703"/>
                </a:lnTo>
                <a:lnTo>
                  <a:pt x="12" y="552081"/>
                </a:lnTo>
                <a:lnTo>
                  <a:pt x="1491818" y="67373"/>
                </a:lnTo>
                <a:lnTo>
                  <a:pt x="1492821" y="65392"/>
                </a:lnTo>
                <a:close/>
              </a:path>
              <a:path w="1714500" h="6214109">
                <a:moveTo>
                  <a:pt x="1518234" y="121412"/>
                </a:moveTo>
                <a:lnTo>
                  <a:pt x="1516291" y="118046"/>
                </a:lnTo>
                <a:lnTo>
                  <a:pt x="1514132" y="117475"/>
                </a:lnTo>
                <a:lnTo>
                  <a:pt x="12" y="991679"/>
                </a:lnTo>
                <a:lnTo>
                  <a:pt x="12" y="999769"/>
                </a:lnTo>
                <a:lnTo>
                  <a:pt x="1517650" y="123558"/>
                </a:lnTo>
                <a:lnTo>
                  <a:pt x="1518234" y="121412"/>
                </a:lnTo>
                <a:close/>
              </a:path>
              <a:path w="1714500" h="6214109">
                <a:moveTo>
                  <a:pt x="1554708" y="170942"/>
                </a:moveTo>
                <a:lnTo>
                  <a:pt x="1552092" y="168059"/>
                </a:lnTo>
                <a:lnTo>
                  <a:pt x="1549895" y="167944"/>
                </a:lnTo>
                <a:lnTo>
                  <a:pt x="12" y="1563458"/>
                </a:lnTo>
                <a:lnTo>
                  <a:pt x="12" y="1572920"/>
                </a:lnTo>
                <a:lnTo>
                  <a:pt x="1554594" y="173164"/>
                </a:lnTo>
                <a:lnTo>
                  <a:pt x="1554708" y="170942"/>
                </a:lnTo>
                <a:close/>
              </a:path>
              <a:path w="1714500" h="6214109">
                <a:moveTo>
                  <a:pt x="1601050" y="214007"/>
                </a:moveTo>
                <a:lnTo>
                  <a:pt x="1600708" y="211810"/>
                </a:lnTo>
                <a:lnTo>
                  <a:pt x="1597571" y="209537"/>
                </a:lnTo>
                <a:lnTo>
                  <a:pt x="1595374" y="209867"/>
                </a:lnTo>
                <a:lnTo>
                  <a:pt x="12" y="2405697"/>
                </a:lnTo>
                <a:lnTo>
                  <a:pt x="12" y="2417635"/>
                </a:lnTo>
                <a:lnTo>
                  <a:pt x="1601050" y="214007"/>
                </a:lnTo>
                <a:close/>
              </a:path>
              <a:path w="1714500" h="6214109">
                <a:moveTo>
                  <a:pt x="1654975" y="244297"/>
                </a:moveTo>
                <a:lnTo>
                  <a:pt x="1654175" y="242214"/>
                </a:lnTo>
                <a:lnTo>
                  <a:pt x="1650644" y="240639"/>
                </a:lnTo>
                <a:lnTo>
                  <a:pt x="1648561" y="241427"/>
                </a:lnTo>
                <a:lnTo>
                  <a:pt x="12" y="3944112"/>
                </a:lnTo>
                <a:lnTo>
                  <a:pt x="12" y="3961396"/>
                </a:lnTo>
                <a:lnTo>
                  <a:pt x="1654975" y="244297"/>
                </a:lnTo>
                <a:close/>
              </a:path>
              <a:path w="1714500" h="6214109">
                <a:moveTo>
                  <a:pt x="1714030" y="262724"/>
                </a:moveTo>
                <a:lnTo>
                  <a:pt x="1712810" y="260858"/>
                </a:lnTo>
                <a:lnTo>
                  <a:pt x="1709051" y="260070"/>
                </a:lnTo>
                <a:lnTo>
                  <a:pt x="1707146" y="261251"/>
                </a:lnTo>
                <a:lnTo>
                  <a:pt x="441871" y="6213919"/>
                </a:lnTo>
                <a:lnTo>
                  <a:pt x="449059" y="6213919"/>
                </a:lnTo>
                <a:lnTo>
                  <a:pt x="1714030" y="262724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85251" y="1252944"/>
            <a:ext cx="7620" cy="5947410"/>
          </a:xfrm>
          <a:custGeom>
            <a:avLst/>
            <a:gdLst/>
            <a:ahLst/>
            <a:cxnLst/>
            <a:rect l="l" t="t" r="r" b="b"/>
            <a:pathLst>
              <a:path w="7619" h="5947409">
                <a:moveTo>
                  <a:pt x="5448" y="0"/>
                </a:moveTo>
                <a:lnTo>
                  <a:pt x="1562" y="0"/>
                </a:lnTo>
                <a:lnTo>
                  <a:pt x="0" y="1574"/>
                </a:lnTo>
                <a:lnTo>
                  <a:pt x="0" y="5947054"/>
                </a:lnTo>
                <a:lnTo>
                  <a:pt x="7010" y="5947054"/>
                </a:lnTo>
                <a:lnTo>
                  <a:pt x="7010" y="1574"/>
                </a:lnTo>
                <a:lnTo>
                  <a:pt x="5448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46808" y="986065"/>
            <a:ext cx="4399915" cy="6214110"/>
          </a:xfrm>
          <a:custGeom>
            <a:avLst/>
            <a:gdLst/>
            <a:ahLst/>
            <a:cxnLst/>
            <a:rect l="l" t="t" r="r" b="b"/>
            <a:pathLst>
              <a:path w="4399915" h="6214109">
                <a:moveTo>
                  <a:pt x="1272159" y="6213932"/>
                </a:moveTo>
                <a:lnTo>
                  <a:pt x="6883" y="261277"/>
                </a:lnTo>
                <a:lnTo>
                  <a:pt x="4991" y="260083"/>
                </a:lnTo>
                <a:lnTo>
                  <a:pt x="1219" y="260870"/>
                </a:lnTo>
                <a:lnTo>
                  <a:pt x="0" y="262737"/>
                </a:lnTo>
                <a:lnTo>
                  <a:pt x="1264983" y="6213932"/>
                </a:lnTo>
                <a:lnTo>
                  <a:pt x="1272159" y="6213932"/>
                </a:lnTo>
                <a:close/>
              </a:path>
              <a:path w="4399915" h="6214109">
                <a:moveTo>
                  <a:pt x="2724594" y="6213932"/>
                </a:moveTo>
                <a:lnTo>
                  <a:pt x="65468" y="241465"/>
                </a:lnTo>
                <a:lnTo>
                  <a:pt x="63373" y="240677"/>
                </a:lnTo>
                <a:lnTo>
                  <a:pt x="59855" y="242239"/>
                </a:lnTo>
                <a:lnTo>
                  <a:pt x="59055" y="244322"/>
                </a:lnTo>
                <a:lnTo>
                  <a:pt x="2716898" y="6213932"/>
                </a:lnTo>
                <a:lnTo>
                  <a:pt x="2724594" y="6213932"/>
                </a:lnTo>
                <a:close/>
              </a:path>
              <a:path w="4399915" h="6214109">
                <a:moveTo>
                  <a:pt x="4399597" y="6102096"/>
                </a:moveTo>
                <a:lnTo>
                  <a:pt x="118656" y="209880"/>
                </a:lnTo>
                <a:lnTo>
                  <a:pt x="116459" y="209550"/>
                </a:lnTo>
                <a:lnTo>
                  <a:pt x="113322" y="211823"/>
                </a:lnTo>
                <a:lnTo>
                  <a:pt x="112979" y="214020"/>
                </a:lnTo>
                <a:lnTo>
                  <a:pt x="4399597" y="6114034"/>
                </a:lnTo>
                <a:lnTo>
                  <a:pt x="4399597" y="6102096"/>
                </a:lnTo>
                <a:close/>
              </a:path>
              <a:path w="4399915" h="6214109">
                <a:moveTo>
                  <a:pt x="4399597" y="3981602"/>
                </a:moveTo>
                <a:lnTo>
                  <a:pt x="164147" y="167982"/>
                </a:lnTo>
                <a:lnTo>
                  <a:pt x="161937" y="168097"/>
                </a:lnTo>
                <a:lnTo>
                  <a:pt x="159321" y="170980"/>
                </a:lnTo>
                <a:lnTo>
                  <a:pt x="159448" y="173202"/>
                </a:lnTo>
                <a:lnTo>
                  <a:pt x="4399597" y="3991038"/>
                </a:lnTo>
                <a:lnTo>
                  <a:pt x="4399597" y="3981602"/>
                </a:lnTo>
                <a:close/>
              </a:path>
              <a:path w="4399915" h="6214109">
                <a:moveTo>
                  <a:pt x="4399597" y="2542209"/>
                </a:moveTo>
                <a:lnTo>
                  <a:pt x="199859" y="117487"/>
                </a:lnTo>
                <a:lnTo>
                  <a:pt x="197713" y="118059"/>
                </a:lnTo>
                <a:lnTo>
                  <a:pt x="195795" y="121424"/>
                </a:lnTo>
                <a:lnTo>
                  <a:pt x="196367" y="123571"/>
                </a:lnTo>
                <a:lnTo>
                  <a:pt x="4399597" y="2550312"/>
                </a:lnTo>
                <a:lnTo>
                  <a:pt x="4399597" y="2542209"/>
                </a:lnTo>
                <a:close/>
              </a:path>
              <a:path w="4399915" h="6214109">
                <a:moveTo>
                  <a:pt x="4399597" y="1417320"/>
                </a:moveTo>
                <a:lnTo>
                  <a:pt x="224421" y="60718"/>
                </a:lnTo>
                <a:lnTo>
                  <a:pt x="222389" y="61734"/>
                </a:lnTo>
                <a:lnTo>
                  <a:pt x="221246" y="65405"/>
                </a:lnTo>
                <a:lnTo>
                  <a:pt x="222262" y="67398"/>
                </a:lnTo>
                <a:lnTo>
                  <a:pt x="4399597" y="1424698"/>
                </a:lnTo>
                <a:lnTo>
                  <a:pt x="4399597" y="1417320"/>
                </a:lnTo>
                <a:close/>
              </a:path>
              <a:path w="4399915" h="6214109">
                <a:moveTo>
                  <a:pt x="4399597" y="437616"/>
                </a:moveTo>
                <a:lnTo>
                  <a:pt x="236359" y="0"/>
                </a:lnTo>
                <a:lnTo>
                  <a:pt x="234708" y="1447"/>
                </a:lnTo>
                <a:lnTo>
                  <a:pt x="234327" y="5295"/>
                </a:lnTo>
                <a:lnTo>
                  <a:pt x="235724" y="7023"/>
                </a:lnTo>
                <a:lnTo>
                  <a:pt x="4399597" y="444665"/>
                </a:lnTo>
                <a:lnTo>
                  <a:pt x="4399597" y="437616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0982960" cy="7200265"/>
            <a:chOff x="0" y="0"/>
            <a:chExt cx="10982960" cy="7200265"/>
          </a:xfrm>
        </p:grpSpPr>
        <p:sp>
          <p:nvSpPr>
            <p:cNvPr id="8" name="object 8"/>
            <p:cNvSpPr/>
            <p:nvPr/>
          </p:nvSpPr>
          <p:spPr>
            <a:xfrm>
              <a:off x="2068017" y="0"/>
              <a:ext cx="4178935" cy="931544"/>
            </a:xfrm>
            <a:custGeom>
              <a:avLst/>
              <a:gdLst/>
              <a:ahLst/>
              <a:cxnLst/>
              <a:rect l="l" t="t" r="r" b="b"/>
              <a:pathLst>
                <a:path w="4178935" h="931544">
                  <a:moveTo>
                    <a:pt x="2682608" y="0"/>
                  </a:moveTo>
                  <a:lnTo>
                    <a:pt x="2659888" y="0"/>
                  </a:lnTo>
                  <a:lnTo>
                    <a:pt x="1003" y="863917"/>
                  </a:lnTo>
                  <a:lnTo>
                    <a:pt x="0" y="865898"/>
                  </a:lnTo>
                  <a:lnTo>
                    <a:pt x="1079" y="869226"/>
                  </a:lnTo>
                  <a:lnTo>
                    <a:pt x="2451" y="870165"/>
                  </a:lnTo>
                  <a:lnTo>
                    <a:pt x="5016" y="870000"/>
                  </a:lnTo>
                  <a:lnTo>
                    <a:pt x="2682608" y="0"/>
                  </a:lnTo>
                  <a:close/>
                </a:path>
                <a:path w="4178935" h="931544">
                  <a:moveTo>
                    <a:pt x="4178401" y="486638"/>
                  </a:moveTo>
                  <a:lnTo>
                    <a:pt x="14579" y="924280"/>
                  </a:lnTo>
                  <a:lnTo>
                    <a:pt x="13182" y="926020"/>
                  </a:lnTo>
                  <a:lnTo>
                    <a:pt x="13576" y="929741"/>
                  </a:lnTo>
                  <a:lnTo>
                    <a:pt x="15100" y="931087"/>
                  </a:lnTo>
                  <a:lnTo>
                    <a:pt x="16992" y="931087"/>
                  </a:lnTo>
                  <a:lnTo>
                    <a:pt x="4178401" y="493699"/>
                  </a:lnTo>
                  <a:lnTo>
                    <a:pt x="4178401" y="486638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3456276" cy="12783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5080" y="63580"/>
              <a:ext cx="6447701" cy="713641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03534" y="6412582"/>
            <a:ext cx="3445510" cy="492759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590"/>
              </a:spcBef>
            </a:pPr>
            <a:r>
              <a:rPr sz="1200" spc="55" dirty="0">
                <a:solidFill>
                  <a:srgbClr val="070101"/>
                </a:solidFill>
                <a:latin typeface="Arial MT"/>
                <a:cs typeface="Arial MT"/>
              </a:rPr>
              <a:t>SHENZHEN</a:t>
            </a:r>
            <a:r>
              <a:rPr sz="1200" spc="270" dirty="0">
                <a:solidFill>
                  <a:srgbClr val="070101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70101"/>
                </a:solidFill>
                <a:latin typeface="Arial MT"/>
                <a:cs typeface="Arial MT"/>
              </a:rPr>
              <a:t>SOLAR</a:t>
            </a:r>
            <a:r>
              <a:rPr sz="1200" spc="270" dirty="0">
                <a:solidFill>
                  <a:srgbClr val="070101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70101"/>
                </a:solidFill>
                <a:latin typeface="Arial MT"/>
                <a:cs typeface="Arial MT"/>
              </a:rPr>
              <a:t>RUN</a:t>
            </a:r>
            <a:r>
              <a:rPr sz="1200" spc="270" dirty="0">
                <a:solidFill>
                  <a:srgbClr val="070101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70101"/>
                </a:solidFill>
                <a:latin typeface="Arial MT"/>
                <a:cs typeface="Arial MT"/>
              </a:rPr>
              <a:t>ENERGY</a:t>
            </a:r>
            <a:r>
              <a:rPr sz="1200" spc="270" dirty="0">
                <a:solidFill>
                  <a:srgbClr val="070101"/>
                </a:solidFill>
                <a:latin typeface="Arial MT"/>
                <a:cs typeface="Arial MT"/>
              </a:rPr>
              <a:t> </a:t>
            </a:r>
            <a:r>
              <a:rPr sz="1200" spc="55" dirty="0">
                <a:solidFill>
                  <a:srgbClr val="070101"/>
                </a:solidFill>
                <a:latin typeface="Arial MT"/>
                <a:cs typeface="Arial MT"/>
              </a:rPr>
              <a:t>CO.,LTD.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100" spc="-35" dirty="0">
                <a:solidFill>
                  <a:srgbClr val="07010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深圳市向阳新能源科技有限公司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3534" y="5369921"/>
            <a:ext cx="2294255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spc="125" dirty="0">
                <a:solidFill>
                  <a:srgbClr val="07010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能源之诺｜</a:t>
            </a:r>
            <a:r>
              <a:rPr sz="1850" spc="110" dirty="0">
                <a:solidFill>
                  <a:srgbClr val="07010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向阳而生</a:t>
            </a:r>
            <a:endParaRPr sz="18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534" y="2888302"/>
            <a:ext cx="4264025" cy="219456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ts val="5500"/>
              </a:lnSpc>
              <a:spcBef>
                <a:spcPts val="760"/>
              </a:spcBef>
            </a:pPr>
            <a:r>
              <a:rPr sz="5050" b="1" i="1" spc="204" dirty="0">
                <a:solidFill>
                  <a:srgbClr val="070101"/>
                </a:solidFill>
                <a:latin typeface="Arial" panose="020B0604020202020204"/>
                <a:cs typeface="Arial" panose="020B0604020202020204"/>
              </a:rPr>
              <a:t>DELIVERING </a:t>
            </a:r>
            <a:r>
              <a:rPr sz="5050" b="1" i="1" spc="95" dirty="0">
                <a:solidFill>
                  <a:srgbClr val="070101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5050" b="1" i="1" spc="605" dirty="0">
                <a:solidFill>
                  <a:srgbClr val="07010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50" b="1" i="1" spc="175" dirty="0">
                <a:solidFill>
                  <a:srgbClr val="070101"/>
                </a:solidFill>
                <a:latin typeface="Arial" panose="020B0604020202020204"/>
                <a:cs typeface="Arial" panose="020B0604020202020204"/>
              </a:rPr>
              <a:t>SUN’S </a:t>
            </a:r>
            <a:r>
              <a:rPr sz="5050" b="1" i="1" spc="204" dirty="0">
                <a:solidFill>
                  <a:srgbClr val="070101"/>
                </a:solidFill>
                <a:latin typeface="Arial" panose="020B0604020202020204"/>
                <a:cs typeface="Arial" panose="020B0604020202020204"/>
              </a:rPr>
              <a:t>PROMISE</a:t>
            </a:r>
            <a:endParaRPr sz="50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160125" cy="7200265"/>
          </a:xfrm>
          <a:custGeom>
            <a:avLst/>
            <a:gdLst/>
            <a:ahLst/>
            <a:cxnLst/>
            <a:rect l="l" t="t" r="r" b="b"/>
            <a:pathLst>
              <a:path w="11160125" h="7200265">
                <a:moveTo>
                  <a:pt x="11159998" y="0"/>
                </a:moveTo>
                <a:lnTo>
                  <a:pt x="0" y="0"/>
                </a:lnTo>
                <a:lnTo>
                  <a:pt x="0" y="7199998"/>
                </a:lnTo>
                <a:lnTo>
                  <a:pt x="11159998" y="7199998"/>
                </a:lnTo>
                <a:lnTo>
                  <a:pt x="11159998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4626" y="455970"/>
            <a:ext cx="5485765" cy="443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750" spc="135" dirty="0">
                <a:solidFill>
                  <a:srgbClr val="1F201F"/>
                </a:solidFill>
              </a:rPr>
              <a:t>ONE-</a:t>
            </a:r>
            <a:r>
              <a:rPr sz="2750" spc="100" dirty="0">
                <a:solidFill>
                  <a:srgbClr val="1F201F"/>
                </a:solidFill>
              </a:rPr>
              <a:t>STOP</a:t>
            </a:r>
            <a:r>
              <a:rPr sz="2750" spc="415" dirty="0">
                <a:solidFill>
                  <a:srgbClr val="1F201F"/>
                </a:solidFill>
              </a:rPr>
              <a:t> </a:t>
            </a:r>
            <a:r>
              <a:rPr sz="2750" dirty="0">
                <a:solidFill>
                  <a:srgbClr val="1F201F"/>
                </a:solidFill>
              </a:rPr>
              <a:t>SOLAR</a:t>
            </a:r>
            <a:r>
              <a:rPr sz="2750" spc="415" dirty="0">
                <a:solidFill>
                  <a:srgbClr val="1F201F"/>
                </a:solidFill>
              </a:rPr>
              <a:t> </a:t>
            </a:r>
            <a:r>
              <a:rPr sz="2750" spc="140" dirty="0">
                <a:solidFill>
                  <a:srgbClr val="1F201F"/>
                </a:solidFill>
              </a:rPr>
              <a:t>SOLUTION</a:t>
            </a:r>
            <a:endParaRPr sz="2750"/>
          </a:p>
        </p:txBody>
      </p:sp>
      <p:sp>
        <p:nvSpPr>
          <p:cNvPr id="4" name="object 4"/>
          <p:cNvSpPr/>
          <p:nvPr/>
        </p:nvSpPr>
        <p:spPr>
          <a:xfrm>
            <a:off x="801725" y="966876"/>
            <a:ext cx="1977389" cy="265430"/>
          </a:xfrm>
          <a:custGeom>
            <a:avLst/>
            <a:gdLst/>
            <a:ahLst/>
            <a:cxnLst/>
            <a:rect l="l" t="t" r="r" b="b"/>
            <a:pathLst>
              <a:path w="1977389" h="265430">
                <a:moveTo>
                  <a:pt x="1844497" y="0"/>
                </a:moveTo>
                <a:lnTo>
                  <a:pt x="132651" y="0"/>
                </a:lnTo>
                <a:lnTo>
                  <a:pt x="90721" y="6763"/>
                </a:lnTo>
                <a:lnTo>
                  <a:pt x="54307" y="25597"/>
                </a:lnTo>
                <a:lnTo>
                  <a:pt x="25592" y="54315"/>
                </a:lnTo>
                <a:lnTo>
                  <a:pt x="6762" y="90732"/>
                </a:lnTo>
                <a:lnTo>
                  <a:pt x="0" y="132664"/>
                </a:lnTo>
                <a:lnTo>
                  <a:pt x="6762" y="174589"/>
                </a:lnTo>
                <a:lnTo>
                  <a:pt x="25592" y="211003"/>
                </a:lnTo>
                <a:lnTo>
                  <a:pt x="54307" y="239719"/>
                </a:lnTo>
                <a:lnTo>
                  <a:pt x="90721" y="258552"/>
                </a:lnTo>
                <a:lnTo>
                  <a:pt x="132651" y="265315"/>
                </a:lnTo>
                <a:lnTo>
                  <a:pt x="1844497" y="265315"/>
                </a:lnTo>
                <a:lnTo>
                  <a:pt x="1886428" y="258552"/>
                </a:lnTo>
                <a:lnTo>
                  <a:pt x="1922846" y="239719"/>
                </a:lnTo>
                <a:lnTo>
                  <a:pt x="1951564" y="211003"/>
                </a:lnTo>
                <a:lnTo>
                  <a:pt x="1970397" y="174589"/>
                </a:lnTo>
                <a:lnTo>
                  <a:pt x="1977161" y="132664"/>
                </a:lnTo>
                <a:lnTo>
                  <a:pt x="1970397" y="90732"/>
                </a:lnTo>
                <a:lnTo>
                  <a:pt x="1951564" y="54315"/>
                </a:lnTo>
                <a:lnTo>
                  <a:pt x="1922846" y="25597"/>
                </a:lnTo>
                <a:lnTo>
                  <a:pt x="1886428" y="6763"/>
                </a:lnTo>
                <a:lnTo>
                  <a:pt x="1844497" y="0"/>
                </a:lnTo>
                <a:close/>
              </a:path>
            </a:pathLst>
          </a:custGeom>
          <a:solidFill>
            <a:srgbClr val="FFFFFF">
              <a:alpha val="36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4942763" y="4741164"/>
            <a:ext cx="934085" cy="920750"/>
            <a:chOff x="4942763" y="4741164"/>
            <a:chExt cx="934085" cy="920750"/>
          </a:xfrm>
        </p:grpSpPr>
        <p:sp>
          <p:nvSpPr>
            <p:cNvPr id="6" name="object 6"/>
            <p:cNvSpPr/>
            <p:nvPr/>
          </p:nvSpPr>
          <p:spPr>
            <a:xfrm>
              <a:off x="4942763" y="4741164"/>
              <a:ext cx="934085" cy="920750"/>
            </a:xfrm>
            <a:custGeom>
              <a:avLst/>
              <a:gdLst/>
              <a:ahLst/>
              <a:cxnLst/>
              <a:rect l="l" t="t" r="r" b="b"/>
              <a:pathLst>
                <a:path w="934085" h="920750">
                  <a:moveTo>
                    <a:pt x="466966" y="0"/>
                  </a:moveTo>
                  <a:lnTo>
                    <a:pt x="419221" y="2376"/>
                  </a:lnTo>
                  <a:lnTo>
                    <a:pt x="372856" y="9349"/>
                  </a:lnTo>
                  <a:lnTo>
                    <a:pt x="328104" y="20690"/>
                  </a:lnTo>
                  <a:lnTo>
                    <a:pt x="285201" y="36165"/>
                  </a:lnTo>
                  <a:lnTo>
                    <a:pt x="244382" y="55545"/>
                  </a:lnTo>
                  <a:lnTo>
                    <a:pt x="205880" y="78597"/>
                  </a:lnTo>
                  <a:lnTo>
                    <a:pt x="169932" y="105090"/>
                  </a:lnTo>
                  <a:lnTo>
                    <a:pt x="136771" y="134793"/>
                  </a:lnTo>
                  <a:lnTo>
                    <a:pt x="106632" y="167474"/>
                  </a:lnTo>
                  <a:lnTo>
                    <a:pt x="79750" y="202902"/>
                  </a:lnTo>
                  <a:lnTo>
                    <a:pt x="56360" y="240847"/>
                  </a:lnTo>
                  <a:lnTo>
                    <a:pt x="36696" y="281076"/>
                  </a:lnTo>
                  <a:lnTo>
                    <a:pt x="20993" y="323358"/>
                  </a:lnTo>
                  <a:lnTo>
                    <a:pt x="9487" y="367462"/>
                  </a:lnTo>
                  <a:lnTo>
                    <a:pt x="2410" y="413156"/>
                  </a:lnTo>
                  <a:lnTo>
                    <a:pt x="0" y="460209"/>
                  </a:lnTo>
                  <a:lnTo>
                    <a:pt x="2410" y="507263"/>
                  </a:lnTo>
                  <a:lnTo>
                    <a:pt x="9487" y="552957"/>
                  </a:lnTo>
                  <a:lnTo>
                    <a:pt x="20993" y="597061"/>
                  </a:lnTo>
                  <a:lnTo>
                    <a:pt x="36696" y="639343"/>
                  </a:lnTo>
                  <a:lnTo>
                    <a:pt x="56360" y="679572"/>
                  </a:lnTo>
                  <a:lnTo>
                    <a:pt x="79750" y="717516"/>
                  </a:lnTo>
                  <a:lnTo>
                    <a:pt x="106632" y="752945"/>
                  </a:lnTo>
                  <a:lnTo>
                    <a:pt x="136771" y="785626"/>
                  </a:lnTo>
                  <a:lnTo>
                    <a:pt x="169932" y="815329"/>
                  </a:lnTo>
                  <a:lnTo>
                    <a:pt x="205880" y="841822"/>
                  </a:lnTo>
                  <a:lnTo>
                    <a:pt x="244382" y="864874"/>
                  </a:lnTo>
                  <a:lnTo>
                    <a:pt x="285201" y="884253"/>
                  </a:lnTo>
                  <a:lnTo>
                    <a:pt x="328104" y="899729"/>
                  </a:lnTo>
                  <a:lnTo>
                    <a:pt x="372856" y="911069"/>
                  </a:lnTo>
                  <a:lnTo>
                    <a:pt x="419221" y="918043"/>
                  </a:lnTo>
                  <a:lnTo>
                    <a:pt x="466966" y="920419"/>
                  </a:lnTo>
                  <a:lnTo>
                    <a:pt x="514710" y="918043"/>
                  </a:lnTo>
                  <a:lnTo>
                    <a:pt x="561076" y="911069"/>
                  </a:lnTo>
                  <a:lnTo>
                    <a:pt x="605827" y="899729"/>
                  </a:lnTo>
                  <a:lnTo>
                    <a:pt x="648730" y="884253"/>
                  </a:lnTo>
                  <a:lnTo>
                    <a:pt x="689550" y="864874"/>
                  </a:lnTo>
                  <a:lnTo>
                    <a:pt x="728051" y="841822"/>
                  </a:lnTo>
                  <a:lnTo>
                    <a:pt x="764000" y="815329"/>
                  </a:lnTo>
                  <a:lnTo>
                    <a:pt x="797161" y="785626"/>
                  </a:lnTo>
                  <a:lnTo>
                    <a:pt x="827300" y="752945"/>
                  </a:lnTo>
                  <a:lnTo>
                    <a:pt x="854182" y="717516"/>
                  </a:lnTo>
                  <a:lnTo>
                    <a:pt x="877572" y="679572"/>
                  </a:lnTo>
                  <a:lnTo>
                    <a:pt x="897236" y="639343"/>
                  </a:lnTo>
                  <a:lnTo>
                    <a:pt x="912938" y="597061"/>
                  </a:lnTo>
                  <a:lnTo>
                    <a:pt x="924445" y="552957"/>
                  </a:lnTo>
                  <a:lnTo>
                    <a:pt x="931521" y="507263"/>
                  </a:lnTo>
                  <a:lnTo>
                    <a:pt x="933932" y="460209"/>
                  </a:lnTo>
                  <a:lnTo>
                    <a:pt x="931521" y="413156"/>
                  </a:lnTo>
                  <a:lnTo>
                    <a:pt x="924445" y="367462"/>
                  </a:lnTo>
                  <a:lnTo>
                    <a:pt x="912938" y="323358"/>
                  </a:lnTo>
                  <a:lnTo>
                    <a:pt x="897236" y="281076"/>
                  </a:lnTo>
                  <a:lnTo>
                    <a:pt x="877572" y="240847"/>
                  </a:lnTo>
                  <a:lnTo>
                    <a:pt x="854182" y="202902"/>
                  </a:lnTo>
                  <a:lnTo>
                    <a:pt x="827300" y="167474"/>
                  </a:lnTo>
                  <a:lnTo>
                    <a:pt x="797161" y="134793"/>
                  </a:lnTo>
                  <a:lnTo>
                    <a:pt x="764000" y="105090"/>
                  </a:lnTo>
                  <a:lnTo>
                    <a:pt x="728051" y="78597"/>
                  </a:lnTo>
                  <a:lnTo>
                    <a:pt x="689550" y="55545"/>
                  </a:lnTo>
                  <a:lnTo>
                    <a:pt x="648730" y="36165"/>
                  </a:lnTo>
                  <a:lnTo>
                    <a:pt x="605827" y="20690"/>
                  </a:lnTo>
                  <a:lnTo>
                    <a:pt x="561076" y="9349"/>
                  </a:lnTo>
                  <a:lnTo>
                    <a:pt x="514710" y="2376"/>
                  </a:lnTo>
                  <a:lnTo>
                    <a:pt x="466966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302680" y="4995215"/>
              <a:ext cx="213456" cy="14997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082209" y="5160222"/>
            <a:ext cx="658495" cy="26035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230"/>
              </a:spcBef>
            </a:pPr>
            <a:r>
              <a:rPr sz="800" b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2.02</a:t>
            </a:r>
            <a:r>
              <a:rPr sz="800" b="1" spc="12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million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Tons</a:t>
            </a:r>
            <a:r>
              <a:rPr sz="550" i="1" spc="4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" i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of</a:t>
            </a:r>
            <a:r>
              <a:rPr sz="550" i="1" spc="5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" i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CO</a:t>
            </a:r>
            <a:r>
              <a:rPr sz="350" i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350" i="1" spc="10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" i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Offset</a:t>
            </a:r>
            <a:endParaRPr sz="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3457" y="4741164"/>
            <a:ext cx="934085" cy="920750"/>
          </a:xfrm>
          <a:custGeom>
            <a:avLst/>
            <a:gdLst/>
            <a:ahLst/>
            <a:cxnLst/>
            <a:rect l="l" t="t" r="r" b="b"/>
            <a:pathLst>
              <a:path w="934085" h="920750">
                <a:moveTo>
                  <a:pt x="466953" y="0"/>
                </a:moveTo>
                <a:lnTo>
                  <a:pt x="419209" y="2376"/>
                </a:lnTo>
                <a:lnTo>
                  <a:pt x="372843" y="9349"/>
                </a:lnTo>
                <a:lnTo>
                  <a:pt x="328093" y="20690"/>
                </a:lnTo>
                <a:lnTo>
                  <a:pt x="285191" y="36165"/>
                </a:lnTo>
                <a:lnTo>
                  <a:pt x="244372" y="55545"/>
                </a:lnTo>
                <a:lnTo>
                  <a:pt x="205872" y="78597"/>
                </a:lnTo>
                <a:lnTo>
                  <a:pt x="169924" y="105090"/>
                </a:lnTo>
                <a:lnTo>
                  <a:pt x="136764" y="134793"/>
                </a:lnTo>
                <a:lnTo>
                  <a:pt x="106627" y="167474"/>
                </a:lnTo>
                <a:lnTo>
                  <a:pt x="79746" y="202902"/>
                </a:lnTo>
                <a:lnTo>
                  <a:pt x="56357" y="240847"/>
                </a:lnTo>
                <a:lnTo>
                  <a:pt x="36694" y="281076"/>
                </a:lnTo>
                <a:lnTo>
                  <a:pt x="20992" y="323358"/>
                </a:lnTo>
                <a:lnTo>
                  <a:pt x="9486" y="367462"/>
                </a:lnTo>
                <a:lnTo>
                  <a:pt x="2410" y="413156"/>
                </a:lnTo>
                <a:lnTo>
                  <a:pt x="0" y="460209"/>
                </a:lnTo>
                <a:lnTo>
                  <a:pt x="2410" y="507263"/>
                </a:lnTo>
                <a:lnTo>
                  <a:pt x="9486" y="552957"/>
                </a:lnTo>
                <a:lnTo>
                  <a:pt x="20992" y="597061"/>
                </a:lnTo>
                <a:lnTo>
                  <a:pt x="36694" y="639343"/>
                </a:lnTo>
                <a:lnTo>
                  <a:pt x="56357" y="679572"/>
                </a:lnTo>
                <a:lnTo>
                  <a:pt x="79746" y="717516"/>
                </a:lnTo>
                <a:lnTo>
                  <a:pt x="106627" y="752945"/>
                </a:lnTo>
                <a:lnTo>
                  <a:pt x="136764" y="785626"/>
                </a:lnTo>
                <a:lnTo>
                  <a:pt x="169924" y="815329"/>
                </a:lnTo>
                <a:lnTo>
                  <a:pt x="205872" y="841822"/>
                </a:lnTo>
                <a:lnTo>
                  <a:pt x="244372" y="864874"/>
                </a:lnTo>
                <a:lnTo>
                  <a:pt x="285191" y="884253"/>
                </a:lnTo>
                <a:lnTo>
                  <a:pt x="328093" y="899729"/>
                </a:lnTo>
                <a:lnTo>
                  <a:pt x="372843" y="911069"/>
                </a:lnTo>
                <a:lnTo>
                  <a:pt x="419209" y="918043"/>
                </a:lnTo>
                <a:lnTo>
                  <a:pt x="466953" y="920419"/>
                </a:lnTo>
                <a:lnTo>
                  <a:pt x="514698" y="918043"/>
                </a:lnTo>
                <a:lnTo>
                  <a:pt x="561063" y="911069"/>
                </a:lnTo>
                <a:lnTo>
                  <a:pt x="605815" y="899729"/>
                </a:lnTo>
                <a:lnTo>
                  <a:pt x="648718" y="884253"/>
                </a:lnTo>
                <a:lnTo>
                  <a:pt x="689537" y="864874"/>
                </a:lnTo>
                <a:lnTo>
                  <a:pt x="728039" y="841822"/>
                </a:lnTo>
                <a:lnTo>
                  <a:pt x="763987" y="815329"/>
                </a:lnTo>
                <a:lnTo>
                  <a:pt x="797148" y="785626"/>
                </a:lnTo>
                <a:lnTo>
                  <a:pt x="827287" y="752945"/>
                </a:lnTo>
                <a:lnTo>
                  <a:pt x="854169" y="717516"/>
                </a:lnTo>
                <a:lnTo>
                  <a:pt x="877559" y="679572"/>
                </a:lnTo>
                <a:lnTo>
                  <a:pt x="897223" y="639343"/>
                </a:lnTo>
                <a:lnTo>
                  <a:pt x="912926" y="597061"/>
                </a:lnTo>
                <a:lnTo>
                  <a:pt x="924432" y="552957"/>
                </a:lnTo>
                <a:lnTo>
                  <a:pt x="931509" y="507263"/>
                </a:lnTo>
                <a:lnTo>
                  <a:pt x="933919" y="460209"/>
                </a:lnTo>
                <a:lnTo>
                  <a:pt x="931509" y="413156"/>
                </a:lnTo>
                <a:lnTo>
                  <a:pt x="924432" y="367462"/>
                </a:lnTo>
                <a:lnTo>
                  <a:pt x="912926" y="323358"/>
                </a:lnTo>
                <a:lnTo>
                  <a:pt x="897223" y="281076"/>
                </a:lnTo>
                <a:lnTo>
                  <a:pt x="877559" y="240847"/>
                </a:lnTo>
                <a:lnTo>
                  <a:pt x="854169" y="202902"/>
                </a:lnTo>
                <a:lnTo>
                  <a:pt x="827287" y="167474"/>
                </a:lnTo>
                <a:lnTo>
                  <a:pt x="797148" y="134793"/>
                </a:lnTo>
                <a:lnTo>
                  <a:pt x="763987" y="105090"/>
                </a:lnTo>
                <a:lnTo>
                  <a:pt x="728039" y="78597"/>
                </a:lnTo>
                <a:lnTo>
                  <a:pt x="689537" y="55545"/>
                </a:lnTo>
                <a:lnTo>
                  <a:pt x="648718" y="36165"/>
                </a:lnTo>
                <a:lnTo>
                  <a:pt x="605815" y="20690"/>
                </a:lnTo>
                <a:lnTo>
                  <a:pt x="561063" y="9349"/>
                </a:lnTo>
                <a:lnTo>
                  <a:pt x="514698" y="2376"/>
                </a:lnTo>
                <a:lnTo>
                  <a:pt x="466953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93756" y="5180870"/>
            <a:ext cx="349885" cy="26035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230"/>
              </a:spcBef>
            </a:pPr>
            <a:r>
              <a:rPr sz="800" b="1" spc="-2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60+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Countries</a:t>
            </a:r>
            <a:endParaRPr sz="55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9379" y="4973294"/>
            <a:ext cx="202075" cy="19916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830781" y="4741164"/>
            <a:ext cx="934085" cy="920750"/>
            <a:chOff x="1830781" y="4741164"/>
            <a:chExt cx="934085" cy="920750"/>
          </a:xfrm>
        </p:grpSpPr>
        <p:sp>
          <p:nvSpPr>
            <p:cNvPr id="13" name="object 13"/>
            <p:cNvSpPr/>
            <p:nvPr/>
          </p:nvSpPr>
          <p:spPr>
            <a:xfrm>
              <a:off x="1830781" y="4741164"/>
              <a:ext cx="934085" cy="920750"/>
            </a:xfrm>
            <a:custGeom>
              <a:avLst/>
              <a:gdLst/>
              <a:ahLst/>
              <a:cxnLst/>
              <a:rect l="l" t="t" r="r" b="b"/>
              <a:pathLst>
                <a:path w="934085" h="920750">
                  <a:moveTo>
                    <a:pt x="466953" y="0"/>
                  </a:moveTo>
                  <a:lnTo>
                    <a:pt x="419211" y="2376"/>
                  </a:lnTo>
                  <a:lnTo>
                    <a:pt x="372847" y="9349"/>
                  </a:lnTo>
                  <a:lnTo>
                    <a:pt x="328097" y="20690"/>
                  </a:lnTo>
                  <a:lnTo>
                    <a:pt x="285196" y="36165"/>
                  </a:lnTo>
                  <a:lnTo>
                    <a:pt x="244378" y="55545"/>
                  </a:lnTo>
                  <a:lnTo>
                    <a:pt x="205877" y="78597"/>
                  </a:lnTo>
                  <a:lnTo>
                    <a:pt x="169929" y="105090"/>
                  </a:lnTo>
                  <a:lnTo>
                    <a:pt x="136769" y="134793"/>
                  </a:lnTo>
                  <a:lnTo>
                    <a:pt x="106631" y="167474"/>
                  </a:lnTo>
                  <a:lnTo>
                    <a:pt x="79749" y="202902"/>
                  </a:lnTo>
                  <a:lnTo>
                    <a:pt x="56359" y="240847"/>
                  </a:lnTo>
                  <a:lnTo>
                    <a:pt x="36696" y="281076"/>
                  </a:lnTo>
                  <a:lnTo>
                    <a:pt x="20993" y="323358"/>
                  </a:lnTo>
                  <a:lnTo>
                    <a:pt x="9487" y="367462"/>
                  </a:lnTo>
                  <a:lnTo>
                    <a:pt x="2410" y="413156"/>
                  </a:lnTo>
                  <a:lnTo>
                    <a:pt x="0" y="460209"/>
                  </a:lnTo>
                  <a:lnTo>
                    <a:pt x="2410" y="507263"/>
                  </a:lnTo>
                  <a:lnTo>
                    <a:pt x="9487" y="552957"/>
                  </a:lnTo>
                  <a:lnTo>
                    <a:pt x="20993" y="597061"/>
                  </a:lnTo>
                  <a:lnTo>
                    <a:pt x="36696" y="639343"/>
                  </a:lnTo>
                  <a:lnTo>
                    <a:pt x="56359" y="679572"/>
                  </a:lnTo>
                  <a:lnTo>
                    <a:pt x="79749" y="717516"/>
                  </a:lnTo>
                  <a:lnTo>
                    <a:pt x="106631" y="752945"/>
                  </a:lnTo>
                  <a:lnTo>
                    <a:pt x="136769" y="785626"/>
                  </a:lnTo>
                  <a:lnTo>
                    <a:pt x="169929" y="815329"/>
                  </a:lnTo>
                  <a:lnTo>
                    <a:pt x="205877" y="841822"/>
                  </a:lnTo>
                  <a:lnTo>
                    <a:pt x="244378" y="864874"/>
                  </a:lnTo>
                  <a:lnTo>
                    <a:pt x="285196" y="884253"/>
                  </a:lnTo>
                  <a:lnTo>
                    <a:pt x="328097" y="899729"/>
                  </a:lnTo>
                  <a:lnTo>
                    <a:pt x="372847" y="911069"/>
                  </a:lnTo>
                  <a:lnTo>
                    <a:pt x="419211" y="918043"/>
                  </a:lnTo>
                  <a:lnTo>
                    <a:pt x="466953" y="920419"/>
                  </a:lnTo>
                  <a:lnTo>
                    <a:pt x="514698" y="918043"/>
                  </a:lnTo>
                  <a:lnTo>
                    <a:pt x="561063" y="911069"/>
                  </a:lnTo>
                  <a:lnTo>
                    <a:pt x="605815" y="899729"/>
                  </a:lnTo>
                  <a:lnTo>
                    <a:pt x="648718" y="884253"/>
                  </a:lnTo>
                  <a:lnTo>
                    <a:pt x="689537" y="864874"/>
                  </a:lnTo>
                  <a:lnTo>
                    <a:pt x="728039" y="841822"/>
                  </a:lnTo>
                  <a:lnTo>
                    <a:pt x="763987" y="815329"/>
                  </a:lnTo>
                  <a:lnTo>
                    <a:pt x="797148" y="785626"/>
                  </a:lnTo>
                  <a:lnTo>
                    <a:pt x="827287" y="752945"/>
                  </a:lnTo>
                  <a:lnTo>
                    <a:pt x="854169" y="717516"/>
                  </a:lnTo>
                  <a:lnTo>
                    <a:pt x="877559" y="679572"/>
                  </a:lnTo>
                  <a:lnTo>
                    <a:pt x="897223" y="639343"/>
                  </a:lnTo>
                  <a:lnTo>
                    <a:pt x="912926" y="597061"/>
                  </a:lnTo>
                  <a:lnTo>
                    <a:pt x="924432" y="552957"/>
                  </a:lnTo>
                  <a:lnTo>
                    <a:pt x="931509" y="507263"/>
                  </a:lnTo>
                  <a:lnTo>
                    <a:pt x="933919" y="460209"/>
                  </a:lnTo>
                  <a:lnTo>
                    <a:pt x="931509" y="413156"/>
                  </a:lnTo>
                  <a:lnTo>
                    <a:pt x="924432" y="367462"/>
                  </a:lnTo>
                  <a:lnTo>
                    <a:pt x="912926" y="323358"/>
                  </a:lnTo>
                  <a:lnTo>
                    <a:pt x="897223" y="281076"/>
                  </a:lnTo>
                  <a:lnTo>
                    <a:pt x="877559" y="240847"/>
                  </a:lnTo>
                  <a:lnTo>
                    <a:pt x="854169" y="202902"/>
                  </a:lnTo>
                  <a:lnTo>
                    <a:pt x="827287" y="167474"/>
                  </a:lnTo>
                  <a:lnTo>
                    <a:pt x="797148" y="134793"/>
                  </a:lnTo>
                  <a:lnTo>
                    <a:pt x="763987" y="105090"/>
                  </a:lnTo>
                  <a:lnTo>
                    <a:pt x="728039" y="78597"/>
                  </a:lnTo>
                  <a:lnTo>
                    <a:pt x="689537" y="55545"/>
                  </a:lnTo>
                  <a:lnTo>
                    <a:pt x="648718" y="36165"/>
                  </a:lnTo>
                  <a:lnTo>
                    <a:pt x="605815" y="20690"/>
                  </a:lnTo>
                  <a:lnTo>
                    <a:pt x="561063" y="9349"/>
                  </a:lnTo>
                  <a:lnTo>
                    <a:pt x="514698" y="2376"/>
                  </a:lnTo>
                  <a:lnTo>
                    <a:pt x="466953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6513" y="4981600"/>
              <a:ext cx="242023" cy="16565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990039" y="5172583"/>
            <a:ext cx="616585" cy="25971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230"/>
              </a:spcBef>
            </a:pPr>
            <a:r>
              <a:rPr sz="800" b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8.15</a:t>
            </a:r>
            <a:r>
              <a:rPr sz="800" b="1" spc="12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million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Lives</a:t>
            </a:r>
            <a:r>
              <a:rPr sz="550" i="1" spc="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" i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Empowered</a:t>
            </a:r>
            <a:endParaRPr sz="5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868104" y="4741164"/>
            <a:ext cx="934085" cy="920750"/>
            <a:chOff x="2868104" y="4741164"/>
            <a:chExt cx="934085" cy="920750"/>
          </a:xfrm>
        </p:grpSpPr>
        <p:sp>
          <p:nvSpPr>
            <p:cNvPr id="17" name="object 17"/>
            <p:cNvSpPr/>
            <p:nvPr/>
          </p:nvSpPr>
          <p:spPr>
            <a:xfrm>
              <a:off x="2868104" y="4741164"/>
              <a:ext cx="934085" cy="920750"/>
            </a:xfrm>
            <a:custGeom>
              <a:avLst/>
              <a:gdLst/>
              <a:ahLst/>
              <a:cxnLst/>
              <a:rect l="l" t="t" r="r" b="b"/>
              <a:pathLst>
                <a:path w="934085" h="920750">
                  <a:moveTo>
                    <a:pt x="466966" y="0"/>
                  </a:moveTo>
                  <a:lnTo>
                    <a:pt x="419221" y="2376"/>
                  </a:lnTo>
                  <a:lnTo>
                    <a:pt x="372856" y="9349"/>
                  </a:lnTo>
                  <a:lnTo>
                    <a:pt x="328104" y="20690"/>
                  </a:lnTo>
                  <a:lnTo>
                    <a:pt x="285201" y="36165"/>
                  </a:lnTo>
                  <a:lnTo>
                    <a:pt x="244382" y="55545"/>
                  </a:lnTo>
                  <a:lnTo>
                    <a:pt x="205880" y="78597"/>
                  </a:lnTo>
                  <a:lnTo>
                    <a:pt x="169932" y="105090"/>
                  </a:lnTo>
                  <a:lnTo>
                    <a:pt x="136771" y="134793"/>
                  </a:lnTo>
                  <a:lnTo>
                    <a:pt x="106632" y="167474"/>
                  </a:lnTo>
                  <a:lnTo>
                    <a:pt x="79750" y="202902"/>
                  </a:lnTo>
                  <a:lnTo>
                    <a:pt x="56360" y="240847"/>
                  </a:lnTo>
                  <a:lnTo>
                    <a:pt x="36696" y="281076"/>
                  </a:lnTo>
                  <a:lnTo>
                    <a:pt x="20993" y="323358"/>
                  </a:lnTo>
                  <a:lnTo>
                    <a:pt x="9487" y="367462"/>
                  </a:lnTo>
                  <a:lnTo>
                    <a:pt x="2410" y="413156"/>
                  </a:lnTo>
                  <a:lnTo>
                    <a:pt x="0" y="460209"/>
                  </a:lnTo>
                  <a:lnTo>
                    <a:pt x="2410" y="507263"/>
                  </a:lnTo>
                  <a:lnTo>
                    <a:pt x="9487" y="552957"/>
                  </a:lnTo>
                  <a:lnTo>
                    <a:pt x="20993" y="597061"/>
                  </a:lnTo>
                  <a:lnTo>
                    <a:pt x="36696" y="639343"/>
                  </a:lnTo>
                  <a:lnTo>
                    <a:pt x="56360" y="679572"/>
                  </a:lnTo>
                  <a:lnTo>
                    <a:pt x="79750" y="717516"/>
                  </a:lnTo>
                  <a:lnTo>
                    <a:pt x="106632" y="752945"/>
                  </a:lnTo>
                  <a:lnTo>
                    <a:pt x="136771" y="785626"/>
                  </a:lnTo>
                  <a:lnTo>
                    <a:pt x="169932" y="815329"/>
                  </a:lnTo>
                  <a:lnTo>
                    <a:pt x="205880" y="841822"/>
                  </a:lnTo>
                  <a:lnTo>
                    <a:pt x="244382" y="864874"/>
                  </a:lnTo>
                  <a:lnTo>
                    <a:pt x="285201" y="884253"/>
                  </a:lnTo>
                  <a:lnTo>
                    <a:pt x="328104" y="899729"/>
                  </a:lnTo>
                  <a:lnTo>
                    <a:pt x="372856" y="911069"/>
                  </a:lnTo>
                  <a:lnTo>
                    <a:pt x="419221" y="918043"/>
                  </a:lnTo>
                  <a:lnTo>
                    <a:pt x="466966" y="920419"/>
                  </a:lnTo>
                  <a:lnTo>
                    <a:pt x="514710" y="918043"/>
                  </a:lnTo>
                  <a:lnTo>
                    <a:pt x="561076" y="911069"/>
                  </a:lnTo>
                  <a:lnTo>
                    <a:pt x="605827" y="899729"/>
                  </a:lnTo>
                  <a:lnTo>
                    <a:pt x="648730" y="884253"/>
                  </a:lnTo>
                  <a:lnTo>
                    <a:pt x="689550" y="864874"/>
                  </a:lnTo>
                  <a:lnTo>
                    <a:pt x="728051" y="841822"/>
                  </a:lnTo>
                  <a:lnTo>
                    <a:pt x="764000" y="815329"/>
                  </a:lnTo>
                  <a:lnTo>
                    <a:pt x="797161" y="785626"/>
                  </a:lnTo>
                  <a:lnTo>
                    <a:pt x="827300" y="752945"/>
                  </a:lnTo>
                  <a:lnTo>
                    <a:pt x="854182" y="717516"/>
                  </a:lnTo>
                  <a:lnTo>
                    <a:pt x="877572" y="679572"/>
                  </a:lnTo>
                  <a:lnTo>
                    <a:pt x="897236" y="639343"/>
                  </a:lnTo>
                  <a:lnTo>
                    <a:pt x="912938" y="597061"/>
                  </a:lnTo>
                  <a:lnTo>
                    <a:pt x="924445" y="552957"/>
                  </a:lnTo>
                  <a:lnTo>
                    <a:pt x="931521" y="507263"/>
                  </a:lnTo>
                  <a:lnTo>
                    <a:pt x="933932" y="460209"/>
                  </a:lnTo>
                  <a:lnTo>
                    <a:pt x="931521" y="413156"/>
                  </a:lnTo>
                  <a:lnTo>
                    <a:pt x="924445" y="367462"/>
                  </a:lnTo>
                  <a:lnTo>
                    <a:pt x="912938" y="323358"/>
                  </a:lnTo>
                  <a:lnTo>
                    <a:pt x="897236" y="281076"/>
                  </a:lnTo>
                  <a:lnTo>
                    <a:pt x="877572" y="240847"/>
                  </a:lnTo>
                  <a:lnTo>
                    <a:pt x="854182" y="202902"/>
                  </a:lnTo>
                  <a:lnTo>
                    <a:pt x="827300" y="167474"/>
                  </a:lnTo>
                  <a:lnTo>
                    <a:pt x="797161" y="134793"/>
                  </a:lnTo>
                  <a:lnTo>
                    <a:pt x="764000" y="105090"/>
                  </a:lnTo>
                  <a:lnTo>
                    <a:pt x="728051" y="78597"/>
                  </a:lnTo>
                  <a:lnTo>
                    <a:pt x="689550" y="55545"/>
                  </a:lnTo>
                  <a:lnTo>
                    <a:pt x="648730" y="36165"/>
                  </a:lnTo>
                  <a:lnTo>
                    <a:pt x="605827" y="20690"/>
                  </a:lnTo>
                  <a:lnTo>
                    <a:pt x="561076" y="9349"/>
                  </a:lnTo>
                  <a:lnTo>
                    <a:pt x="514710" y="2376"/>
                  </a:lnTo>
                  <a:lnTo>
                    <a:pt x="466966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4998" y="4973434"/>
              <a:ext cx="200082" cy="19856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043669" y="5180731"/>
            <a:ext cx="590550" cy="26035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0"/>
              </a:spcBef>
            </a:pPr>
            <a:r>
              <a:rPr sz="800" b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1.63</a:t>
            </a:r>
            <a:r>
              <a:rPr sz="800" b="1" spc="12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million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47625">
              <a:lnSpc>
                <a:spcPct val="100000"/>
              </a:lnSpc>
              <a:spcBef>
                <a:spcPts val="90"/>
              </a:spcBef>
            </a:pPr>
            <a:r>
              <a:rPr sz="550" i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Off-grid</a:t>
            </a:r>
            <a:r>
              <a:rPr sz="550" i="1" spc="254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" i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Family</a:t>
            </a:r>
            <a:endParaRPr sz="5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905440" y="4741164"/>
            <a:ext cx="934085" cy="920750"/>
            <a:chOff x="3905440" y="4741164"/>
            <a:chExt cx="934085" cy="920750"/>
          </a:xfrm>
        </p:grpSpPr>
        <p:sp>
          <p:nvSpPr>
            <p:cNvPr id="21" name="object 21"/>
            <p:cNvSpPr/>
            <p:nvPr/>
          </p:nvSpPr>
          <p:spPr>
            <a:xfrm>
              <a:off x="3905440" y="4741164"/>
              <a:ext cx="934085" cy="920750"/>
            </a:xfrm>
            <a:custGeom>
              <a:avLst/>
              <a:gdLst/>
              <a:ahLst/>
              <a:cxnLst/>
              <a:rect l="l" t="t" r="r" b="b"/>
              <a:pathLst>
                <a:path w="934085" h="920750">
                  <a:moveTo>
                    <a:pt x="466953" y="0"/>
                  </a:moveTo>
                  <a:lnTo>
                    <a:pt x="419211" y="2376"/>
                  </a:lnTo>
                  <a:lnTo>
                    <a:pt x="372847" y="9349"/>
                  </a:lnTo>
                  <a:lnTo>
                    <a:pt x="328097" y="20690"/>
                  </a:lnTo>
                  <a:lnTo>
                    <a:pt x="285196" y="36165"/>
                  </a:lnTo>
                  <a:lnTo>
                    <a:pt x="244378" y="55545"/>
                  </a:lnTo>
                  <a:lnTo>
                    <a:pt x="205877" y="78597"/>
                  </a:lnTo>
                  <a:lnTo>
                    <a:pt x="169929" y="105090"/>
                  </a:lnTo>
                  <a:lnTo>
                    <a:pt x="136769" y="134793"/>
                  </a:lnTo>
                  <a:lnTo>
                    <a:pt x="106631" y="167474"/>
                  </a:lnTo>
                  <a:lnTo>
                    <a:pt x="79749" y="202902"/>
                  </a:lnTo>
                  <a:lnTo>
                    <a:pt x="56359" y="240847"/>
                  </a:lnTo>
                  <a:lnTo>
                    <a:pt x="36696" y="281076"/>
                  </a:lnTo>
                  <a:lnTo>
                    <a:pt x="20993" y="323358"/>
                  </a:lnTo>
                  <a:lnTo>
                    <a:pt x="9487" y="367462"/>
                  </a:lnTo>
                  <a:lnTo>
                    <a:pt x="2410" y="413156"/>
                  </a:lnTo>
                  <a:lnTo>
                    <a:pt x="0" y="460209"/>
                  </a:lnTo>
                  <a:lnTo>
                    <a:pt x="2410" y="507263"/>
                  </a:lnTo>
                  <a:lnTo>
                    <a:pt x="9487" y="552957"/>
                  </a:lnTo>
                  <a:lnTo>
                    <a:pt x="20993" y="597061"/>
                  </a:lnTo>
                  <a:lnTo>
                    <a:pt x="36696" y="639343"/>
                  </a:lnTo>
                  <a:lnTo>
                    <a:pt x="56359" y="679572"/>
                  </a:lnTo>
                  <a:lnTo>
                    <a:pt x="79749" y="717516"/>
                  </a:lnTo>
                  <a:lnTo>
                    <a:pt x="106631" y="752945"/>
                  </a:lnTo>
                  <a:lnTo>
                    <a:pt x="136769" y="785626"/>
                  </a:lnTo>
                  <a:lnTo>
                    <a:pt x="169929" y="815329"/>
                  </a:lnTo>
                  <a:lnTo>
                    <a:pt x="205877" y="841822"/>
                  </a:lnTo>
                  <a:lnTo>
                    <a:pt x="244378" y="864874"/>
                  </a:lnTo>
                  <a:lnTo>
                    <a:pt x="285196" y="884253"/>
                  </a:lnTo>
                  <a:lnTo>
                    <a:pt x="328097" y="899729"/>
                  </a:lnTo>
                  <a:lnTo>
                    <a:pt x="372847" y="911069"/>
                  </a:lnTo>
                  <a:lnTo>
                    <a:pt x="419211" y="918043"/>
                  </a:lnTo>
                  <a:lnTo>
                    <a:pt x="466953" y="920419"/>
                  </a:lnTo>
                  <a:lnTo>
                    <a:pt x="514698" y="918043"/>
                  </a:lnTo>
                  <a:lnTo>
                    <a:pt x="561063" y="911069"/>
                  </a:lnTo>
                  <a:lnTo>
                    <a:pt x="605815" y="899729"/>
                  </a:lnTo>
                  <a:lnTo>
                    <a:pt x="648718" y="884253"/>
                  </a:lnTo>
                  <a:lnTo>
                    <a:pt x="689537" y="864874"/>
                  </a:lnTo>
                  <a:lnTo>
                    <a:pt x="728039" y="841822"/>
                  </a:lnTo>
                  <a:lnTo>
                    <a:pt x="763987" y="815329"/>
                  </a:lnTo>
                  <a:lnTo>
                    <a:pt x="797148" y="785626"/>
                  </a:lnTo>
                  <a:lnTo>
                    <a:pt x="827287" y="752945"/>
                  </a:lnTo>
                  <a:lnTo>
                    <a:pt x="854169" y="717516"/>
                  </a:lnTo>
                  <a:lnTo>
                    <a:pt x="877559" y="679572"/>
                  </a:lnTo>
                  <a:lnTo>
                    <a:pt x="897223" y="639343"/>
                  </a:lnTo>
                  <a:lnTo>
                    <a:pt x="912926" y="597061"/>
                  </a:lnTo>
                  <a:lnTo>
                    <a:pt x="924432" y="552957"/>
                  </a:lnTo>
                  <a:lnTo>
                    <a:pt x="931509" y="507263"/>
                  </a:lnTo>
                  <a:lnTo>
                    <a:pt x="933919" y="460209"/>
                  </a:lnTo>
                  <a:lnTo>
                    <a:pt x="931509" y="413156"/>
                  </a:lnTo>
                  <a:lnTo>
                    <a:pt x="924432" y="367462"/>
                  </a:lnTo>
                  <a:lnTo>
                    <a:pt x="912926" y="323358"/>
                  </a:lnTo>
                  <a:lnTo>
                    <a:pt x="897223" y="281076"/>
                  </a:lnTo>
                  <a:lnTo>
                    <a:pt x="877559" y="240847"/>
                  </a:lnTo>
                  <a:lnTo>
                    <a:pt x="854169" y="202902"/>
                  </a:lnTo>
                  <a:lnTo>
                    <a:pt x="827287" y="167474"/>
                  </a:lnTo>
                  <a:lnTo>
                    <a:pt x="797148" y="134793"/>
                  </a:lnTo>
                  <a:lnTo>
                    <a:pt x="763987" y="105090"/>
                  </a:lnTo>
                  <a:lnTo>
                    <a:pt x="728039" y="78597"/>
                  </a:lnTo>
                  <a:lnTo>
                    <a:pt x="689537" y="55545"/>
                  </a:lnTo>
                  <a:lnTo>
                    <a:pt x="648718" y="36165"/>
                  </a:lnTo>
                  <a:lnTo>
                    <a:pt x="605815" y="20690"/>
                  </a:lnTo>
                  <a:lnTo>
                    <a:pt x="561063" y="9349"/>
                  </a:lnTo>
                  <a:lnTo>
                    <a:pt x="514698" y="2376"/>
                  </a:lnTo>
                  <a:lnTo>
                    <a:pt x="466953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98327" y="4981651"/>
              <a:ext cx="148132" cy="19352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4038866" y="5172496"/>
            <a:ext cx="651510" cy="3454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0"/>
              </a:spcBef>
            </a:pPr>
            <a:r>
              <a:rPr sz="800" b="1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138.6</a:t>
            </a:r>
            <a:r>
              <a:rPr sz="800" b="1" spc="15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million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42875" marR="12065" indent="-128270">
              <a:lnSpc>
                <a:spcPct val="102000"/>
              </a:lnSpc>
              <a:spcBef>
                <a:spcPts val="80"/>
              </a:spcBef>
            </a:pPr>
            <a:r>
              <a:rPr sz="550" i="1" spc="2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Additional</a:t>
            </a:r>
            <a:r>
              <a:rPr sz="550" i="1" spc="12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" i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Income</a:t>
            </a:r>
            <a:r>
              <a:rPr sz="550" i="1" spc="50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" i="1" spc="-1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Generated</a:t>
            </a:r>
            <a:endParaRPr sz="5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810243" y="523252"/>
            <a:ext cx="1494155" cy="551815"/>
            <a:chOff x="8810243" y="523252"/>
            <a:chExt cx="1494155" cy="551815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10243" y="691083"/>
              <a:ext cx="333451" cy="19889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163380" y="612228"/>
              <a:ext cx="254000" cy="274955"/>
            </a:xfrm>
            <a:custGeom>
              <a:avLst/>
              <a:gdLst/>
              <a:ahLst/>
              <a:cxnLst/>
              <a:rect l="l" t="t" r="r" b="b"/>
              <a:pathLst>
                <a:path w="254000" h="274955">
                  <a:moveTo>
                    <a:pt x="49453" y="0"/>
                  </a:moveTo>
                  <a:lnTo>
                    <a:pt x="0" y="0"/>
                  </a:lnTo>
                  <a:lnTo>
                    <a:pt x="0" y="273189"/>
                  </a:lnTo>
                  <a:lnTo>
                    <a:pt x="49453" y="273189"/>
                  </a:lnTo>
                  <a:lnTo>
                    <a:pt x="49453" y="0"/>
                  </a:lnTo>
                  <a:close/>
                </a:path>
                <a:path w="254000" h="274955">
                  <a:moveTo>
                    <a:pt x="253974" y="163360"/>
                  </a:moveTo>
                  <a:lnTo>
                    <a:pt x="244055" y="121831"/>
                  </a:lnTo>
                  <a:lnTo>
                    <a:pt x="215074" y="92202"/>
                  </a:lnTo>
                  <a:lnTo>
                    <a:pt x="171208" y="79044"/>
                  </a:lnTo>
                  <a:lnTo>
                    <a:pt x="161556" y="78740"/>
                  </a:lnTo>
                  <a:lnTo>
                    <a:pt x="152298" y="79171"/>
                  </a:lnTo>
                  <a:lnTo>
                    <a:pt x="109943" y="94881"/>
                  </a:lnTo>
                  <a:lnTo>
                    <a:pt x="80479" y="130213"/>
                  </a:lnTo>
                  <a:lnTo>
                    <a:pt x="70104" y="169760"/>
                  </a:lnTo>
                  <a:lnTo>
                    <a:pt x="69735" y="180289"/>
                  </a:lnTo>
                  <a:lnTo>
                    <a:pt x="70307" y="192455"/>
                  </a:lnTo>
                  <a:lnTo>
                    <a:pt x="86080" y="237502"/>
                  </a:lnTo>
                  <a:lnTo>
                    <a:pt x="122224" y="267487"/>
                  </a:lnTo>
                  <a:lnTo>
                    <a:pt x="159042" y="274624"/>
                  </a:lnTo>
                  <a:lnTo>
                    <a:pt x="166941" y="274154"/>
                  </a:lnTo>
                  <a:lnTo>
                    <a:pt x="190360" y="218211"/>
                  </a:lnTo>
                  <a:lnTo>
                    <a:pt x="183489" y="220599"/>
                  </a:lnTo>
                  <a:lnTo>
                    <a:pt x="176441" y="222364"/>
                  </a:lnTo>
                  <a:lnTo>
                    <a:pt x="133451" y="213779"/>
                  </a:lnTo>
                  <a:lnTo>
                    <a:pt x="118694" y="186131"/>
                  </a:lnTo>
                  <a:lnTo>
                    <a:pt x="118757" y="169443"/>
                  </a:lnTo>
                  <a:lnTo>
                    <a:pt x="145554" y="131483"/>
                  </a:lnTo>
                  <a:lnTo>
                    <a:pt x="152996" y="129171"/>
                  </a:lnTo>
                  <a:lnTo>
                    <a:pt x="169125" y="129489"/>
                  </a:lnTo>
                  <a:lnTo>
                    <a:pt x="201625" y="151244"/>
                  </a:lnTo>
                  <a:lnTo>
                    <a:pt x="204520" y="166243"/>
                  </a:lnTo>
                  <a:lnTo>
                    <a:pt x="204520" y="273304"/>
                  </a:lnTo>
                  <a:lnTo>
                    <a:pt x="253974" y="273304"/>
                  </a:lnTo>
                  <a:lnTo>
                    <a:pt x="253974" y="163360"/>
                  </a:lnTo>
                  <a:close/>
                </a:path>
              </a:pathLst>
            </a:custGeom>
            <a:solidFill>
              <a:srgbClr val="1F20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68064" y="695642"/>
              <a:ext cx="155917" cy="1945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50512" y="691086"/>
              <a:ext cx="155549" cy="19444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429292" y="590473"/>
              <a:ext cx="287020" cy="300355"/>
            </a:xfrm>
            <a:custGeom>
              <a:avLst/>
              <a:gdLst/>
              <a:ahLst/>
              <a:cxnLst/>
              <a:rect l="l" t="t" r="r" b="b"/>
              <a:pathLst>
                <a:path w="287020" h="300355">
                  <a:moveTo>
                    <a:pt x="68605" y="97256"/>
                  </a:moveTo>
                  <a:lnTo>
                    <a:pt x="35839" y="85255"/>
                  </a:lnTo>
                  <a:lnTo>
                    <a:pt x="32004" y="83604"/>
                  </a:lnTo>
                  <a:lnTo>
                    <a:pt x="28562" y="82804"/>
                  </a:lnTo>
                  <a:lnTo>
                    <a:pt x="24917" y="82804"/>
                  </a:lnTo>
                  <a:lnTo>
                    <a:pt x="15214" y="84759"/>
                  </a:lnTo>
                  <a:lnTo>
                    <a:pt x="7289" y="90106"/>
                  </a:lnTo>
                  <a:lnTo>
                    <a:pt x="1955" y="98018"/>
                  </a:lnTo>
                  <a:lnTo>
                    <a:pt x="0" y="107734"/>
                  </a:lnTo>
                  <a:lnTo>
                    <a:pt x="1219" y="115455"/>
                  </a:lnTo>
                  <a:lnTo>
                    <a:pt x="4635" y="122186"/>
                  </a:lnTo>
                  <a:lnTo>
                    <a:pt x="9842" y="127546"/>
                  </a:lnTo>
                  <a:lnTo>
                    <a:pt x="17106" y="131470"/>
                  </a:lnTo>
                  <a:lnTo>
                    <a:pt x="42684" y="141554"/>
                  </a:lnTo>
                  <a:lnTo>
                    <a:pt x="44602" y="136753"/>
                  </a:lnTo>
                  <a:lnTo>
                    <a:pt x="49542" y="126263"/>
                  </a:lnTo>
                  <a:lnTo>
                    <a:pt x="55206" y="116154"/>
                  </a:lnTo>
                  <a:lnTo>
                    <a:pt x="61569" y="106476"/>
                  </a:lnTo>
                  <a:lnTo>
                    <a:pt x="68605" y="97256"/>
                  </a:lnTo>
                  <a:close/>
                </a:path>
                <a:path w="287020" h="300355">
                  <a:moveTo>
                    <a:pt x="134861" y="46253"/>
                  </a:moveTo>
                  <a:lnTo>
                    <a:pt x="115531" y="12280"/>
                  </a:lnTo>
                  <a:lnTo>
                    <a:pt x="114642" y="10896"/>
                  </a:lnTo>
                  <a:lnTo>
                    <a:pt x="107873" y="3276"/>
                  </a:lnTo>
                  <a:lnTo>
                    <a:pt x="101193" y="0"/>
                  </a:lnTo>
                  <a:lnTo>
                    <a:pt x="93726" y="0"/>
                  </a:lnTo>
                  <a:lnTo>
                    <a:pt x="83959" y="1981"/>
                  </a:lnTo>
                  <a:lnTo>
                    <a:pt x="75984" y="7353"/>
                  </a:lnTo>
                  <a:lnTo>
                    <a:pt x="70612" y="15328"/>
                  </a:lnTo>
                  <a:lnTo>
                    <a:pt x="68643" y="25082"/>
                  </a:lnTo>
                  <a:lnTo>
                    <a:pt x="68643" y="29578"/>
                  </a:lnTo>
                  <a:lnTo>
                    <a:pt x="69837" y="33782"/>
                  </a:lnTo>
                  <a:lnTo>
                    <a:pt x="72085" y="37846"/>
                  </a:lnTo>
                  <a:lnTo>
                    <a:pt x="92011" y="72529"/>
                  </a:lnTo>
                  <a:lnTo>
                    <a:pt x="101269" y="65265"/>
                  </a:lnTo>
                  <a:lnTo>
                    <a:pt x="110998" y="58674"/>
                  </a:lnTo>
                  <a:lnTo>
                    <a:pt x="121158" y="52768"/>
                  </a:lnTo>
                  <a:lnTo>
                    <a:pt x="133299" y="46850"/>
                  </a:lnTo>
                  <a:lnTo>
                    <a:pt x="134861" y="46253"/>
                  </a:lnTo>
                  <a:close/>
                </a:path>
                <a:path w="287020" h="300355">
                  <a:moveTo>
                    <a:pt x="286588" y="299745"/>
                  </a:moveTo>
                  <a:lnTo>
                    <a:pt x="285318" y="255727"/>
                  </a:lnTo>
                  <a:lnTo>
                    <a:pt x="261251" y="222288"/>
                  </a:lnTo>
                  <a:lnTo>
                    <a:pt x="253339" y="219570"/>
                  </a:lnTo>
                  <a:lnTo>
                    <a:pt x="259918" y="215900"/>
                  </a:lnTo>
                  <a:lnTo>
                    <a:pt x="282841" y="177609"/>
                  </a:lnTo>
                  <a:lnTo>
                    <a:pt x="283222" y="169748"/>
                  </a:lnTo>
                  <a:lnTo>
                    <a:pt x="282689" y="160782"/>
                  </a:lnTo>
                  <a:lnTo>
                    <a:pt x="264020" y="119989"/>
                  </a:lnTo>
                  <a:lnTo>
                    <a:pt x="230492" y="100279"/>
                  </a:lnTo>
                  <a:lnTo>
                    <a:pt x="210007" y="97853"/>
                  </a:lnTo>
                  <a:lnTo>
                    <a:pt x="199847" y="98094"/>
                  </a:lnTo>
                  <a:lnTo>
                    <a:pt x="162864" y="108305"/>
                  </a:lnTo>
                  <a:lnTo>
                    <a:pt x="135382" y="135737"/>
                  </a:lnTo>
                  <a:lnTo>
                    <a:pt x="125145" y="177914"/>
                  </a:lnTo>
                  <a:lnTo>
                    <a:pt x="125145" y="299745"/>
                  </a:lnTo>
                  <a:lnTo>
                    <a:pt x="175552" y="299745"/>
                  </a:lnTo>
                  <a:lnTo>
                    <a:pt x="175552" y="175031"/>
                  </a:lnTo>
                  <a:lnTo>
                    <a:pt x="175031" y="166992"/>
                  </a:lnTo>
                  <a:lnTo>
                    <a:pt x="178168" y="159143"/>
                  </a:lnTo>
                  <a:lnTo>
                    <a:pt x="184073" y="153670"/>
                  </a:lnTo>
                  <a:lnTo>
                    <a:pt x="193624" y="148018"/>
                  </a:lnTo>
                  <a:lnTo>
                    <a:pt x="204241" y="146126"/>
                  </a:lnTo>
                  <a:lnTo>
                    <a:pt x="214845" y="148018"/>
                  </a:lnTo>
                  <a:lnTo>
                    <a:pt x="224409" y="153670"/>
                  </a:lnTo>
                  <a:lnTo>
                    <a:pt x="230060" y="159042"/>
                  </a:lnTo>
                  <a:lnTo>
                    <a:pt x="233045" y="166649"/>
                  </a:lnTo>
                  <a:lnTo>
                    <a:pt x="232232" y="181203"/>
                  </a:lnTo>
                  <a:lnTo>
                    <a:pt x="197472" y="202628"/>
                  </a:lnTo>
                  <a:lnTo>
                    <a:pt x="189484" y="202755"/>
                  </a:lnTo>
                  <a:lnTo>
                    <a:pt x="189484" y="247053"/>
                  </a:lnTo>
                  <a:lnTo>
                    <a:pt x="209169" y="247053"/>
                  </a:lnTo>
                  <a:lnTo>
                    <a:pt x="216623" y="246570"/>
                  </a:lnTo>
                  <a:lnTo>
                    <a:pt x="223951" y="249072"/>
                  </a:lnTo>
                  <a:lnTo>
                    <a:pt x="229565" y="254012"/>
                  </a:lnTo>
                  <a:lnTo>
                    <a:pt x="234073" y="260083"/>
                  </a:lnTo>
                  <a:lnTo>
                    <a:pt x="236207" y="267601"/>
                  </a:lnTo>
                  <a:lnTo>
                    <a:pt x="235572" y="275132"/>
                  </a:lnTo>
                  <a:lnTo>
                    <a:pt x="235572" y="299745"/>
                  </a:lnTo>
                  <a:lnTo>
                    <a:pt x="286588" y="299745"/>
                  </a:lnTo>
                  <a:close/>
                </a:path>
              </a:pathLst>
            </a:custGeom>
            <a:solidFill>
              <a:srgbClr val="EE2E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44710" y="970394"/>
              <a:ext cx="178841" cy="10405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485798" y="642996"/>
              <a:ext cx="297815" cy="309880"/>
            </a:xfrm>
            <a:custGeom>
              <a:avLst/>
              <a:gdLst/>
              <a:ahLst/>
              <a:cxnLst/>
              <a:rect l="l" t="t" r="r" b="b"/>
              <a:pathLst>
                <a:path w="297815" h="309880">
                  <a:moveTo>
                    <a:pt x="138073" y="0"/>
                  </a:moveTo>
                  <a:lnTo>
                    <a:pt x="93312" y="10602"/>
                  </a:lnTo>
                  <a:lnTo>
                    <a:pt x="37340" y="50103"/>
                  </a:lnTo>
                  <a:lnTo>
                    <a:pt x="12195" y="88857"/>
                  </a:lnTo>
                  <a:lnTo>
                    <a:pt x="0" y="132969"/>
                  </a:lnTo>
                  <a:lnTo>
                    <a:pt x="1665" y="179136"/>
                  </a:lnTo>
                  <a:lnTo>
                    <a:pt x="18106" y="224058"/>
                  </a:lnTo>
                  <a:lnTo>
                    <a:pt x="39226" y="255871"/>
                  </a:lnTo>
                  <a:lnTo>
                    <a:pt x="46341" y="265256"/>
                  </a:lnTo>
                  <a:lnTo>
                    <a:pt x="51512" y="275724"/>
                  </a:lnTo>
                  <a:lnTo>
                    <a:pt x="54623" y="286979"/>
                  </a:lnTo>
                  <a:lnTo>
                    <a:pt x="55558" y="298721"/>
                  </a:lnTo>
                  <a:lnTo>
                    <a:pt x="55558" y="309643"/>
                  </a:lnTo>
                  <a:lnTo>
                    <a:pt x="240762" y="309643"/>
                  </a:lnTo>
                  <a:lnTo>
                    <a:pt x="240762" y="298721"/>
                  </a:lnTo>
                  <a:lnTo>
                    <a:pt x="241708" y="287202"/>
                  </a:lnTo>
                  <a:lnTo>
                    <a:pt x="77161" y="287202"/>
                  </a:lnTo>
                  <a:lnTo>
                    <a:pt x="56638" y="241711"/>
                  </a:lnTo>
                  <a:lnTo>
                    <a:pt x="51781" y="235141"/>
                  </a:lnTo>
                  <a:lnTo>
                    <a:pt x="47138" y="228426"/>
                  </a:lnTo>
                  <a:lnTo>
                    <a:pt x="42715" y="221569"/>
                  </a:lnTo>
                  <a:lnTo>
                    <a:pt x="38515" y="214571"/>
                  </a:lnTo>
                  <a:lnTo>
                    <a:pt x="22541" y="166402"/>
                  </a:lnTo>
                  <a:lnTo>
                    <a:pt x="26080" y="117527"/>
                  </a:lnTo>
                  <a:lnTo>
                    <a:pt x="47629" y="73514"/>
                  </a:lnTo>
                  <a:lnTo>
                    <a:pt x="85683" y="39933"/>
                  </a:lnTo>
                  <a:lnTo>
                    <a:pt x="132674" y="23075"/>
                  </a:lnTo>
                  <a:lnTo>
                    <a:pt x="148940" y="21934"/>
                  </a:lnTo>
                  <a:lnTo>
                    <a:pt x="224858" y="21934"/>
                  </a:lnTo>
                  <a:lnTo>
                    <a:pt x="222157" y="20007"/>
                  </a:lnTo>
                  <a:lnTo>
                    <a:pt x="219388" y="18330"/>
                  </a:lnTo>
                  <a:lnTo>
                    <a:pt x="193506" y="6823"/>
                  </a:lnTo>
                  <a:lnTo>
                    <a:pt x="166126" y="677"/>
                  </a:lnTo>
                  <a:lnTo>
                    <a:pt x="138073" y="0"/>
                  </a:lnTo>
                  <a:close/>
                </a:path>
                <a:path w="297815" h="309880">
                  <a:moveTo>
                    <a:pt x="224858" y="21934"/>
                  </a:moveTo>
                  <a:lnTo>
                    <a:pt x="148940" y="21934"/>
                  </a:lnTo>
                  <a:lnTo>
                    <a:pt x="165203" y="23075"/>
                  </a:lnTo>
                  <a:lnTo>
                    <a:pt x="181225" y="26496"/>
                  </a:lnTo>
                  <a:lnTo>
                    <a:pt x="249225" y="72038"/>
                  </a:lnTo>
                  <a:lnTo>
                    <a:pt x="270822" y="116049"/>
                  </a:lnTo>
                  <a:lnTo>
                    <a:pt x="274385" y="164944"/>
                  </a:lnTo>
                  <a:lnTo>
                    <a:pt x="258403" y="213136"/>
                  </a:lnTo>
                  <a:lnTo>
                    <a:pt x="258161" y="214101"/>
                  </a:lnTo>
                  <a:lnTo>
                    <a:pt x="231842" y="252417"/>
                  </a:lnTo>
                  <a:lnTo>
                    <a:pt x="225905" y="263293"/>
                  </a:lnTo>
                  <a:lnTo>
                    <a:pt x="221811" y="274713"/>
                  </a:lnTo>
                  <a:lnTo>
                    <a:pt x="221723" y="274956"/>
                  </a:lnTo>
                  <a:lnTo>
                    <a:pt x="219431" y="286979"/>
                  </a:lnTo>
                  <a:lnTo>
                    <a:pt x="219388" y="287202"/>
                  </a:lnTo>
                  <a:lnTo>
                    <a:pt x="241708" y="287202"/>
                  </a:lnTo>
                  <a:lnTo>
                    <a:pt x="241726" y="286979"/>
                  </a:lnTo>
                  <a:lnTo>
                    <a:pt x="244863" y="275724"/>
                  </a:lnTo>
                  <a:lnTo>
                    <a:pt x="250062" y="265256"/>
                  </a:lnTo>
                  <a:lnTo>
                    <a:pt x="257209" y="255871"/>
                  </a:lnTo>
                  <a:lnTo>
                    <a:pt x="262471" y="248729"/>
                  </a:lnTo>
                  <a:lnTo>
                    <a:pt x="290023" y="197372"/>
                  </a:lnTo>
                  <a:lnTo>
                    <a:pt x="297205" y="140258"/>
                  </a:lnTo>
                  <a:lnTo>
                    <a:pt x="292375" y="111472"/>
                  </a:lnTo>
                  <a:lnTo>
                    <a:pt x="281957" y="83672"/>
                  </a:lnTo>
                  <a:lnTo>
                    <a:pt x="266429" y="58700"/>
                  </a:lnTo>
                  <a:lnTo>
                    <a:pt x="246319" y="37249"/>
                  </a:lnTo>
                  <a:lnTo>
                    <a:pt x="224858" y="21934"/>
                  </a:lnTo>
                  <a:close/>
                </a:path>
              </a:pathLst>
            </a:custGeom>
            <a:solidFill>
              <a:srgbClr val="EE2E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12522" y="611632"/>
              <a:ext cx="91511" cy="9169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609391" y="523252"/>
              <a:ext cx="50800" cy="99695"/>
            </a:xfrm>
            <a:custGeom>
              <a:avLst/>
              <a:gdLst/>
              <a:ahLst/>
              <a:cxnLst/>
              <a:rect l="l" t="t" r="r" b="b"/>
              <a:pathLst>
                <a:path w="50800" h="99695">
                  <a:moveTo>
                    <a:pt x="25387" y="0"/>
                  </a:moveTo>
                  <a:lnTo>
                    <a:pt x="15505" y="1995"/>
                  </a:lnTo>
                  <a:lnTo>
                    <a:pt x="7435" y="7435"/>
                  </a:lnTo>
                  <a:lnTo>
                    <a:pt x="1995" y="15505"/>
                  </a:lnTo>
                  <a:lnTo>
                    <a:pt x="0" y="25387"/>
                  </a:lnTo>
                  <a:lnTo>
                    <a:pt x="0" y="99491"/>
                  </a:lnTo>
                  <a:lnTo>
                    <a:pt x="8089" y="98323"/>
                  </a:lnTo>
                  <a:lnTo>
                    <a:pt x="16344" y="97688"/>
                  </a:lnTo>
                  <a:lnTo>
                    <a:pt x="24765" y="97688"/>
                  </a:lnTo>
                  <a:lnTo>
                    <a:pt x="31365" y="97813"/>
                  </a:lnTo>
                  <a:lnTo>
                    <a:pt x="37903" y="98185"/>
                  </a:lnTo>
                  <a:lnTo>
                    <a:pt x="44374" y="98797"/>
                  </a:lnTo>
                  <a:lnTo>
                    <a:pt x="50774" y="99644"/>
                  </a:lnTo>
                  <a:lnTo>
                    <a:pt x="50774" y="25387"/>
                  </a:lnTo>
                  <a:lnTo>
                    <a:pt x="48779" y="15505"/>
                  </a:lnTo>
                  <a:lnTo>
                    <a:pt x="43338" y="7435"/>
                  </a:lnTo>
                  <a:lnTo>
                    <a:pt x="35269" y="1995"/>
                  </a:lnTo>
                  <a:lnTo>
                    <a:pt x="25387" y="0"/>
                  </a:lnTo>
                  <a:close/>
                </a:path>
              </a:pathLst>
            </a:custGeom>
            <a:solidFill>
              <a:srgbClr val="EE2E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05542" y="590473"/>
              <a:ext cx="134861" cy="141541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9848" y="6287109"/>
            <a:ext cx="786066" cy="457898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1684235" y="6287109"/>
            <a:ext cx="458470" cy="458470"/>
            <a:chOff x="1684235" y="6287109"/>
            <a:chExt cx="458470" cy="458470"/>
          </a:xfrm>
        </p:grpSpPr>
        <p:sp>
          <p:nvSpPr>
            <p:cNvPr id="37" name="object 37"/>
            <p:cNvSpPr/>
            <p:nvPr/>
          </p:nvSpPr>
          <p:spPr>
            <a:xfrm>
              <a:off x="1684235" y="6287109"/>
              <a:ext cx="458470" cy="458470"/>
            </a:xfrm>
            <a:custGeom>
              <a:avLst/>
              <a:gdLst/>
              <a:ahLst/>
              <a:cxnLst/>
              <a:rect l="l" t="t" r="r" b="b"/>
              <a:pathLst>
                <a:path w="458469" h="458470">
                  <a:moveTo>
                    <a:pt x="457898" y="0"/>
                  </a:moveTo>
                  <a:lnTo>
                    <a:pt x="0" y="0"/>
                  </a:lnTo>
                  <a:lnTo>
                    <a:pt x="0" y="457898"/>
                  </a:lnTo>
                  <a:lnTo>
                    <a:pt x="457898" y="457898"/>
                  </a:lnTo>
                  <a:lnTo>
                    <a:pt x="4578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19681" y="6319692"/>
              <a:ext cx="387005" cy="392739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213076" y="6287122"/>
            <a:ext cx="747471" cy="457314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18294" y="6192892"/>
            <a:ext cx="674077" cy="662656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819119" y="982243"/>
            <a:ext cx="9583420" cy="19583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0490">
              <a:lnSpc>
                <a:spcPct val="100000"/>
              </a:lnSpc>
              <a:spcBef>
                <a:spcPts val="105"/>
              </a:spcBef>
            </a:pPr>
            <a:r>
              <a:rPr sz="1200" b="1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200" b="1" spc="21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b="1" spc="7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RUN</a:t>
            </a:r>
            <a:r>
              <a:rPr sz="1200" b="1" spc="215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b="1" spc="5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ENERGY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 marL="12700" marR="226695">
              <a:lnSpc>
                <a:spcPct val="119000"/>
              </a:lnSpc>
            </a:pP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Founded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in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2016,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Solar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Run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Energy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is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70" dirty="0">
                <a:solidFill>
                  <a:srgbClr val="1F201F"/>
                </a:solidFill>
                <a:latin typeface="Arial MT"/>
                <a:cs typeface="Arial MT"/>
              </a:rPr>
              <a:t>committed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80" dirty="0">
                <a:solidFill>
                  <a:srgbClr val="1F201F"/>
                </a:solidFill>
                <a:latin typeface="Arial MT"/>
                <a:cs typeface="Arial MT"/>
              </a:rPr>
              <a:t>to</a:t>
            </a:r>
            <a:r>
              <a:rPr sz="1150" spc="114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5" dirty="0">
                <a:solidFill>
                  <a:srgbClr val="1F201F"/>
                </a:solidFill>
                <a:latin typeface="Arial MT"/>
                <a:cs typeface="Arial MT"/>
              </a:rPr>
              <a:t>empowering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weak-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grid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and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off-</a:t>
            </a:r>
            <a:r>
              <a:rPr sz="1150" spc="65" dirty="0">
                <a:solidFill>
                  <a:srgbClr val="1F201F"/>
                </a:solidFill>
                <a:latin typeface="Arial MT"/>
                <a:cs typeface="Arial MT"/>
              </a:rPr>
              <a:t>grid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areas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with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b="1" spc="5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Affordable,</a:t>
            </a:r>
            <a:r>
              <a:rPr sz="1150" b="1" spc="135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b="1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Accessible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,</a:t>
            </a:r>
            <a:r>
              <a:rPr sz="115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30" dirty="0">
                <a:solidFill>
                  <a:srgbClr val="1F201F"/>
                </a:solidFill>
                <a:latin typeface="Arial MT"/>
                <a:cs typeface="Arial MT"/>
              </a:rPr>
              <a:t>and </a:t>
            </a:r>
            <a:r>
              <a:rPr sz="1150" b="1" spc="1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Sustainable</a:t>
            </a:r>
            <a:r>
              <a:rPr sz="1150" b="1" spc="16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solar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solutions.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Our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professional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and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agile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team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is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5" dirty="0">
                <a:solidFill>
                  <a:srgbClr val="1F201F"/>
                </a:solidFill>
                <a:latin typeface="Arial MT"/>
                <a:cs typeface="Arial MT"/>
              </a:rPr>
              <a:t>motivated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by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a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dream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80" dirty="0">
                <a:solidFill>
                  <a:srgbClr val="1F201F"/>
                </a:solidFill>
                <a:latin typeface="Arial MT"/>
                <a:cs typeface="Arial MT"/>
              </a:rPr>
              <a:t>to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accelerate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the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clean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energy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access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in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1F201F"/>
                </a:solidFill>
                <a:latin typeface="Arial MT"/>
                <a:cs typeface="Arial MT"/>
              </a:rPr>
              <a:t>Africa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and</a:t>
            </a:r>
            <a:r>
              <a:rPr sz="1150" spc="14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drive</a:t>
            </a:r>
            <a:r>
              <a:rPr sz="1150" spc="15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a</a:t>
            </a:r>
            <a:r>
              <a:rPr sz="1150" spc="14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sustainable</a:t>
            </a:r>
            <a:r>
              <a:rPr sz="1150" spc="15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1F201F"/>
                </a:solidFill>
                <a:latin typeface="Arial MT"/>
                <a:cs typeface="Arial MT"/>
              </a:rPr>
              <a:t>future.</a:t>
            </a:r>
            <a:endParaRPr sz="1150">
              <a:latin typeface="Arial MT"/>
              <a:cs typeface="Arial MT"/>
            </a:endParaRPr>
          </a:p>
          <a:p>
            <a:pPr marL="12700" marR="5080">
              <a:lnSpc>
                <a:spcPct val="119000"/>
              </a:lnSpc>
              <a:spcBef>
                <a:spcPts val="1035"/>
              </a:spcBef>
            </a:pP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Based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on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our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in-</a:t>
            </a:r>
            <a:r>
              <a:rPr sz="1150" spc="70" dirty="0">
                <a:solidFill>
                  <a:srgbClr val="1F201F"/>
                </a:solidFill>
                <a:latin typeface="Arial MT"/>
                <a:cs typeface="Arial MT"/>
              </a:rPr>
              <a:t>depth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understanding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5" dirty="0">
                <a:solidFill>
                  <a:srgbClr val="1F201F"/>
                </a:solidFill>
                <a:latin typeface="Arial MT"/>
                <a:cs typeface="Arial MT"/>
              </a:rPr>
              <a:t>about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consumers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in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weak-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grid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and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off-</a:t>
            </a:r>
            <a:r>
              <a:rPr sz="1150" spc="65" dirty="0">
                <a:solidFill>
                  <a:srgbClr val="1F201F"/>
                </a:solidFill>
                <a:latin typeface="Arial MT"/>
                <a:cs typeface="Arial MT"/>
              </a:rPr>
              <a:t>grid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areas,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we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70" dirty="0">
                <a:solidFill>
                  <a:srgbClr val="1F201F"/>
                </a:solidFill>
                <a:latin typeface="Arial MT"/>
                <a:cs typeface="Arial MT"/>
              </a:rPr>
              <a:t>developed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a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b="1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comprehensive</a:t>
            </a:r>
            <a:r>
              <a:rPr sz="1150" b="1" spc="15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b="1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150" b="1" spc="155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b="1" spc="-1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product </a:t>
            </a:r>
            <a:r>
              <a:rPr sz="1150" b="1" spc="5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portfolio</a:t>
            </a:r>
            <a:r>
              <a:rPr sz="1150" b="1" spc="155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b="1" spc="65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with/without</a:t>
            </a:r>
            <a:r>
              <a:rPr sz="1150" b="1" spc="16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b="1" spc="1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PAYGo</a:t>
            </a:r>
            <a:r>
              <a:rPr sz="1150" b="1" spc="16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b="1" spc="1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function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,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from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5" dirty="0">
                <a:solidFill>
                  <a:srgbClr val="1F201F"/>
                </a:solidFill>
                <a:latin typeface="Arial MT"/>
                <a:cs typeface="Arial MT"/>
              </a:rPr>
              <a:t>portable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lamps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80" dirty="0">
                <a:solidFill>
                  <a:srgbClr val="1F201F"/>
                </a:solidFill>
                <a:latin typeface="Arial MT"/>
                <a:cs typeface="Arial MT"/>
              </a:rPr>
              <a:t>to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DC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appliances,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and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80" dirty="0">
                <a:solidFill>
                  <a:srgbClr val="1F201F"/>
                </a:solidFill>
                <a:latin typeface="Arial MT"/>
                <a:cs typeface="Arial MT"/>
              </a:rPr>
              <a:t>to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kilowatt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solar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energy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storage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1F201F"/>
                </a:solidFill>
                <a:latin typeface="Arial MT"/>
                <a:cs typeface="Arial MT"/>
              </a:rPr>
              <a:t>systems.</a:t>
            </a:r>
            <a:endParaRPr sz="1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150" b="1" spc="5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Our</a:t>
            </a:r>
            <a:r>
              <a:rPr sz="1150" b="1" spc="15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b="1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Core</a:t>
            </a:r>
            <a:r>
              <a:rPr sz="1150" b="1" spc="155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50" b="1" spc="-10" dirty="0">
                <a:solidFill>
                  <a:srgbClr val="1F201F"/>
                </a:solidFill>
                <a:latin typeface="Arial" panose="020B0604020202020204"/>
                <a:cs typeface="Arial" panose="020B0604020202020204"/>
              </a:rPr>
              <a:t>Strengths:</a:t>
            </a:r>
            <a:endParaRPr sz="11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19119" y="4091905"/>
            <a:ext cx="9323070" cy="443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90"/>
              </a:spcBef>
            </a:pP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Solar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Run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Energy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established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cooperation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with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many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international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partners,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including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UN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agencies,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NGOs,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45" dirty="0">
                <a:solidFill>
                  <a:srgbClr val="1F201F"/>
                </a:solidFill>
                <a:latin typeface="Arial MT"/>
                <a:cs typeface="Arial MT"/>
              </a:rPr>
              <a:t>Fortune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10" dirty="0">
                <a:solidFill>
                  <a:srgbClr val="1F201F"/>
                </a:solidFill>
                <a:latin typeface="Arial MT"/>
                <a:cs typeface="Arial MT"/>
              </a:rPr>
              <a:t>500</a:t>
            </a:r>
            <a:r>
              <a:rPr sz="115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1F201F"/>
                </a:solidFill>
                <a:latin typeface="Arial MT"/>
                <a:cs typeface="Arial MT"/>
              </a:rPr>
              <a:t>companies,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and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20" dirty="0">
                <a:solidFill>
                  <a:srgbClr val="1F201F"/>
                </a:solidFill>
                <a:latin typeface="Arial MT"/>
                <a:cs typeface="Arial MT"/>
              </a:rPr>
              <a:t>a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70" dirty="0">
                <a:solidFill>
                  <a:srgbClr val="1F201F"/>
                </a:solidFill>
                <a:latin typeface="Arial MT"/>
                <a:cs typeface="Arial MT"/>
              </a:rPr>
              <a:t>lot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20" dirty="0">
                <a:solidFill>
                  <a:srgbClr val="1F201F"/>
                </a:solidFill>
                <a:latin typeface="Arial MT"/>
                <a:cs typeface="Arial MT"/>
              </a:rPr>
              <a:t>more.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20" dirty="0">
                <a:solidFill>
                  <a:srgbClr val="1F201F"/>
                </a:solidFill>
                <a:latin typeface="Arial MT"/>
                <a:cs typeface="Arial MT"/>
              </a:rPr>
              <a:t>By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collaborating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with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20" dirty="0">
                <a:solidFill>
                  <a:srgbClr val="1F201F"/>
                </a:solidFill>
                <a:latin typeface="Arial MT"/>
                <a:cs typeface="Arial MT"/>
              </a:rPr>
              <a:t>partners,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20" dirty="0">
                <a:solidFill>
                  <a:srgbClr val="1F201F"/>
                </a:solidFill>
                <a:latin typeface="Arial MT"/>
                <a:cs typeface="Arial MT"/>
              </a:rPr>
              <a:t>we</a:t>
            </a:r>
            <a:r>
              <a:rPr sz="1150" spc="13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20" dirty="0">
                <a:solidFill>
                  <a:srgbClr val="1F201F"/>
                </a:solidFill>
                <a:latin typeface="Arial MT"/>
                <a:cs typeface="Arial MT"/>
              </a:rPr>
              <a:t>achieved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20" dirty="0">
                <a:solidFill>
                  <a:srgbClr val="1F201F"/>
                </a:solidFill>
                <a:latin typeface="Arial MT"/>
                <a:cs typeface="Arial MT"/>
              </a:rPr>
              <a:t>significant</a:t>
            </a:r>
            <a:r>
              <a:rPr sz="115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1F201F"/>
                </a:solidFill>
                <a:latin typeface="Arial MT"/>
                <a:cs typeface="Arial MT"/>
              </a:rPr>
              <a:t>impacts: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9119" y="5857594"/>
            <a:ext cx="8714740" cy="20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We</a:t>
            </a:r>
            <a:r>
              <a:rPr sz="1150" spc="12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are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a</a:t>
            </a:r>
            <a:r>
              <a:rPr sz="1150" spc="12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5" dirty="0">
                <a:solidFill>
                  <a:srgbClr val="1F201F"/>
                </a:solidFill>
                <a:latin typeface="Arial MT"/>
                <a:cs typeface="Arial MT"/>
              </a:rPr>
              <a:t>proud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5" dirty="0">
                <a:solidFill>
                  <a:srgbClr val="1F201F"/>
                </a:solidFill>
                <a:latin typeface="Arial MT"/>
                <a:cs typeface="Arial MT"/>
              </a:rPr>
              <a:t>member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of</a:t>
            </a:r>
            <a:r>
              <a:rPr sz="1150" spc="12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UN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Global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Compact,</a:t>
            </a:r>
            <a:r>
              <a:rPr sz="1150" spc="12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GOGLA,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Catalyst</a:t>
            </a:r>
            <a:r>
              <a:rPr sz="1150" spc="12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2030,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0" dirty="0">
                <a:solidFill>
                  <a:srgbClr val="1F201F"/>
                </a:solidFill>
                <a:latin typeface="Arial MT"/>
                <a:cs typeface="Arial MT"/>
              </a:rPr>
              <a:t>and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also</a:t>
            </a:r>
            <a:r>
              <a:rPr sz="1150" spc="12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45" dirty="0">
                <a:solidFill>
                  <a:srgbClr val="1F201F"/>
                </a:solidFill>
                <a:latin typeface="Arial MT"/>
                <a:cs typeface="Arial MT"/>
              </a:rPr>
              <a:t>awarded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60" dirty="0">
                <a:solidFill>
                  <a:srgbClr val="1F201F"/>
                </a:solidFill>
                <a:latin typeface="Arial MT"/>
                <a:cs typeface="Arial MT"/>
              </a:rPr>
              <a:t>with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the</a:t>
            </a:r>
            <a:r>
              <a:rPr sz="1150" spc="12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EcoVadis</a:t>
            </a:r>
            <a:r>
              <a:rPr sz="1150" spc="12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1F201F"/>
                </a:solidFill>
                <a:latin typeface="Arial MT"/>
                <a:cs typeface="Arial MT"/>
              </a:rPr>
              <a:t>Silver</a:t>
            </a:r>
            <a:r>
              <a:rPr sz="1150" spc="12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150" spc="55" dirty="0">
                <a:solidFill>
                  <a:srgbClr val="1F201F"/>
                </a:solidFill>
                <a:latin typeface="Arial MT"/>
                <a:cs typeface="Arial MT"/>
              </a:rPr>
              <a:t>Medal.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17333" y="3066313"/>
            <a:ext cx="9464675" cy="880110"/>
          </a:xfrm>
          <a:custGeom>
            <a:avLst/>
            <a:gdLst/>
            <a:ahLst/>
            <a:cxnLst/>
            <a:rect l="l" t="t" r="r" b="b"/>
            <a:pathLst>
              <a:path w="9464675" h="880110">
                <a:moveTo>
                  <a:pt x="9344634" y="0"/>
                </a:moveTo>
                <a:lnTo>
                  <a:pt x="119837" y="0"/>
                </a:lnTo>
                <a:lnTo>
                  <a:pt x="73187" y="9416"/>
                </a:lnTo>
                <a:lnTo>
                  <a:pt x="35096" y="35094"/>
                </a:lnTo>
                <a:lnTo>
                  <a:pt x="9416" y="73182"/>
                </a:lnTo>
                <a:lnTo>
                  <a:pt x="0" y="119824"/>
                </a:lnTo>
                <a:lnTo>
                  <a:pt x="0" y="760221"/>
                </a:lnTo>
                <a:lnTo>
                  <a:pt x="9416" y="806866"/>
                </a:lnTo>
                <a:lnTo>
                  <a:pt x="35096" y="844957"/>
                </a:lnTo>
                <a:lnTo>
                  <a:pt x="73187" y="870641"/>
                </a:lnTo>
                <a:lnTo>
                  <a:pt x="119837" y="880059"/>
                </a:lnTo>
                <a:lnTo>
                  <a:pt x="9344634" y="880059"/>
                </a:lnTo>
                <a:lnTo>
                  <a:pt x="9391278" y="870641"/>
                </a:lnTo>
                <a:lnTo>
                  <a:pt x="9429370" y="844957"/>
                </a:lnTo>
                <a:lnTo>
                  <a:pt x="9455053" y="806866"/>
                </a:lnTo>
                <a:lnTo>
                  <a:pt x="9464471" y="760221"/>
                </a:lnTo>
                <a:lnTo>
                  <a:pt x="9464471" y="119824"/>
                </a:lnTo>
                <a:lnTo>
                  <a:pt x="9455053" y="73182"/>
                </a:lnTo>
                <a:lnTo>
                  <a:pt x="9429370" y="35094"/>
                </a:lnTo>
                <a:lnTo>
                  <a:pt x="9391278" y="9416"/>
                </a:lnTo>
                <a:lnTo>
                  <a:pt x="934463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967407" y="3070096"/>
            <a:ext cx="4048125" cy="75247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89535" indent="-76835">
              <a:lnSpc>
                <a:spcPct val="100000"/>
              </a:lnSpc>
              <a:spcBef>
                <a:spcPts val="800"/>
              </a:spcBef>
              <a:buChar char="·"/>
              <a:tabLst>
                <a:tab pos="89535" algn="l"/>
              </a:tabLst>
            </a:pP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Expertise</a:t>
            </a:r>
            <a:r>
              <a:rPr sz="1000" spc="18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in</a:t>
            </a:r>
            <a:r>
              <a:rPr sz="1000" spc="18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VeraSol</a:t>
            </a:r>
            <a:r>
              <a:rPr sz="1000" spc="18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(LG)</a:t>
            </a:r>
            <a:r>
              <a:rPr sz="1000" spc="18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Standards</a:t>
            </a:r>
            <a:r>
              <a:rPr sz="1000" spc="18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(22</a:t>
            </a:r>
            <a:r>
              <a:rPr sz="1000" spc="18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VeraSol-certified</a:t>
            </a:r>
            <a:r>
              <a:rPr sz="1000" spc="18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1F201F"/>
                </a:solidFill>
                <a:latin typeface="Arial MT"/>
                <a:cs typeface="Arial MT"/>
              </a:rPr>
              <a:t>models)</a:t>
            </a:r>
            <a:endParaRPr sz="1000">
              <a:latin typeface="Arial MT"/>
              <a:cs typeface="Arial MT"/>
            </a:endParaRPr>
          </a:p>
          <a:p>
            <a:pPr marL="89535" indent="-76835">
              <a:lnSpc>
                <a:spcPct val="100000"/>
              </a:lnSpc>
              <a:spcBef>
                <a:spcPts val="710"/>
              </a:spcBef>
              <a:buChar char="·"/>
              <a:tabLst>
                <a:tab pos="89535" algn="l"/>
              </a:tabLst>
            </a:pPr>
            <a:r>
              <a:rPr sz="1000" spc="10" dirty="0">
                <a:solidFill>
                  <a:srgbClr val="1F201F"/>
                </a:solidFill>
                <a:latin typeface="Arial MT"/>
                <a:cs typeface="Arial MT"/>
              </a:rPr>
              <a:t>In-market</a:t>
            </a:r>
            <a:r>
              <a:rPr sz="1000" spc="18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10" dirty="0">
                <a:solidFill>
                  <a:srgbClr val="1F201F"/>
                </a:solidFill>
                <a:latin typeface="Arial MT"/>
                <a:cs typeface="Arial MT"/>
              </a:rPr>
              <a:t>offices</a:t>
            </a:r>
            <a:r>
              <a:rPr sz="1000" spc="19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10" dirty="0">
                <a:solidFill>
                  <a:srgbClr val="1F201F"/>
                </a:solidFill>
                <a:latin typeface="Arial MT"/>
                <a:cs typeface="Arial MT"/>
              </a:rPr>
              <a:t>(Nigeria,</a:t>
            </a:r>
            <a:r>
              <a:rPr sz="1000" spc="18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10" dirty="0">
                <a:solidFill>
                  <a:srgbClr val="1F201F"/>
                </a:solidFill>
                <a:latin typeface="Arial MT"/>
                <a:cs typeface="Arial MT"/>
              </a:rPr>
              <a:t>Kenya,</a:t>
            </a:r>
            <a:r>
              <a:rPr sz="1000" spc="19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10" dirty="0">
                <a:solidFill>
                  <a:srgbClr val="1F201F"/>
                </a:solidFill>
                <a:latin typeface="Arial MT"/>
                <a:cs typeface="Arial MT"/>
              </a:rPr>
              <a:t>Ethiopia,</a:t>
            </a:r>
            <a:r>
              <a:rPr sz="1000" spc="18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50" dirty="0">
                <a:solidFill>
                  <a:srgbClr val="1F201F"/>
                </a:solidFill>
                <a:latin typeface="Arial MT"/>
                <a:cs typeface="Arial MT"/>
              </a:rPr>
              <a:t>Cote</a:t>
            </a:r>
            <a:r>
              <a:rPr sz="1000" spc="19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1F201F"/>
                </a:solidFill>
                <a:latin typeface="Arial MT"/>
                <a:cs typeface="Arial MT"/>
              </a:rPr>
              <a:t>d’Ivoire)</a:t>
            </a:r>
            <a:endParaRPr sz="1000">
              <a:latin typeface="Arial MT"/>
              <a:cs typeface="Arial MT"/>
            </a:endParaRPr>
          </a:p>
          <a:p>
            <a:pPr marL="89535" indent="-76835">
              <a:lnSpc>
                <a:spcPct val="100000"/>
              </a:lnSpc>
              <a:spcBef>
                <a:spcPts val="705"/>
              </a:spcBef>
              <a:buChar char="·"/>
              <a:tabLst>
                <a:tab pos="89535" algn="l"/>
              </a:tabLst>
            </a:pP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SKD</a:t>
            </a:r>
            <a:r>
              <a:rPr sz="100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factory</a:t>
            </a:r>
            <a:r>
              <a:rPr sz="1000" spc="13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in</a:t>
            </a:r>
            <a:r>
              <a:rPr sz="1000" spc="14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1F201F"/>
                </a:solidFill>
                <a:latin typeface="Arial MT"/>
                <a:cs typeface="Arial MT"/>
              </a:rPr>
              <a:t>Ethiopia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45299" y="3070096"/>
            <a:ext cx="2910205" cy="51054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89535" indent="-76835">
              <a:lnSpc>
                <a:spcPct val="100000"/>
              </a:lnSpc>
              <a:spcBef>
                <a:spcPts val="800"/>
              </a:spcBef>
              <a:buChar char="·"/>
              <a:tabLst>
                <a:tab pos="89535" algn="l"/>
              </a:tabLst>
            </a:pP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Expertise</a:t>
            </a:r>
            <a:r>
              <a:rPr sz="1000" spc="10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in</a:t>
            </a:r>
            <a:r>
              <a:rPr sz="1000" spc="10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PAYGo</a:t>
            </a:r>
            <a:r>
              <a:rPr sz="1000" spc="10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(since</a:t>
            </a:r>
            <a:r>
              <a:rPr sz="1000" spc="11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1F201F"/>
                </a:solidFill>
                <a:latin typeface="Arial MT"/>
                <a:cs typeface="Arial MT"/>
              </a:rPr>
              <a:t>2016)</a:t>
            </a:r>
            <a:endParaRPr sz="1000">
              <a:latin typeface="Arial MT"/>
              <a:cs typeface="Arial MT"/>
            </a:endParaRPr>
          </a:p>
          <a:p>
            <a:pPr marL="89535" indent="-76835">
              <a:lnSpc>
                <a:spcPct val="100000"/>
              </a:lnSpc>
              <a:spcBef>
                <a:spcPts val="710"/>
              </a:spcBef>
              <a:buChar char="·"/>
              <a:tabLst>
                <a:tab pos="89535" algn="l"/>
              </a:tabLst>
            </a:pP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16-year</a:t>
            </a:r>
            <a:r>
              <a:rPr sz="1000" spc="16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factory</a:t>
            </a:r>
            <a:r>
              <a:rPr sz="1000" spc="17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1F201F"/>
                </a:solidFill>
                <a:latin typeface="Arial MT"/>
                <a:cs typeface="Arial MT"/>
              </a:rPr>
              <a:t>with</a:t>
            </a:r>
            <a:r>
              <a:rPr sz="1000" spc="16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50" dirty="0">
                <a:solidFill>
                  <a:srgbClr val="1F201F"/>
                </a:solidFill>
                <a:latin typeface="Arial MT"/>
                <a:cs typeface="Arial MT"/>
              </a:rPr>
              <a:t>2.1M</a:t>
            </a:r>
            <a:r>
              <a:rPr sz="1000" spc="170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55" dirty="0">
                <a:solidFill>
                  <a:srgbClr val="1F201F"/>
                </a:solidFill>
                <a:latin typeface="Arial MT"/>
                <a:cs typeface="Arial MT"/>
              </a:rPr>
              <a:t>production</a:t>
            </a:r>
            <a:r>
              <a:rPr sz="1000" spc="165" dirty="0">
                <a:solidFill>
                  <a:srgbClr val="1F201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1F201F"/>
                </a:solidFill>
                <a:latin typeface="Arial MT"/>
                <a:cs typeface="Arial MT"/>
              </a:rPr>
              <a:t>capacity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80" y="0"/>
            <a:ext cx="6153150" cy="7200265"/>
            <a:chOff x="6480" y="0"/>
            <a:chExt cx="6153150" cy="7200265"/>
          </a:xfrm>
        </p:grpSpPr>
        <p:sp>
          <p:nvSpPr>
            <p:cNvPr id="3" name="object 3"/>
            <p:cNvSpPr/>
            <p:nvPr/>
          </p:nvSpPr>
          <p:spPr>
            <a:xfrm>
              <a:off x="6480" y="0"/>
              <a:ext cx="5669915" cy="7200265"/>
            </a:xfrm>
            <a:custGeom>
              <a:avLst/>
              <a:gdLst/>
              <a:ahLst/>
              <a:cxnLst/>
              <a:rect l="l" t="t" r="r" b="b"/>
              <a:pathLst>
                <a:path w="5669915" h="7200265">
                  <a:moveTo>
                    <a:pt x="5669673" y="0"/>
                  </a:moveTo>
                  <a:lnTo>
                    <a:pt x="0" y="0"/>
                  </a:lnTo>
                  <a:lnTo>
                    <a:pt x="0" y="7199998"/>
                  </a:lnTo>
                  <a:lnTo>
                    <a:pt x="2319782" y="7199998"/>
                  </a:lnTo>
                  <a:lnTo>
                    <a:pt x="5669673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809451" y="582015"/>
              <a:ext cx="260350" cy="288925"/>
            </a:xfrm>
            <a:custGeom>
              <a:avLst/>
              <a:gdLst/>
              <a:ahLst/>
              <a:cxnLst/>
              <a:rect l="l" t="t" r="r" b="b"/>
              <a:pathLst>
                <a:path w="260350" h="288925">
                  <a:moveTo>
                    <a:pt x="259968" y="0"/>
                  </a:moveTo>
                  <a:lnTo>
                    <a:pt x="129984" y="54356"/>
                  </a:lnTo>
                  <a:lnTo>
                    <a:pt x="0" y="0"/>
                  </a:lnTo>
                  <a:lnTo>
                    <a:pt x="129984" y="288328"/>
                  </a:lnTo>
                  <a:lnTo>
                    <a:pt x="259968" y="0"/>
                  </a:lnTo>
                  <a:close/>
                </a:path>
              </a:pathLst>
            </a:custGeom>
            <a:solidFill>
              <a:srgbClr val="0501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439845" y="3818901"/>
              <a:ext cx="2699270" cy="301369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4202" y="3820442"/>
              <a:ext cx="2795676" cy="29777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14" y="968616"/>
              <a:ext cx="5520524" cy="288075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10717" y="3347009"/>
              <a:ext cx="2197100" cy="390525"/>
            </a:xfrm>
            <a:custGeom>
              <a:avLst/>
              <a:gdLst/>
              <a:ahLst/>
              <a:cxnLst/>
              <a:rect l="l" t="t" r="r" b="b"/>
              <a:pathLst>
                <a:path w="2197100" h="390525">
                  <a:moveTo>
                    <a:pt x="1858492" y="0"/>
                  </a:moveTo>
                  <a:lnTo>
                    <a:pt x="0" y="0"/>
                  </a:lnTo>
                  <a:lnTo>
                    <a:pt x="0" y="390372"/>
                  </a:lnTo>
                  <a:lnTo>
                    <a:pt x="2196541" y="390372"/>
                  </a:lnTo>
                  <a:lnTo>
                    <a:pt x="2196541" y="338048"/>
                  </a:lnTo>
                  <a:lnTo>
                    <a:pt x="2193455" y="292176"/>
                  </a:lnTo>
                  <a:lnTo>
                    <a:pt x="2184466" y="248180"/>
                  </a:lnTo>
                  <a:lnTo>
                    <a:pt x="2169976" y="206463"/>
                  </a:lnTo>
                  <a:lnTo>
                    <a:pt x="2150388" y="167427"/>
                  </a:lnTo>
                  <a:lnTo>
                    <a:pt x="2126105" y="131475"/>
                  </a:lnTo>
                  <a:lnTo>
                    <a:pt x="2097530" y="99010"/>
                  </a:lnTo>
                  <a:lnTo>
                    <a:pt x="2065065" y="70435"/>
                  </a:lnTo>
                  <a:lnTo>
                    <a:pt x="2029113" y="46152"/>
                  </a:lnTo>
                  <a:lnTo>
                    <a:pt x="1990077" y="26565"/>
                  </a:lnTo>
                  <a:lnTo>
                    <a:pt x="1948360" y="12075"/>
                  </a:lnTo>
                  <a:lnTo>
                    <a:pt x="1904364" y="3085"/>
                  </a:lnTo>
                  <a:lnTo>
                    <a:pt x="1858492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406591" y="384152"/>
            <a:ext cx="3397250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200" b="1" i="1" spc="114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CERTIFICATION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178719" y="582015"/>
            <a:ext cx="260350" cy="288925"/>
          </a:xfrm>
          <a:custGeom>
            <a:avLst/>
            <a:gdLst/>
            <a:ahLst/>
            <a:cxnLst/>
            <a:rect l="l" t="t" r="r" b="b"/>
            <a:pathLst>
              <a:path w="260350" h="288925">
                <a:moveTo>
                  <a:pt x="259981" y="0"/>
                </a:moveTo>
                <a:lnTo>
                  <a:pt x="130009" y="54356"/>
                </a:lnTo>
                <a:lnTo>
                  <a:pt x="0" y="0"/>
                </a:lnTo>
                <a:lnTo>
                  <a:pt x="130009" y="288328"/>
                </a:lnTo>
                <a:lnTo>
                  <a:pt x="259981" y="0"/>
                </a:lnTo>
                <a:close/>
              </a:path>
            </a:pathLst>
          </a:custGeom>
          <a:solidFill>
            <a:srgbClr val="0501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29221" y="3374364"/>
            <a:ext cx="1614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50100"/>
                </a:solidFill>
                <a:latin typeface="Arial MT"/>
                <a:cs typeface="Arial MT"/>
              </a:rPr>
              <a:t>Production</a:t>
            </a:r>
            <a:r>
              <a:rPr sz="1800" spc="-4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050100"/>
                </a:solidFill>
                <a:latin typeface="Arial MT"/>
                <a:cs typeface="Arial MT"/>
              </a:rPr>
              <a:t>Line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08164" y="6362013"/>
            <a:ext cx="2197100" cy="390525"/>
          </a:xfrm>
          <a:custGeom>
            <a:avLst/>
            <a:gdLst/>
            <a:ahLst/>
            <a:cxnLst/>
            <a:rect l="l" t="t" r="r" b="b"/>
            <a:pathLst>
              <a:path w="2197100" h="390525">
                <a:moveTo>
                  <a:pt x="1858492" y="0"/>
                </a:moveTo>
                <a:lnTo>
                  <a:pt x="0" y="0"/>
                </a:lnTo>
                <a:lnTo>
                  <a:pt x="0" y="390372"/>
                </a:lnTo>
                <a:lnTo>
                  <a:pt x="2196553" y="390372"/>
                </a:lnTo>
                <a:lnTo>
                  <a:pt x="2196553" y="338048"/>
                </a:lnTo>
                <a:lnTo>
                  <a:pt x="2193467" y="292176"/>
                </a:lnTo>
                <a:lnTo>
                  <a:pt x="2184477" y="248180"/>
                </a:lnTo>
                <a:lnTo>
                  <a:pt x="2169986" y="206463"/>
                </a:lnTo>
                <a:lnTo>
                  <a:pt x="2150397" y="167427"/>
                </a:lnTo>
                <a:lnTo>
                  <a:pt x="2126113" y="131475"/>
                </a:lnTo>
                <a:lnTo>
                  <a:pt x="2097536" y="99010"/>
                </a:lnTo>
                <a:lnTo>
                  <a:pt x="2065070" y="70435"/>
                </a:lnTo>
                <a:lnTo>
                  <a:pt x="2029117" y="46152"/>
                </a:lnTo>
                <a:lnTo>
                  <a:pt x="1990079" y="26565"/>
                </a:lnTo>
                <a:lnTo>
                  <a:pt x="1948361" y="12075"/>
                </a:lnTo>
                <a:lnTo>
                  <a:pt x="1904364" y="3085"/>
                </a:lnTo>
                <a:lnTo>
                  <a:pt x="1858492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44401" y="6391457"/>
            <a:ext cx="1597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50100"/>
                </a:solidFill>
                <a:latin typeface="Arial MT"/>
                <a:cs typeface="Arial MT"/>
              </a:rPr>
              <a:t>Indoor</a:t>
            </a:r>
            <a:r>
              <a:rPr sz="1800" spc="-8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800" spc="-30" dirty="0">
                <a:solidFill>
                  <a:srgbClr val="050100"/>
                </a:solidFill>
                <a:latin typeface="Arial MT"/>
                <a:cs typeface="Arial MT"/>
              </a:rPr>
              <a:t>Test</a:t>
            </a:r>
            <a:r>
              <a:rPr sz="1800" spc="-5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050100"/>
                </a:solidFill>
                <a:latin typeface="Arial MT"/>
                <a:cs typeface="Arial MT"/>
              </a:rPr>
              <a:t>Lab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69779" y="6362013"/>
            <a:ext cx="2197100" cy="390525"/>
          </a:xfrm>
          <a:custGeom>
            <a:avLst/>
            <a:gdLst/>
            <a:ahLst/>
            <a:cxnLst/>
            <a:rect l="l" t="t" r="r" b="b"/>
            <a:pathLst>
              <a:path w="2197100" h="390525">
                <a:moveTo>
                  <a:pt x="1858492" y="0"/>
                </a:moveTo>
                <a:lnTo>
                  <a:pt x="0" y="0"/>
                </a:lnTo>
                <a:lnTo>
                  <a:pt x="0" y="390372"/>
                </a:lnTo>
                <a:lnTo>
                  <a:pt x="2196541" y="390372"/>
                </a:lnTo>
                <a:lnTo>
                  <a:pt x="2196541" y="338048"/>
                </a:lnTo>
                <a:lnTo>
                  <a:pt x="2193455" y="292176"/>
                </a:lnTo>
                <a:lnTo>
                  <a:pt x="2184465" y="248180"/>
                </a:lnTo>
                <a:lnTo>
                  <a:pt x="2169974" y="206463"/>
                </a:lnTo>
                <a:lnTo>
                  <a:pt x="2150385" y="167427"/>
                </a:lnTo>
                <a:lnTo>
                  <a:pt x="2126101" y="131475"/>
                </a:lnTo>
                <a:lnTo>
                  <a:pt x="2097525" y="99010"/>
                </a:lnTo>
                <a:lnTo>
                  <a:pt x="2065060" y="70435"/>
                </a:lnTo>
                <a:lnTo>
                  <a:pt x="2029108" y="46152"/>
                </a:lnTo>
                <a:lnTo>
                  <a:pt x="1990072" y="26565"/>
                </a:lnTo>
                <a:lnTo>
                  <a:pt x="1948356" y="12075"/>
                </a:lnTo>
                <a:lnTo>
                  <a:pt x="1904361" y="3085"/>
                </a:lnTo>
                <a:lnTo>
                  <a:pt x="1858492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606012" y="6391457"/>
            <a:ext cx="177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50100"/>
                </a:solidFill>
                <a:latin typeface="Arial MT"/>
                <a:cs typeface="Arial MT"/>
              </a:rPr>
              <a:t>Outdoor</a:t>
            </a:r>
            <a:r>
              <a:rPr sz="1800" spc="-8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800" spc="-30" dirty="0">
                <a:solidFill>
                  <a:srgbClr val="050100"/>
                </a:solidFill>
                <a:latin typeface="Arial MT"/>
                <a:cs typeface="Arial MT"/>
              </a:rPr>
              <a:t>Test</a:t>
            </a:r>
            <a:r>
              <a:rPr sz="1800" spc="-5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050100"/>
                </a:solidFill>
                <a:latin typeface="Arial MT"/>
                <a:cs typeface="Arial MT"/>
              </a:rPr>
              <a:t>Lab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98016" y="384152"/>
            <a:ext cx="3361054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200" spc="60" dirty="0"/>
              <a:t>FACTORY</a:t>
            </a:r>
            <a:r>
              <a:rPr sz="3200" spc="405" dirty="0"/>
              <a:t> </a:t>
            </a:r>
            <a:r>
              <a:rPr sz="3200" spc="-20" dirty="0"/>
              <a:t>BASE</a:t>
            </a:r>
            <a:endParaRPr sz="3200"/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5699" y="1132065"/>
            <a:ext cx="1770926" cy="259885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1119" y="1132065"/>
            <a:ext cx="1770926" cy="259883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954911" y="6799803"/>
            <a:ext cx="1361440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2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EcoVadis</a:t>
            </a:r>
            <a:r>
              <a:rPr sz="1000" b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Certification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747279" y="4177944"/>
            <a:ext cx="1767205" cy="2593340"/>
            <a:chOff x="7747279" y="4177944"/>
            <a:chExt cx="1767205" cy="2593340"/>
          </a:xfrm>
        </p:grpSpPr>
        <p:sp>
          <p:nvSpPr>
            <p:cNvPr id="21" name="object 21"/>
            <p:cNvSpPr/>
            <p:nvPr/>
          </p:nvSpPr>
          <p:spPr>
            <a:xfrm>
              <a:off x="7747888" y="4178554"/>
              <a:ext cx="1765935" cy="2414905"/>
            </a:xfrm>
            <a:custGeom>
              <a:avLst/>
              <a:gdLst/>
              <a:ahLst/>
              <a:cxnLst/>
              <a:rect l="l" t="t" r="r" b="b"/>
              <a:pathLst>
                <a:path w="1765934" h="2414904">
                  <a:moveTo>
                    <a:pt x="0" y="2414841"/>
                  </a:moveTo>
                  <a:lnTo>
                    <a:pt x="1765477" y="2414841"/>
                  </a:lnTo>
                  <a:lnTo>
                    <a:pt x="1765477" y="0"/>
                  </a:lnTo>
                  <a:lnTo>
                    <a:pt x="0" y="0"/>
                  </a:lnTo>
                  <a:lnTo>
                    <a:pt x="0" y="2414841"/>
                  </a:lnTo>
                  <a:close/>
                </a:path>
              </a:pathLst>
            </a:custGeom>
            <a:solidFill>
              <a:srgbClr val="ECEB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747888" y="4178554"/>
              <a:ext cx="1765935" cy="2591435"/>
            </a:xfrm>
            <a:custGeom>
              <a:avLst/>
              <a:gdLst/>
              <a:ahLst/>
              <a:cxnLst/>
              <a:rect l="l" t="t" r="r" b="b"/>
              <a:pathLst>
                <a:path w="1765934" h="2591434">
                  <a:moveTo>
                    <a:pt x="0" y="2590825"/>
                  </a:moveTo>
                  <a:lnTo>
                    <a:pt x="1765477" y="2590825"/>
                  </a:lnTo>
                  <a:lnTo>
                    <a:pt x="1765477" y="0"/>
                  </a:lnTo>
                  <a:lnTo>
                    <a:pt x="0" y="0"/>
                  </a:lnTo>
                  <a:lnTo>
                    <a:pt x="0" y="2590825"/>
                  </a:lnTo>
                  <a:close/>
                </a:path>
              </a:pathLst>
            </a:custGeom>
            <a:ln w="3175">
              <a:solidFill>
                <a:srgbClr val="4B4B4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72653" y="4790602"/>
              <a:ext cx="1515935" cy="15123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747875" y="6593395"/>
              <a:ext cx="1765935" cy="177800"/>
            </a:xfrm>
            <a:custGeom>
              <a:avLst/>
              <a:gdLst/>
              <a:ahLst/>
              <a:cxnLst/>
              <a:rect l="l" t="t" r="r" b="b"/>
              <a:pathLst>
                <a:path w="1765934" h="177800">
                  <a:moveTo>
                    <a:pt x="1765477" y="0"/>
                  </a:moveTo>
                  <a:lnTo>
                    <a:pt x="0" y="0"/>
                  </a:lnTo>
                  <a:lnTo>
                    <a:pt x="0" y="177482"/>
                  </a:lnTo>
                  <a:lnTo>
                    <a:pt x="1765477" y="177482"/>
                  </a:lnTo>
                  <a:lnTo>
                    <a:pt x="1765477" y="0"/>
                  </a:lnTo>
                  <a:close/>
                </a:path>
              </a:pathLst>
            </a:custGeom>
            <a:solidFill>
              <a:srgbClr val="D2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761528" y="4190771"/>
              <a:ext cx="1738630" cy="374015"/>
            </a:xfrm>
            <a:custGeom>
              <a:avLst/>
              <a:gdLst/>
              <a:ahLst/>
              <a:cxnLst/>
              <a:rect l="l" t="t" r="r" b="b"/>
              <a:pathLst>
                <a:path w="1738629" h="374014">
                  <a:moveTo>
                    <a:pt x="1738185" y="0"/>
                  </a:moveTo>
                  <a:lnTo>
                    <a:pt x="0" y="0"/>
                  </a:lnTo>
                  <a:lnTo>
                    <a:pt x="0" y="373964"/>
                  </a:lnTo>
                  <a:lnTo>
                    <a:pt x="1738185" y="373964"/>
                  </a:lnTo>
                  <a:lnTo>
                    <a:pt x="17381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12378" y="4190771"/>
              <a:ext cx="1236472" cy="37487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8825026" y="3778115"/>
            <a:ext cx="161353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VeraSol</a:t>
            </a:r>
            <a:r>
              <a:rPr sz="1000" b="1" spc="5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certified</a:t>
            </a:r>
            <a:r>
              <a:rPr sz="1000" b="1" spc="5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products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42334" y="3732376"/>
            <a:ext cx="586105" cy="177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b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ISO</a:t>
            </a:r>
            <a:r>
              <a:rPr sz="1000" b="1" spc="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9001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1" y="0"/>
            <a:ext cx="5507355" cy="521970"/>
          </a:xfrm>
          <a:custGeom>
            <a:avLst/>
            <a:gdLst/>
            <a:ahLst/>
            <a:cxnLst/>
            <a:rect l="l" t="t" r="r" b="b"/>
            <a:pathLst>
              <a:path w="5507355" h="521970">
                <a:moveTo>
                  <a:pt x="5410263" y="0"/>
                </a:moveTo>
                <a:lnTo>
                  <a:pt x="0" y="0"/>
                </a:lnTo>
                <a:lnTo>
                  <a:pt x="0" y="521665"/>
                </a:lnTo>
                <a:lnTo>
                  <a:pt x="5410263" y="521665"/>
                </a:lnTo>
                <a:lnTo>
                  <a:pt x="5448008" y="514045"/>
                </a:lnTo>
                <a:lnTo>
                  <a:pt x="5478829" y="493266"/>
                </a:lnTo>
                <a:lnTo>
                  <a:pt x="5499608" y="462445"/>
                </a:lnTo>
                <a:lnTo>
                  <a:pt x="5507228" y="424700"/>
                </a:lnTo>
                <a:lnTo>
                  <a:pt x="5507228" y="96964"/>
                </a:lnTo>
                <a:lnTo>
                  <a:pt x="5499608" y="59219"/>
                </a:lnTo>
                <a:lnTo>
                  <a:pt x="5478829" y="28398"/>
                </a:lnTo>
                <a:lnTo>
                  <a:pt x="5448008" y="7619"/>
                </a:lnTo>
                <a:lnTo>
                  <a:pt x="5410263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854471" y="1366164"/>
            <a:ext cx="859790" cy="871855"/>
            <a:chOff x="5854471" y="1366164"/>
            <a:chExt cx="859790" cy="871855"/>
          </a:xfrm>
        </p:grpSpPr>
        <p:sp>
          <p:nvSpPr>
            <p:cNvPr id="4" name="object 4"/>
            <p:cNvSpPr/>
            <p:nvPr/>
          </p:nvSpPr>
          <p:spPr>
            <a:xfrm>
              <a:off x="5854471" y="1366164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>
                  <a:moveTo>
                    <a:pt x="429793" y="0"/>
                  </a:moveTo>
                  <a:lnTo>
                    <a:pt x="382963" y="2521"/>
                  </a:lnTo>
                  <a:lnTo>
                    <a:pt x="337594" y="9912"/>
                  </a:lnTo>
                  <a:lnTo>
                    <a:pt x="293947" y="21910"/>
                  </a:lnTo>
                  <a:lnTo>
                    <a:pt x="252285" y="38252"/>
                  </a:lnTo>
                  <a:lnTo>
                    <a:pt x="212870" y="58677"/>
                  </a:lnTo>
                  <a:lnTo>
                    <a:pt x="175965" y="82923"/>
                  </a:lnTo>
                  <a:lnTo>
                    <a:pt x="141831" y="110726"/>
                  </a:lnTo>
                  <a:lnTo>
                    <a:pt x="110731" y="141826"/>
                  </a:lnTo>
                  <a:lnTo>
                    <a:pt x="82926" y="175959"/>
                  </a:lnTo>
                  <a:lnTo>
                    <a:pt x="58680" y="212865"/>
                  </a:lnTo>
                  <a:lnTo>
                    <a:pt x="38254" y="252280"/>
                  </a:lnTo>
                  <a:lnTo>
                    <a:pt x="21911" y="293942"/>
                  </a:lnTo>
                  <a:lnTo>
                    <a:pt x="9913" y="337590"/>
                  </a:lnTo>
                  <a:lnTo>
                    <a:pt x="2522" y="382961"/>
                  </a:lnTo>
                  <a:lnTo>
                    <a:pt x="0" y="429793"/>
                  </a:lnTo>
                  <a:lnTo>
                    <a:pt x="2522" y="476627"/>
                  </a:lnTo>
                  <a:lnTo>
                    <a:pt x="9913" y="522000"/>
                  </a:lnTo>
                  <a:lnTo>
                    <a:pt x="21911" y="565650"/>
                  </a:lnTo>
                  <a:lnTo>
                    <a:pt x="38254" y="607314"/>
                  </a:lnTo>
                  <a:lnTo>
                    <a:pt x="58680" y="646730"/>
                  </a:lnTo>
                  <a:lnTo>
                    <a:pt x="82926" y="683636"/>
                  </a:lnTo>
                  <a:lnTo>
                    <a:pt x="110731" y="717771"/>
                  </a:lnTo>
                  <a:lnTo>
                    <a:pt x="141831" y="748871"/>
                  </a:lnTo>
                  <a:lnTo>
                    <a:pt x="175965" y="776675"/>
                  </a:lnTo>
                  <a:lnTo>
                    <a:pt x="212870" y="800921"/>
                  </a:lnTo>
                  <a:lnTo>
                    <a:pt x="252285" y="821346"/>
                  </a:lnTo>
                  <a:lnTo>
                    <a:pt x="293947" y="837688"/>
                  </a:lnTo>
                  <a:lnTo>
                    <a:pt x="337594" y="849686"/>
                  </a:lnTo>
                  <a:lnTo>
                    <a:pt x="382963" y="857077"/>
                  </a:lnTo>
                  <a:lnTo>
                    <a:pt x="429793" y="859599"/>
                  </a:lnTo>
                  <a:lnTo>
                    <a:pt x="476625" y="857077"/>
                  </a:lnTo>
                  <a:lnTo>
                    <a:pt x="521997" y="849686"/>
                  </a:lnTo>
                  <a:lnTo>
                    <a:pt x="565645" y="837688"/>
                  </a:lnTo>
                  <a:lnTo>
                    <a:pt x="607308" y="821346"/>
                  </a:lnTo>
                  <a:lnTo>
                    <a:pt x="646724" y="800921"/>
                  </a:lnTo>
                  <a:lnTo>
                    <a:pt x="683631" y="776675"/>
                  </a:lnTo>
                  <a:lnTo>
                    <a:pt x="717766" y="748871"/>
                  </a:lnTo>
                  <a:lnTo>
                    <a:pt x="748867" y="717771"/>
                  </a:lnTo>
                  <a:lnTo>
                    <a:pt x="776671" y="683636"/>
                  </a:lnTo>
                  <a:lnTo>
                    <a:pt x="800918" y="646730"/>
                  </a:lnTo>
                  <a:lnTo>
                    <a:pt x="821344" y="607314"/>
                  </a:lnTo>
                  <a:lnTo>
                    <a:pt x="837687" y="565650"/>
                  </a:lnTo>
                  <a:lnTo>
                    <a:pt x="849686" y="522000"/>
                  </a:lnTo>
                  <a:lnTo>
                    <a:pt x="857077" y="476627"/>
                  </a:lnTo>
                  <a:lnTo>
                    <a:pt x="859599" y="429793"/>
                  </a:lnTo>
                  <a:lnTo>
                    <a:pt x="857077" y="382961"/>
                  </a:lnTo>
                  <a:lnTo>
                    <a:pt x="849686" y="337590"/>
                  </a:lnTo>
                  <a:lnTo>
                    <a:pt x="837687" y="293942"/>
                  </a:lnTo>
                  <a:lnTo>
                    <a:pt x="821344" y="252280"/>
                  </a:lnTo>
                  <a:lnTo>
                    <a:pt x="800918" y="212865"/>
                  </a:lnTo>
                  <a:lnTo>
                    <a:pt x="776671" y="175959"/>
                  </a:lnTo>
                  <a:lnTo>
                    <a:pt x="748867" y="141826"/>
                  </a:lnTo>
                  <a:lnTo>
                    <a:pt x="717766" y="110726"/>
                  </a:lnTo>
                  <a:lnTo>
                    <a:pt x="683631" y="82923"/>
                  </a:lnTo>
                  <a:lnTo>
                    <a:pt x="646724" y="58677"/>
                  </a:lnTo>
                  <a:lnTo>
                    <a:pt x="607308" y="38252"/>
                  </a:lnTo>
                  <a:lnTo>
                    <a:pt x="565645" y="21910"/>
                  </a:lnTo>
                  <a:lnTo>
                    <a:pt x="521997" y="9912"/>
                  </a:lnTo>
                  <a:lnTo>
                    <a:pt x="476625" y="2521"/>
                  </a:lnTo>
                  <a:lnTo>
                    <a:pt x="42979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12116" y="1474736"/>
              <a:ext cx="400050" cy="495934"/>
            </a:xfrm>
            <a:custGeom>
              <a:avLst/>
              <a:gdLst/>
              <a:ahLst/>
              <a:cxnLst/>
              <a:rect l="l" t="t" r="r" b="b"/>
              <a:pathLst>
                <a:path w="400050" h="495935">
                  <a:moveTo>
                    <a:pt x="65392" y="221780"/>
                  </a:moveTo>
                  <a:lnTo>
                    <a:pt x="60134" y="216509"/>
                  </a:lnTo>
                  <a:lnTo>
                    <a:pt x="5295" y="216395"/>
                  </a:lnTo>
                  <a:lnTo>
                    <a:pt x="25" y="221640"/>
                  </a:lnTo>
                  <a:lnTo>
                    <a:pt x="0" y="234670"/>
                  </a:lnTo>
                  <a:lnTo>
                    <a:pt x="5257" y="239941"/>
                  </a:lnTo>
                  <a:lnTo>
                    <a:pt x="53594" y="240055"/>
                  </a:lnTo>
                  <a:lnTo>
                    <a:pt x="60096" y="240055"/>
                  </a:lnTo>
                  <a:lnTo>
                    <a:pt x="65366" y="234810"/>
                  </a:lnTo>
                  <a:lnTo>
                    <a:pt x="65392" y="221780"/>
                  </a:lnTo>
                  <a:close/>
                </a:path>
                <a:path w="400050" h="495935">
                  <a:moveTo>
                    <a:pt x="399694" y="455701"/>
                  </a:moveTo>
                  <a:lnTo>
                    <a:pt x="398183" y="442760"/>
                  </a:lnTo>
                  <a:lnTo>
                    <a:pt x="392328" y="438086"/>
                  </a:lnTo>
                  <a:lnTo>
                    <a:pt x="99758" y="471741"/>
                  </a:lnTo>
                  <a:lnTo>
                    <a:pt x="113385" y="439851"/>
                  </a:lnTo>
                  <a:lnTo>
                    <a:pt x="132562" y="395706"/>
                  </a:lnTo>
                  <a:lnTo>
                    <a:pt x="167043" y="317004"/>
                  </a:lnTo>
                  <a:lnTo>
                    <a:pt x="211861" y="380657"/>
                  </a:lnTo>
                  <a:lnTo>
                    <a:pt x="217220" y="386575"/>
                  </a:lnTo>
                  <a:lnTo>
                    <a:pt x="223647" y="390867"/>
                  </a:lnTo>
                  <a:lnTo>
                    <a:pt x="230797" y="393484"/>
                  </a:lnTo>
                  <a:lnTo>
                    <a:pt x="238353" y="394360"/>
                  </a:lnTo>
                  <a:lnTo>
                    <a:pt x="244767" y="394360"/>
                  </a:lnTo>
                  <a:lnTo>
                    <a:pt x="251244" y="392468"/>
                  </a:lnTo>
                  <a:lnTo>
                    <a:pt x="262458" y="384581"/>
                  </a:lnTo>
                  <a:lnTo>
                    <a:pt x="264426" y="387362"/>
                  </a:lnTo>
                  <a:lnTo>
                    <a:pt x="272326" y="391096"/>
                  </a:lnTo>
                  <a:lnTo>
                    <a:pt x="285394" y="391096"/>
                  </a:lnTo>
                  <a:lnTo>
                    <a:pt x="290499" y="389636"/>
                  </a:lnTo>
                  <a:lnTo>
                    <a:pt x="321449" y="367830"/>
                  </a:lnTo>
                  <a:lnTo>
                    <a:pt x="336931" y="356933"/>
                  </a:lnTo>
                  <a:lnTo>
                    <a:pt x="343852" y="349592"/>
                  </a:lnTo>
                  <a:lnTo>
                    <a:pt x="347319" y="340474"/>
                  </a:lnTo>
                  <a:lnTo>
                    <a:pt x="347230" y="335889"/>
                  </a:lnTo>
                  <a:lnTo>
                    <a:pt x="347129" y="331190"/>
                  </a:lnTo>
                  <a:lnTo>
                    <a:pt x="351104" y="327863"/>
                  </a:lnTo>
                  <a:lnTo>
                    <a:pt x="370865" y="311340"/>
                  </a:lnTo>
                  <a:lnTo>
                    <a:pt x="379958" y="300304"/>
                  </a:lnTo>
                  <a:lnTo>
                    <a:pt x="384225" y="287235"/>
                  </a:lnTo>
                  <a:lnTo>
                    <a:pt x="383476" y="273519"/>
                  </a:lnTo>
                  <a:lnTo>
                    <a:pt x="377545" y="260527"/>
                  </a:lnTo>
                  <a:lnTo>
                    <a:pt x="362597" y="239293"/>
                  </a:lnTo>
                  <a:lnTo>
                    <a:pt x="362597" y="280225"/>
                  </a:lnTo>
                  <a:lnTo>
                    <a:pt x="361505" y="288442"/>
                  </a:lnTo>
                  <a:lnTo>
                    <a:pt x="335254" y="310388"/>
                  </a:lnTo>
                  <a:lnTo>
                    <a:pt x="290995" y="247510"/>
                  </a:lnTo>
                  <a:lnTo>
                    <a:pt x="290995" y="335661"/>
                  </a:lnTo>
                  <a:lnTo>
                    <a:pt x="268160" y="351739"/>
                  </a:lnTo>
                  <a:lnTo>
                    <a:pt x="248894" y="324370"/>
                  </a:lnTo>
                  <a:lnTo>
                    <a:pt x="248894" y="365315"/>
                  </a:lnTo>
                  <a:lnTo>
                    <a:pt x="243332" y="369227"/>
                  </a:lnTo>
                  <a:lnTo>
                    <a:pt x="239382" y="371957"/>
                  </a:lnTo>
                  <a:lnTo>
                    <a:pt x="233921" y="371017"/>
                  </a:lnTo>
                  <a:lnTo>
                    <a:pt x="231127" y="367080"/>
                  </a:lnTo>
                  <a:lnTo>
                    <a:pt x="177838" y="291388"/>
                  </a:lnTo>
                  <a:lnTo>
                    <a:pt x="175336" y="284937"/>
                  </a:lnTo>
                  <a:lnTo>
                    <a:pt x="172389" y="283654"/>
                  </a:lnTo>
                  <a:lnTo>
                    <a:pt x="52324" y="113068"/>
                  </a:lnTo>
                  <a:lnTo>
                    <a:pt x="51803" y="110807"/>
                  </a:lnTo>
                  <a:lnTo>
                    <a:pt x="52603" y="106146"/>
                  </a:lnTo>
                  <a:lnTo>
                    <a:pt x="53873" y="104140"/>
                  </a:lnTo>
                  <a:lnTo>
                    <a:pt x="61366" y="98869"/>
                  </a:lnTo>
                  <a:lnTo>
                    <a:pt x="248894" y="365315"/>
                  </a:lnTo>
                  <a:lnTo>
                    <a:pt x="248894" y="324370"/>
                  </a:lnTo>
                  <a:lnTo>
                    <a:pt x="80645" y="85305"/>
                  </a:lnTo>
                  <a:lnTo>
                    <a:pt x="103466" y="69240"/>
                  </a:lnTo>
                  <a:lnTo>
                    <a:pt x="290995" y="335661"/>
                  </a:lnTo>
                  <a:lnTo>
                    <a:pt x="290995" y="247510"/>
                  </a:lnTo>
                  <a:lnTo>
                    <a:pt x="143941" y="38569"/>
                  </a:lnTo>
                  <a:lnTo>
                    <a:pt x="173316" y="21361"/>
                  </a:lnTo>
                  <a:lnTo>
                    <a:pt x="181622" y="23152"/>
                  </a:lnTo>
                  <a:lnTo>
                    <a:pt x="362597" y="280225"/>
                  </a:lnTo>
                  <a:lnTo>
                    <a:pt x="362597" y="239293"/>
                  </a:lnTo>
                  <a:lnTo>
                    <a:pt x="209194" y="21361"/>
                  </a:lnTo>
                  <a:lnTo>
                    <a:pt x="205143" y="15595"/>
                  </a:lnTo>
                  <a:lnTo>
                    <a:pt x="194919" y="5778"/>
                  </a:lnTo>
                  <a:lnTo>
                    <a:pt x="182168" y="457"/>
                  </a:lnTo>
                  <a:lnTo>
                    <a:pt x="168376" y="0"/>
                  </a:lnTo>
                  <a:lnTo>
                    <a:pt x="155041" y="4711"/>
                  </a:lnTo>
                  <a:lnTo>
                    <a:pt x="130200" y="19278"/>
                  </a:lnTo>
                  <a:lnTo>
                    <a:pt x="124625" y="15722"/>
                  </a:lnTo>
                  <a:lnTo>
                    <a:pt x="111188" y="13411"/>
                  </a:lnTo>
                  <a:lnTo>
                    <a:pt x="104444" y="14947"/>
                  </a:lnTo>
                  <a:lnTo>
                    <a:pt x="51371" y="52298"/>
                  </a:lnTo>
                  <a:lnTo>
                    <a:pt x="47675" y="58153"/>
                  </a:lnTo>
                  <a:lnTo>
                    <a:pt x="45364" y="71539"/>
                  </a:lnTo>
                  <a:lnTo>
                    <a:pt x="46888" y="78295"/>
                  </a:lnTo>
                  <a:lnTo>
                    <a:pt x="47802" y="79616"/>
                  </a:lnTo>
                  <a:lnTo>
                    <a:pt x="35153" y="88519"/>
                  </a:lnTo>
                  <a:lnTo>
                    <a:pt x="30454" y="95923"/>
                  </a:lnTo>
                  <a:lnTo>
                    <a:pt x="29019" y="104140"/>
                  </a:lnTo>
                  <a:lnTo>
                    <a:pt x="28981" y="104432"/>
                  </a:lnTo>
                  <a:lnTo>
                    <a:pt x="28498" y="110807"/>
                  </a:lnTo>
                  <a:lnTo>
                    <a:pt x="29273" y="117055"/>
                  </a:lnTo>
                  <a:lnTo>
                    <a:pt x="31242" y="123024"/>
                  </a:lnTo>
                  <a:lnTo>
                    <a:pt x="34404" y="128562"/>
                  </a:lnTo>
                  <a:lnTo>
                    <a:pt x="151168" y="294462"/>
                  </a:lnTo>
                  <a:lnTo>
                    <a:pt x="108559" y="391795"/>
                  </a:lnTo>
                  <a:lnTo>
                    <a:pt x="88900" y="437134"/>
                  </a:lnTo>
                  <a:lnTo>
                    <a:pt x="75971" y="467550"/>
                  </a:lnTo>
                  <a:lnTo>
                    <a:pt x="73164" y="474370"/>
                  </a:lnTo>
                  <a:lnTo>
                    <a:pt x="74142" y="481939"/>
                  </a:lnTo>
                  <a:lnTo>
                    <a:pt x="78600" y="487807"/>
                  </a:lnTo>
                  <a:lnTo>
                    <a:pt x="82562" y="492975"/>
                  </a:lnTo>
                  <a:lnTo>
                    <a:pt x="88531" y="495896"/>
                  </a:lnTo>
                  <a:lnTo>
                    <a:pt x="96075" y="495896"/>
                  </a:lnTo>
                  <a:lnTo>
                    <a:pt x="306412" y="471741"/>
                  </a:lnTo>
                  <a:lnTo>
                    <a:pt x="395046" y="461543"/>
                  </a:lnTo>
                  <a:lnTo>
                    <a:pt x="399694" y="4557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10274" y="1748294"/>
              <a:ext cx="121488" cy="1034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36449" y="1818157"/>
              <a:ext cx="270624" cy="2865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51524" y="1919313"/>
              <a:ext cx="123825" cy="318770"/>
            </a:xfrm>
            <a:custGeom>
              <a:avLst/>
              <a:gdLst/>
              <a:ahLst/>
              <a:cxnLst/>
              <a:rect l="l" t="t" r="r" b="b"/>
              <a:pathLst>
                <a:path w="123825" h="318769">
                  <a:moveTo>
                    <a:pt x="110921" y="0"/>
                  </a:moveTo>
                  <a:lnTo>
                    <a:pt x="74597" y="22418"/>
                  </a:lnTo>
                  <a:lnTo>
                    <a:pt x="42760" y="52654"/>
                  </a:lnTo>
                  <a:lnTo>
                    <a:pt x="10888" y="108037"/>
                  </a:lnTo>
                  <a:lnTo>
                    <a:pt x="0" y="166954"/>
                  </a:lnTo>
                  <a:lnTo>
                    <a:pt x="0" y="312953"/>
                  </a:lnTo>
                  <a:lnTo>
                    <a:pt x="5270" y="318223"/>
                  </a:lnTo>
                  <a:lnTo>
                    <a:pt x="11785" y="318223"/>
                  </a:lnTo>
                  <a:lnTo>
                    <a:pt x="18300" y="318223"/>
                  </a:lnTo>
                  <a:lnTo>
                    <a:pt x="23571" y="312953"/>
                  </a:lnTo>
                  <a:lnTo>
                    <a:pt x="23571" y="166954"/>
                  </a:lnTo>
                  <a:lnTo>
                    <a:pt x="25971" y="141257"/>
                  </a:lnTo>
                  <a:lnTo>
                    <a:pt x="44498" y="91573"/>
                  </a:lnTo>
                  <a:lnTo>
                    <a:pt x="82448" y="46901"/>
                  </a:lnTo>
                  <a:lnTo>
                    <a:pt x="115633" y="24003"/>
                  </a:lnTo>
                  <a:lnTo>
                    <a:pt x="121450" y="21082"/>
                  </a:lnTo>
                  <a:lnTo>
                    <a:pt x="123812" y="14008"/>
                  </a:lnTo>
                  <a:lnTo>
                    <a:pt x="117970" y="2387"/>
                  </a:lnTo>
                  <a:lnTo>
                    <a:pt x="110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789331" y="1476032"/>
            <a:ext cx="1165225" cy="60833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Hangable</a:t>
            </a:r>
            <a:r>
              <a:rPr sz="1400" i="1" spc="1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portable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stand</a:t>
            </a:r>
            <a:r>
              <a:rPr sz="1400" i="1" spc="1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design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6891" y="1568426"/>
            <a:ext cx="1263015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Two</a:t>
            </a:r>
            <a:r>
              <a:rPr sz="1400" i="1" spc="-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brightness settings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6891" y="2593432"/>
            <a:ext cx="1348740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3x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brighter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than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kerosene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89331" y="2593432"/>
            <a:ext cx="1537970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1.5+</a:t>
            </a:r>
            <a:r>
              <a:rPr sz="1400" i="1" spc="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</a:t>
            </a:r>
            <a:r>
              <a:rPr sz="1400" i="1" spc="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of</a:t>
            </a:r>
            <a:r>
              <a:rPr sz="1400" i="1" spc="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with</a:t>
            </a:r>
            <a:r>
              <a:rPr sz="140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full</a:t>
            </a:r>
            <a:r>
              <a:rPr sz="140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54471" y="2397074"/>
            <a:ext cx="859790" cy="859790"/>
            <a:chOff x="5854471" y="2397074"/>
            <a:chExt cx="859790" cy="859790"/>
          </a:xfrm>
        </p:grpSpPr>
        <p:sp>
          <p:nvSpPr>
            <p:cNvPr id="14" name="object 14"/>
            <p:cNvSpPr/>
            <p:nvPr/>
          </p:nvSpPr>
          <p:spPr>
            <a:xfrm>
              <a:off x="5854471" y="2397074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>
                  <a:moveTo>
                    <a:pt x="429793" y="0"/>
                  </a:moveTo>
                  <a:lnTo>
                    <a:pt x="382963" y="2521"/>
                  </a:lnTo>
                  <a:lnTo>
                    <a:pt x="337594" y="9912"/>
                  </a:lnTo>
                  <a:lnTo>
                    <a:pt x="293947" y="21910"/>
                  </a:lnTo>
                  <a:lnTo>
                    <a:pt x="252285" y="38252"/>
                  </a:lnTo>
                  <a:lnTo>
                    <a:pt x="212870" y="58677"/>
                  </a:lnTo>
                  <a:lnTo>
                    <a:pt x="175965" y="82923"/>
                  </a:lnTo>
                  <a:lnTo>
                    <a:pt x="141831" y="110726"/>
                  </a:lnTo>
                  <a:lnTo>
                    <a:pt x="110731" y="141826"/>
                  </a:lnTo>
                  <a:lnTo>
                    <a:pt x="82926" y="175959"/>
                  </a:lnTo>
                  <a:lnTo>
                    <a:pt x="58680" y="212865"/>
                  </a:lnTo>
                  <a:lnTo>
                    <a:pt x="38254" y="252280"/>
                  </a:lnTo>
                  <a:lnTo>
                    <a:pt x="21911" y="293942"/>
                  </a:lnTo>
                  <a:lnTo>
                    <a:pt x="9913" y="337590"/>
                  </a:lnTo>
                  <a:lnTo>
                    <a:pt x="2522" y="382961"/>
                  </a:lnTo>
                  <a:lnTo>
                    <a:pt x="0" y="429793"/>
                  </a:lnTo>
                  <a:lnTo>
                    <a:pt x="2522" y="476627"/>
                  </a:lnTo>
                  <a:lnTo>
                    <a:pt x="9913" y="522000"/>
                  </a:lnTo>
                  <a:lnTo>
                    <a:pt x="21911" y="565650"/>
                  </a:lnTo>
                  <a:lnTo>
                    <a:pt x="38254" y="607314"/>
                  </a:lnTo>
                  <a:lnTo>
                    <a:pt x="58680" y="646730"/>
                  </a:lnTo>
                  <a:lnTo>
                    <a:pt x="82926" y="683636"/>
                  </a:lnTo>
                  <a:lnTo>
                    <a:pt x="110731" y="717771"/>
                  </a:lnTo>
                  <a:lnTo>
                    <a:pt x="141831" y="748871"/>
                  </a:lnTo>
                  <a:lnTo>
                    <a:pt x="175965" y="776675"/>
                  </a:lnTo>
                  <a:lnTo>
                    <a:pt x="212870" y="800921"/>
                  </a:lnTo>
                  <a:lnTo>
                    <a:pt x="252285" y="821346"/>
                  </a:lnTo>
                  <a:lnTo>
                    <a:pt x="293947" y="837688"/>
                  </a:lnTo>
                  <a:lnTo>
                    <a:pt x="337594" y="849686"/>
                  </a:lnTo>
                  <a:lnTo>
                    <a:pt x="382963" y="857077"/>
                  </a:lnTo>
                  <a:lnTo>
                    <a:pt x="429793" y="859599"/>
                  </a:lnTo>
                  <a:lnTo>
                    <a:pt x="476625" y="857077"/>
                  </a:lnTo>
                  <a:lnTo>
                    <a:pt x="521997" y="849686"/>
                  </a:lnTo>
                  <a:lnTo>
                    <a:pt x="565645" y="837688"/>
                  </a:lnTo>
                  <a:lnTo>
                    <a:pt x="607308" y="821346"/>
                  </a:lnTo>
                  <a:lnTo>
                    <a:pt x="646724" y="800921"/>
                  </a:lnTo>
                  <a:lnTo>
                    <a:pt x="683631" y="776675"/>
                  </a:lnTo>
                  <a:lnTo>
                    <a:pt x="717766" y="748871"/>
                  </a:lnTo>
                  <a:lnTo>
                    <a:pt x="748867" y="717771"/>
                  </a:lnTo>
                  <a:lnTo>
                    <a:pt x="776671" y="683636"/>
                  </a:lnTo>
                  <a:lnTo>
                    <a:pt x="800918" y="646730"/>
                  </a:lnTo>
                  <a:lnTo>
                    <a:pt x="821344" y="607314"/>
                  </a:lnTo>
                  <a:lnTo>
                    <a:pt x="837687" y="565650"/>
                  </a:lnTo>
                  <a:lnTo>
                    <a:pt x="849686" y="522000"/>
                  </a:lnTo>
                  <a:lnTo>
                    <a:pt x="857077" y="476627"/>
                  </a:lnTo>
                  <a:lnTo>
                    <a:pt x="859599" y="429793"/>
                  </a:lnTo>
                  <a:lnTo>
                    <a:pt x="857077" y="382961"/>
                  </a:lnTo>
                  <a:lnTo>
                    <a:pt x="849686" y="337590"/>
                  </a:lnTo>
                  <a:lnTo>
                    <a:pt x="837687" y="293942"/>
                  </a:lnTo>
                  <a:lnTo>
                    <a:pt x="821344" y="252280"/>
                  </a:lnTo>
                  <a:lnTo>
                    <a:pt x="800918" y="212865"/>
                  </a:lnTo>
                  <a:lnTo>
                    <a:pt x="776671" y="175959"/>
                  </a:lnTo>
                  <a:lnTo>
                    <a:pt x="748867" y="141826"/>
                  </a:lnTo>
                  <a:lnTo>
                    <a:pt x="717766" y="110726"/>
                  </a:lnTo>
                  <a:lnTo>
                    <a:pt x="683631" y="82923"/>
                  </a:lnTo>
                  <a:lnTo>
                    <a:pt x="646724" y="58677"/>
                  </a:lnTo>
                  <a:lnTo>
                    <a:pt x="607308" y="38252"/>
                  </a:lnTo>
                  <a:lnTo>
                    <a:pt x="565645" y="21910"/>
                  </a:lnTo>
                  <a:lnTo>
                    <a:pt x="521997" y="9912"/>
                  </a:lnTo>
                  <a:lnTo>
                    <a:pt x="476625" y="2521"/>
                  </a:lnTo>
                  <a:lnTo>
                    <a:pt x="42979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6217" y="2572537"/>
              <a:ext cx="131622" cy="14244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31585" y="2582253"/>
              <a:ext cx="498475" cy="498475"/>
            </a:xfrm>
            <a:custGeom>
              <a:avLst/>
              <a:gdLst/>
              <a:ahLst/>
              <a:cxnLst/>
              <a:rect l="l" t="t" r="r" b="b"/>
              <a:pathLst>
                <a:path w="498475" h="498475">
                  <a:moveTo>
                    <a:pt x="249034" y="0"/>
                  </a:moveTo>
                  <a:lnTo>
                    <a:pt x="204326" y="4019"/>
                  </a:lnTo>
                  <a:lnTo>
                    <a:pt x="162223" y="15606"/>
                  </a:lnTo>
                  <a:lnTo>
                    <a:pt x="123436" y="34050"/>
                  </a:lnTo>
                  <a:lnTo>
                    <a:pt x="88672" y="58643"/>
                  </a:lnTo>
                  <a:lnTo>
                    <a:pt x="58639" y="88677"/>
                  </a:lnTo>
                  <a:lnTo>
                    <a:pt x="34047" y="123442"/>
                  </a:lnTo>
                  <a:lnTo>
                    <a:pt x="15604" y="162229"/>
                  </a:lnTo>
                  <a:lnTo>
                    <a:pt x="4019" y="204329"/>
                  </a:lnTo>
                  <a:lnTo>
                    <a:pt x="0" y="249034"/>
                  </a:lnTo>
                  <a:lnTo>
                    <a:pt x="4019" y="293739"/>
                  </a:lnTo>
                  <a:lnTo>
                    <a:pt x="15604" y="335839"/>
                  </a:lnTo>
                  <a:lnTo>
                    <a:pt x="34047" y="374626"/>
                  </a:lnTo>
                  <a:lnTo>
                    <a:pt x="58639" y="409391"/>
                  </a:lnTo>
                  <a:lnTo>
                    <a:pt x="88672" y="439424"/>
                  </a:lnTo>
                  <a:lnTo>
                    <a:pt x="123436" y="464018"/>
                  </a:lnTo>
                  <a:lnTo>
                    <a:pt x="162223" y="482462"/>
                  </a:lnTo>
                  <a:lnTo>
                    <a:pt x="204326" y="494048"/>
                  </a:lnTo>
                  <a:lnTo>
                    <a:pt x="249034" y="498068"/>
                  </a:lnTo>
                  <a:lnTo>
                    <a:pt x="293742" y="494048"/>
                  </a:lnTo>
                  <a:lnTo>
                    <a:pt x="335844" y="482462"/>
                  </a:lnTo>
                  <a:lnTo>
                    <a:pt x="374632" y="464018"/>
                  </a:lnTo>
                  <a:lnTo>
                    <a:pt x="409396" y="439424"/>
                  </a:lnTo>
                  <a:lnTo>
                    <a:pt x="439428" y="409391"/>
                  </a:lnTo>
                  <a:lnTo>
                    <a:pt x="464020" y="374626"/>
                  </a:lnTo>
                  <a:lnTo>
                    <a:pt x="482463" y="335839"/>
                  </a:lnTo>
                  <a:lnTo>
                    <a:pt x="494049" y="293739"/>
                  </a:lnTo>
                  <a:lnTo>
                    <a:pt x="498068" y="249034"/>
                  </a:lnTo>
                  <a:lnTo>
                    <a:pt x="498068" y="242519"/>
                  </a:lnTo>
                  <a:lnTo>
                    <a:pt x="492798" y="237248"/>
                  </a:lnTo>
                  <a:lnTo>
                    <a:pt x="479767" y="237248"/>
                  </a:lnTo>
                  <a:lnTo>
                    <a:pt x="474497" y="242519"/>
                  </a:lnTo>
                  <a:lnTo>
                    <a:pt x="474497" y="249034"/>
                  </a:lnTo>
                  <a:lnTo>
                    <a:pt x="469908" y="294419"/>
                  </a:lnTo>
                  <a:lnTo>
                    <a:pt x="456751" y="336715"/>
                  </a:lnTo>
                  <a:lnTo>
                    <a:pt x="435939" y="375010"/>
                  </a:lnTo>
                  <a:lnTo>
                    <a:pt x="408385" y="408390"/>
                  </a:lnTo>
                  <a:lnTo>
                    <a:pt x="375005" y="435942"/>
                  </a:lnTo>
                  <a:lnTo>
                    <a:pt x="336710" y="456753"/>
                  </a:lnTo>
                  <a:lnTo>
                    <a:pt x="294415" y="469909"/>
                  </a:lnTo>
                  <a:lnTo>
                    <a:pt x="249034" y="474497"/>
                  </a:lnTo>
                  <a:lnTo>
                    <a:pt x="203652" y="469909"/>
                  </a:lnTo>
                  <a:lnTo>
                    <a:pt x="161356" y="456753"/>
                  </a:lnTo>
                  <a:lnTo>
                    <a:pt x="123059" y="435942"/>
                  </a:lnTo>
                  <a:lnTo>
                    <a:pt x="89676" y="408390"/>
                  </a:lnTo>
                  <a:lnTo>
                    <a:pt x="62120" y="375010"/>
                  </a:lnTo>
                  <a:lnTo>
                    <a:pt x="41306" y="336715"/>
                  </a:lnTo>
                  <a:lnTo>
                    <a:pt x="28147" y="294419"/>
                  </a:lnTo>
                  <a:lnTo>
                    <a:pt x="23558" y="249034"/>
                  </a:lnTo>
                  <a:lnTo>
                    <a:pt x="28147" y="203648"/>
                  </a:lnTo>
                  <a:lnTo>
                    <a:pt x="41306" y="161350"/>
                  </a:lnTo>
                  <a:lnTo>
                    <a:pt x="62120" y="123053"/>
                  </a:lnTo>
                  <a:lnTo>
                    <a:pt x="89676" y="89671"/>
                  </a:lnTo>
                  <a:lnTo>
                    <a:pt x="123059" y="62117"/>
                  </a:lnTo>
                  <a:lnTo>
                    <a:pt x="161356" y="41304"/>
                  </a:lnTo>
                  <a:lnTo>
                    <a:pt x="203652" y="28147"/>
                  </a:lnTo>
                  <a:lnTo>
                    <a:pt x="249034" y="23558"/>
                  </a:lnTo>
                  <a:lnTo>
                    <a:pt x="286715" y="26654"/>
                  </a:lnTo>
                  <a:lnTo>
                    <a:pt x="322816" y="35828"/>
                  </a:lnTo>
                  <a:lnTo>
                    <a:pt x="356853" y="50910"/>
                  </a:lnTo>
                  <a:lnTo>
                    <a:pt x="388340" y="71729"/>
                  </a:lnTo>
                  <a:lnTo>
                    <a:pt x="393445" y="75768"/>
                  </a:lnTo>
                  <a:lnTo>
                    <a:pt x="400875" y="74891"/>
                  </a:lnTo>
                  <a:lnTo>
                    <a:pt x="408901" y="64643"/>
                  </a:lnTo>
                  <a:lnTo>
                    <a:pt x="408038" y="57264"/>
                  </a:lnTo>
                  <a:lnTo>
                    <a:pt x="402907" y="53225"/>
                  </a:lnTo>
                  <a:lnTo>
                    <a:pt x="368131" y="30218"/>
                  </a:lnTo>
                  <a:lnTo>
                    <a:pt x="330533" y="13554"/>
                  </a:lnTo>
                  <a:lnTo>
                    <a:pt x="290654" y="3419"/>
                  </a:lnTo>
                  <a:lnTo>
                    <a:pt x="2490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6291" y="2708554"/>
              <a:ext cx="139179" cy="16748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483528" y="2715272"/>
              <a:ext cx="167640" cy="88900"/>
            </a:xfrm>
            <a:custGeom>
              <a:avLst/>
              <a:gdLst/>
              <a:ahLst/>
              <a:cxnLst/>
              <a:rect l="l" t="t" r="r" b="b"/>
              <a:pathLst>
                <a:path w="167640" h="88900">
                  <a:moveTo>
                    <a:pt x="126212" y="70523"/>
                  </a:moveTo>
                  <a:lnTo>
                    <a:pt x="120942" y="65252"/>
                  </a:lnTo>
                  <a:lnTo>
                    <a:pt x="5270" y="65252"/>
                  </a:lnTo>
                  <a:lnTo>
                    <a:pt x="0" y="70523"/>
                  </a:lnTo>
                  <a:lnTo>
                    <a:pt x="0" y="83553"/>
                  </a:lnTo>
                  <a:lnTo>
                    <a:pt x="5270" y="88823"/>
                  </a:lnTo>
                  <a:lnTo>
                    <a:pt x="114427" y="88823"/>
                  </a:lnTo>
                  <a:lnTo>
                    <a:pt x="120942" y="88823"/>
                  </a:lnTo>
                  <a:lnTo>
                    <a:pt x="126212" y="83553"/>
                  </a:lnTo>
                  <a:lnTo>
                    <a:pt x="126212" y="70523"/>
                  </a:lnTo>
                  <a:close/>
                </a:path>
                <a:path w="167640" h="88900">
                  <a:moveTo>
                    <a:pt x="167513" y="5283"/>
                  </a:moveTo>
                  <a:lnTo>
                    <a:pt x="162242" y="0"/>
                  </a:lnTo>
                  <a:lnTo>
                    <a:pt x="5270" y="0"/>
                  </a:lnTo>
                  <a:lnTo>
                    <a:pt x="0" y="5283"/>
                  </a:lnTo>
                  <a:lnTo>
                    <a:pt x="0" y="18300"/>
                  </a:lnTo>
                  <a:lnTo>
                    <a:pt x="5270" y="23571"/>
                  </a:lnTo>
                  <a:lnTo>
                    <a:pt x="155714" y="23571"/>
                  </a:lnTo>
                  <a:lnTo>
                    <a:pt x="162242" y="23571"/>
                  </a:lnTo>
                  <a:lnTo>
                    <a:pt x="167513" y="18300"/>
                  </a:lnTo>
                  <a:lnTo>
                    <a:pt x="167513" y="52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8425154" y="1372057"/>
            <a:ext cx="859790" cy="859790"/>
            <a:chOff x="8425154" y="1372057"/>
            <a:chExt cx="859790" cy="859790"/>
          </a:xfrm>
        </p:grpSpPr>
        <p:sp>
          <p:nvSpPr>
            <p:cNvPr id="20" name="object 20"/>
            <p:cNvSpPr/>
            <p:nvPr/>
          </p:nvSpPr>
          <p:spPr>
            <a:xfrm>
              <a:off x="8425154" y="1372057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>
                  <a:moveTo>
                    <a:pt x="429780" y="0"/>
                  </a:moveTo>
                  <a:lnTo>
                    <a:pt x="382951" y="2521"/>
                  </a:lnTo>
                  <a:lnTo>
                    <a:pt x="337582" y="9912"/>
                  </a:lnTo>
                  <a:lnTo>
                    <a:pt x="293936" y="21909"/>
                  </a:lnTo>
                  <a:lnTo>
                    <a:pt x="252275" y="38251"/>
                  </a:lnTo>
                  <a:lnTo>
                    <a:pt x="212861" y="58675"/>
                  </a:lnTo>
                  <a:lnTo>
                    <a:pt x="175957" y="82920"/>
                  </a:lnTo>
                  <a:lnTo>
                    <a:pt x="141824" y="110723"/>
                  </a:lnTo>
                  <a:lnTo>
                    <a:pt x="110725" y="141823"/>
                  </a:lnTo>
                  <a:lnTo>
                    <a:pt x="82922" y="175957"/>
                  </a:lnTo>
                  <a:lnTo>
                    <a:pt x="58677" y="212863"/>
                  </a:lnTo>
                  <a:lnTo>
                    <a:pt x="38252" y="252279"/>
                  </a:lnTo>
                  <a:lnTo>
                    <a:pt x="21910" y="293944"/>
                  </a:lnTo>
                  <a:lnTo>
                    <a:pt x="9912" y="337594"/>
                  </a:lnTo>
                  <a:lnTo>
                    <a:pt x="2521" y="382969"/>
                  </a:lnTo>
                  <a:lnTo>
                    <a:pt x="0" y="429806"/>
                  </a:lnTo>
                  <a:lnTo>
                    <a:pt x="2521" y="476631"/>
                  </a:lnTo>
                  <a:lnTo>
                    <a:pt x="9912" y="521997"/>
                  </a:lnTo>
                  <a:lnTo>
                    <a:pt x="21910" y="565640"/>
                  </a:lnTo>
                  <a:lnTo>
                    <a:pt x="38252" y="607300"/>
                  </a:lnTo>
                  <a:lnTo>
                    <a:pt x="58677" y="646714"/>
                  </a:lnTo>
                  <a:lnTo>
                    <a:pt x="82922" y="683618"/>
                  </a:lnTo>
                  <a:lnTo>
                    <a:pt x="110725" y="717752"/>
                  </a:lnTo>
                  <a:lnTo>
                    <a:pt x="141824" y="748852"/>
                  </a:lnTo>
                  <a:lnTo>
                    <a:pt x="175957" y="776657"/>
                  </a:lnTo>
                  <a:lnTo>
                    <a:pt x="212861" y="800903"/>
                  </a:lnTo>
                  <a:lnTo>
                    <a:pt x="252275" y="821330"/>
                  </a:lnTo>
                  <a:lnTo>
                    <a:pt x="293936" y="837674"/>
                  </a:lnTo>
                  <a:lnTo>
                    <a:pt x="337582" y="849672"/>
                  </a:lnTo>
                  <a:lnTo>
                    <a:pt x="382951" y="857064"/>
                  </a:lnTo>
                  <a:lnTo>
                    <a:pt x="429780" y="859586"/>
                  </a:lnTo>
                  <a:lnTo>
                    <a:pt x="476612" y="857064"/>
                  </a:lnTo>
                  <a:lnTo>
                    <a:pt x="521984" y="849672"/>
                  </a:lnTo>
                  <a:lnTo>
                    <a:pt x="565632" y="837674"/>
                  </a:lnTo>
                  <a:lnTo>
                    <a:pt x="607296" y="821330"/>
                  </a:lnTo>
                  <a:lnTo>
                    <a:pt x="646712" y="800903"/>
                  </a:lnTo>
                  <a:lnTo>
                    <a:pt x="683618" y="776657"/>
                  </a:lnTo>
                  <a:lnTo>
                    <a:pt x="717753" y="748852"/>
                  </a:lnTo>
                  <a:lnTo>
                    <a:pt x="748854" y="717752"/>
                  </a:lnTo>
                  <a:lnTo>
                    <a:pt x="776659" y="683618"/>
                  </a:lnTo>
                  <a:lnTo>
                    <a:pt x="800905" y="646714"/>
                  </a:lnTo>
                  <a:lnTo>
                    <a:pt x="821331" y="607300"/>
                  </a:lnTo>
                  <a:lnTo>
                    <a:pt x="837675" y="565640"/>
                  </a:lnTo>
                  <a:lnTo>
                    <a:pt x="849673" y="521997"/>
                  </a:lnTo>
                  <a:lnTo>
                    <a:pt x="857064" y="476631"/>
                  </a:lnTo>
                  <a:lnTo>
                    <a:pt x="859586" y="429806"/>
                  </a:lnTo>
                  <a:lnTo>
                    <a:pt x="855941" y="373589"/>
                  </a:lnTo>
                  <a:lnTo>
                    <a:pt x="845315" y="319566"/>
                  </a:lnTo>
                  <a:lnTo>
                    <a:pt x="828168" y="268196"/>
                  </a:lnTo>
                  <a:lnTo>
                    <a:pt x="804964" y="219938"/>
                  </a:lnTo>
                  <a:lnTo>
                    <a:pt x="778026" y="177833"/>
                  </a:lnTo>
                  <a:lnTo>
                    <a:pt x="746515" y="139258"/>
                  </a:lnTo>
                  <a:lnTo>
                    <a:pt x="710810" y="104593"/>
                  </a:lnTo>
                  <a:lnTo>
                    <a:pt x="671290" y="74218"/>
                  </a:lnTo>
                  <a:lnTo>
                    <a:pt x="628337" y="48513"/>
                  </a:lnTo>
                  <a:lnTo>
                    <a:pt x="582329" y="27859"/>
                  </a:lnTo>
                  <a:lnTo>
                    <a:pt x="533647" y="12635"/>
                  </a:lnTo>
                  <a:lnTo>
                    <a:pt x="482671" y="3222"/>
                  </a:lnTo>
                  <a:lnTo>
                    <a:pt x="42978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13470" y="1747748"/>
              <a:ext cx="85051" cy="12641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485759" y="1597444"/>
              <a:ext cx="340995" cy="379095"/>
            </a:xfrm>
            <a:custGeom>
              <a:avLst/>
              <a:gdLst/>
              <a:ahLst/>
              <a:cxnLst/>
              <a:rect l="l" t="t" r="r" b="b"/>
              <a:pathLst>
                <a:path w="340995" h="379094">
                  <a:moveTo>
                    <a:pt x="49606" y="115671"/>
                  </a:moveTo>
                  <a:lnTo>
                    <a:pt x="47663" y="108470"/>
                  </a:lnTo>
                  <a:lnTo>
                    <a:pt x="13716" y="88836"/>
                  </a:lnTo>
                  <a:lnTo>
                    <a:pt x="6502" y="90766"/>
                  </a:lnTo>
                  <a:lnTo>
                    <a:pt x="0" y="102069"/>
                  </a:lnTo>
                  <a:lnTo>
                    <a:pt x="1930" y="109270"/>
                  </a:lnTo>
                  <a:lnTo>
                    <a:pt x="32092" y="126695"/>
                  </a:lnTo>
                  <a:lnTo>
                    <a:pt x="34124" y="127203"/>
                  </a:lnTo>
                  <a:lnTo>
                    <a:pt x="36118" y="127203"/>
                  </a:lnTo>
                  <a:lnTo>
                    <a:pt x="40195" y="127203"/>
                  </a:lnTo>
                  <a:lnTo>
                    <a:pt x="44157" y="125082"/>
                  </a:lnTo>
                  <a:lnTo>
                    <a:pt x="49606" y="115671"/>
                  </a:lnTo>
                  <a:close/>
                </a:path>
                <a:path w="340995" h="379094">
                  <a:moveTo>
                    <a:pt x="181978" y="5270"/>
                  </a:moveTo>
                  <a:lnTo>
                    <a:pt x="176707" y="0"/>
                  </a:lnTo>
                  <a:lnTo>
                    <a:pt x="163677" y="0"/>
                  </a:lnTo>
                  <a:lnTo>
                    <a:pt x="158407" y="5270"/>
                  </a:lnTo>
                  <a:lnTo>
                    <a:pt x="158407" y="44488"/>
                  </a:lnTo>
                  <a:lnTo>
                    <a:pt x="163677" y="49758"/>
                  </a:lnTo>
                  <a:lnTo>
                    <a:pt x="170192" y="49758"/>
                  </a:lnTo>
                  <a:lnTo>
                    <a:pt x="176707" y="49758"/>
                  </a:lnTo>
                  <a:lnTo>
                    <a:pt x="181978" y="44488"/>
                  </a:lnTo>
                  <a:lnTo>
                    <a:pt x="181978" y="5270"/>
                  </a:lnTo>
                  <a:close/>
                </a:path>
                <a:path w="340995" h="379094">
                  <a:moveTo>
                    <a:pt x="208368" y="360387"/>
                  </a:moveTo>
                  <a:lnTo>
                    <a:pt x="203098" y="355117"/>
                  </a:lnTo>
                  <a:lnTo>
                    <a:pt x="202260" y="355117"/>
                  </a:lnTo>
                  <a:lnTo>
                    <a:pt x="138963" y="355117"/>
                  </a:lnTo>
                  <a:lnTo>
                    <a:pt x="138137" y="355117"/>
                  </a:lnTo>
                  <a:lnTo>
                    <a:pt x="132867" y="360387"/>
                  </a:lnTo>
                  <a:lnTo>
                    <a:pt x="132867" y="373418"/>
                  </a:lnTo>
                  <a:lnTo>
                    <a:pt x="138137" y="378688"/>
                  </a:lnTo>
                  <a:lnTo>
                    <a:pt x="138963" y="378688"/>
                  </a:lnTo>
                  <a:lnTo>
                    <a:pt x="195745" y="378688"/>
                  </a:lnTo>
                  <a:lnTo>
                    <a:pt x="196583" y="378688"/>
                  </a:lnTo>
                  <a:lnTo>
                    <a:pt x="202260" y="378688"/>
                  </a:lnTo>
                  <a:lnTo>
                    <a:pt x="203098" y="378688"/>
                  </a:lnTo>
                  <a:lnTo>
                    <a:pt x="208368" y="373418"/>
                  </a:lnTo>
                  <a:lnTo>
                    <a:pt x="208368" y="360387"/>
                  </a:lnTo>
                  <a:close/>
                </a:path>
                <a:path w="340995" h="379094">
                  <a:moveTo>
                    <a:pt x="288061" y="192798"/>
                  </a:moveTo>
                  <a:lnTo>
                    <a:pt x="278777" y="146964"/>
                  </a:lnTo>
                  <a:lnTo>
                    <a:pt x="264502" y="125818"/>
                  </a:lnTo>
                  <a:lnTo>
                    <a:pt x="264502" y="192798"/>
                  </a:lnTo>
                  <a:lnTo>
                    <a:pt x="262699" y="211099"/>
                  </a:lnTo>
                  <a:lnTo>
                    <a:pt x="237642" y="258597"/>
                  </a:lnTo>
                  <a:lnTo>
                    <a:pt x="226555" y="268363"/>
                  </a:lnTo>
                  <a:lnTo>
                    <a:pt x="216662" y="278942"/>
                  </a:lnTo>
                  <a:lnTo>
                    <a:pt x="208419" y="291223"/>
                  </a:lnTo>
                  <a:lnTo>
                    <a:pt x="202184" y="304469"/>
                  </a:lnTo>
                  <a:lnTo>
                    <a:pt x="198310" y="317969"/>
                  </a:lnTo>
                  <a:lnTo>
                    <a:pt x="146075" y="317969"/>
                  </a:lnTo>
                  <a:lnTo>
                    <a:pt x="129387" y="282486"/>
                  </a:lnTo>
                  <a:lnTo>
                    <a:pt x="114896" y="269354"/>
                  </a:lnTo>
                  <a:lnTo>
                    <a:pt x="105664" y="261251"/>
                  </a:lnTo>
                  <a:lnTo>
                    <a:pt x="82892" y="228460"/>
                  </a:lnTo>
                  <a:lnTo>
                    <a:pt x="75907" y="192798"/>
                  </a:lnTo>
                  <a:lnTo>
                    <a:pt x="83324" y="156133"/>
                  </a:lnTo>
                  <a:lnTo>
                    <a:pt x="103543" y="126161"/>
                  </a:lnTo>
                  <a:lnTo>
                    <a:pt x="133515" y="105930"/>
                  </a:lnTo>
                  <a:lnTo>
                    <a:pt x="170192" y="98501"/>
                  </a:lnTo>
                  <a:lnTo>
                    <a:pt x="206857" y="105930"/>
                  </a:lnTo>
                  <a:lnTo>
                    <a:pt x="236842" y="126161"/>
                  </a:lnTo>
                  <a:lnTo>
                    <a:pt x="257073" y="156133"/>
                  </a:lnTo>
                  <a:lnTo>
                    <a:pt x="264502" y="192798"/>
                  </a:lnTo>
                  <a:lnTo>
                    <a:pt x="264502" y="125818"/>
                  </a:lnTo>
                  <a:lnTo>
                    <a:pt x="253492" y="109499"/>
                  </a:lnTo>
                  <a:lnTo>
                    <a:pt x="237197" y="98501"/>
                  </a:lnTo>
                  <a:lnTo>
                    <a:pt x="216014" y="84226"/>
                  </a:lnTo>
                  <a:lnTo>
                    <a:pt x="170192" y="74942"/>
                  </a:lnTo>
                  <a:lnTo>
                    <a:pt x="124358" y="84226"/>
                  </a:lnTo>
                  <a:lnTo>
                    <a:pt x="86893" y="109499"/>
                  </a:lnTo>
                  <a:lnTo>
                    <a:pt x="61620" y="146964"/>
                  </a:lnTo>
                  <a:lnTo>
                    <a:pt x="52349" y="192798"/>
                  </a:lnTo>
                  <a:lnTo>
                    <a:pt x="54571" y="215684"/>
                  </a:lnTo>
                  <a:lnTo>
                    <a:pt x="71882" y="257657"/>
                  </a:lnTo>
                  <a:lnTo>
                    <a:pt x="99682" y="287604"/>
                  </a:lnTo>
                  <a:lnTo>
                    <a:pt x="105587" y="291223"/>
                  </a:lnTo>
                  <a:lnTo>
                    <a:pt x="112991" y="299415"/>
                  </a:lnTo>
                  <a:lnTo>
                    <a:pt x="118668" y="309016"/>
                  </a:lnTo>
                  <a:lnTo>
                    <a:pt x="122288" y="319341"/>
                  </a:lnTo>
                  <a:lnTo>
                    <a:pt x="123571" y="329742"/>
                  </a:lnTo>
                  <a:lnTo>
                    <a:pt x="123571" y="336257"/>
                  </a:lnTo>
                  <a:lnTo>
                    <a:pt x="128841" y="341528"/>
                  </a:lnTo>
                  <a:lnTo>
                    <a:pt x="215430" y="341528"/>
                  </a:lnTo>
                  <a:lnTo>
                    <a:pt x="220700" y="336257"/>
                  </a:lnTo>
                  <a:lnTo>
                    <a:pt x="220700" y="329742"/>
                  </a:lnTo>
                  <a:lnTo>
                    <a:pt x="222211" y="319341"/>
                  </a:lnTo>
                  <a:lnTo>
                    <a:pt x="245033" y="283883"/>
                  </a:lnTo>
                  <a:lnTo>
                    <a:pt x="253911" y="275666"/>
                  </a:lnTo>
                  <a:lnTo>
                    <a:pt x="279273" y="237451"/>
                  </a:lnTo>
                  <a:lnTo>
                    <a:pt x="285826" y="215684"/>
                  </a:lnTo>
                  <a:lnTo>
                    <a:pt x="288061" y="192798"/>
                  </a:lnTo>
                  <a:close/>
                </a:path>
                <a:path w="340995" h="379094">
                  <a:moveTo>
                    <a:pt x="340461" y="102006"/>
                  </a:moveTo>
                  <a:lnTo>
                    <a:pt x="333933" y="90728"/>
                  </a:lnTo>
                  <a:lnTo>
                    <a:pt x="326720" y="88773"/>
                  </a:lnTo>
                  <a:lnTo>
                    <a:pt x="292773" y="108394"/>
                  </a:lnTo>
                  <a:lnTo>
                    <a:pt x="290842" y="115608"/>
                  </a:lnTo>
                  <a:lnTo>
                    <a:pt x="296278" y="125018"/>
                  </a:lnTo>
                  <a:lnTo>
                    <a:pt x="300253" y="127139"/>
                  </a:lnTo>
                  <a:lnTo>
                    <a:pt x="304317" y="127139"/>
                  </a:lnTo>
                  <a:lnTo>
                    <a:pt x="306324" y="127139"/>
                  </a:lnTo>
                  <a:lnTo>
                    <a:pt x="308343" y="126631"/>
                  </a:lnTo>
                  <a:lnTo>
                    <a:pt x="338518" y="109207"/>
                  </a:lnTo>
                  <a:lnTo>
                    <a:pt x="340461" y="1020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11348" y="1747748"/>
              <a:ext cx="85051" cy="12641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883625" y="1597444"/>
              <a:ext cx="340995" cy="379095"/>
            </a:xfrm>
            <a:custGeom>
              <a:avLst/>
              <a:gdLst/>
              <a:ahLst/>
              <a:cxnLst/>
              <a:rect l="l" t="t" r="r" b="b"/>
              <a:pathLst>
                <a:path w="340995" h="379094">
                  <a:moveTo>
                    <a:pt x="49618" y="115671"/>
                  </a:moveTo>
                  <a:lnTo>
                    <a:pt x="47675" y="108470"/>
                  </a:lnTo>
                  <a:lnTo>
                    <a:pt x="13703" y="88836"/>
                  </a:lnTo>
                  <a:lnTo>
                    <a:pt x="6502" y="90766"/>
                  </a:lnTo>
                  <a:lnTo>
                    <a:pt x="0" y="102069"/>
                  </a:lnTo>
                  <a:lnTo>
                    <a:pt x="1943" y="109270"/>
                  </a:lnTo>
                  <a:lnTo>
                    <a:pt x="32118" y="126695"/>
                  </a:lnTo>
                  <a:lnTo>
                    <a:pt x="34137" y="127203"/>
                  </a:lnTo>
                  <a:lnTo>
                    <a:pt x="36144" y="127203"/>
                  </a:lnTo>
                  <a:lnTo>
                    <a:pt x="40208" y="127203"/>
                  </a:lnTo>
                  <a:lnTo>
                    <a:pt x="44170" y="125082"/>
                  </a:lnTo>
                  <a:lnTo>
                    <a:pt x="49618" y="115671"/>
                  </a:lnTo>
                  <a:close/>
                </a:path>
                <a:path w="340995" h="379094">
                  <a:moveTo>
                    <a:pt x="49657" y="270002"/>
                  </a:moveTo>
                  <a:lnTo>
                    <a:pt x="43129" y="258724"/>
                  </a:lnTo>
                  <a:lnTo>
                    <a:pt x="35890" y="256743"/>
                  </a:lnTo>
                  <a:lnTo>
                    <a:pt x="30289" y="260057"/>
                  </a:lnTo>
                  <a:lnTo>
                    <a:pt x="1981" y="276390"/>
                  </a:lnTo>
                  <a:lnTo>
                    <a:pt x="38" y="283603"/>
                  </a:lnTo>
                  <a:lnTo>
                    <a:pt x="5486" y="293014"/>
                  </a:lnTo>
                  <a:lnTo>
                    <a:pt x="9448" y="295135"/>
                  </a:lnTo>
                  <a:lnTo>
                    <a:pt x="13512" y="295135"/>
                  </a:lnTo>
                  <a:lnTo>
                    <a:pt x="15519" y="295135"/>
                  </a:lnTo>
                  <a:lnTo>
                    <a:pt x="17538" y="294627"/>
                  </a:lnTo>
                  <a:lnTo>
                    <a:pt x="47713" y="277202"/>
                  </a:lnTo>
                  <a:lnTo>
                    <a:pt x="49657" y="270002"/>
                  </a:lnTo>
                  <a:close/>
                </a:path>
                <a:path w="340995" h="379094">
                  <a:moveTo>
                    <a:pt x="182003" y="5270"/>
                  </a:moveTo>
                  <a:lnTo>
                    <a:pt x="176733" y="0"/>
                  </a:lnTo>
                  <a:lnTo>
                    <a:pt x="163703" y="0"/>
                  </a:lnTo>
                  <a:lnTo>
                    <a:pt x="158432" y="5270"/>
                  </a:lnTo>
                  <a:lnTo>
                    <a:pt x="158432" y="44488"/>
                  </a:lnTo>
                  <a:lnTo>
                    <a:pt x="163703" y="49758"/>
                  </a:lnTo>
                  <a:lnTo>
                    <a:pt x="170218" y="49758"/>
                  </a:lnTo>
                  <a:lnTo>
                    <a:pt x="176733" y="49758"/>
                  </a:lnTo>
                  <a:lnTo>
                    <a:pt x="182003" y="44488"/>
                  </a:lnTo>
                  <a:lnTo>
                    <a:pt x="182003" y="5270"/>
                  </a:lnTo>
                  <a:close/>
                </a:path>
                <a:path w="340995" h="379094">
                  <a:moveTo>
                    <a:pt x="208381" y="360387"/>
                  </a:moveTo>
                  <a:lnTo>
                    <a:pt x="203111" y="355117"/>
                  </a:lnTo>
                  <a:lnTo>
                    <a:pt x="202272" y="355117"/>
                  </a:lnTo>
                  <a:lnTo>
                    <a:pt x="138963" y="355117"/>
                  </a:lnTo>
                  <a:lnTo>
                    <a:pt x="138150" y="355117"/>
                  </a:lnTo>
                  <a:lnTo>
                    <a:pt x="132880" y="360387"/>
                  </a:lnTo>
                  <a:lnTo>
                    <a:pt x="132880" y="373418"/>
                  </a:lnTo>
                  <a:lnTo>
                    <a:pt x="138150" y="378688"/>
                  </a:lnTo>
                  <a:lnTo>
                    <a:pt x="138963" y="378688"/>
                  </a:lnTo>
                  <a:lnTo>
                    <a:pt x="195757" y="378688"/>
                  </a:lnTo>
                  <a:lnTo>
                    <a:pt x="196596" y="378688"/>
                  </a:lnTo>
                  <a:lnTo>
                    <a:pt x="202272" y="378688"/>
                  </a:lnTo>
                  <a:lnTo>
                    <a:pt x="203111" y="378688"/>
                  </a:lnTo>
                  <a:lnTo>
                    <a:pt x="208381" y="373418"/>
                  </a:lnTo>
                  <a:lnTo>
                    <a:pt x="208381" y="360387"/>
                  </a:lnTo>
                  <a:close/>
                </a:path>
                <a:path w="340995" h="379094">
                  <a:moveTo>
                    <a:pt x="288074" y="192798"/>
                  </a:moveTo>
                  <a:lnTo>
                    <a:pt x="278790" y="146964"/>
                  </a:lnTo>
                  <a:lnTo>
                    <a:pt x="264515" y="125818"/>
                  </a:lnTo>
                  <a:lnTo>
                    <a:pt x="264515" y="192798"/>
                  </a:lnTo>
                  <a:lnTo>
                    <a:pt x="262724" y="211099"/>
                  </a:lnTo>
                  <a:lnTo>
                    <a:pt x="237655" y="258597"/>
                  </a:lnTo>
                  <a:lnTo>
                    <a:pt x="226580" y="268363"/>
                  </a:lnTo>
                  <a:lnTo>
                    <a:pt x="216674" y="278942"/>
                  </a:lnTo>
                  <a:lnTo>
                    <a:pt x="208432" y="291223"/>
                  </a:lnTo>
                  <a:lnTo>
                    <a:pt x="202209" y="304469"/>
                  </a:lnTo>
                  <a:lnTo>
                    <a:pt x="198335" y="317969"/>
                  </a:lnTo>
                  <a:lnTo>
                    <a:pt x="146100" y="317969"/>
                  </a:lnTo>
                  <a:lnTo>
                    <a:pt x="129413" y="282486"/>
                  </a:lnTo>
                  <a:lnTo>
                    <a:pt x="114922" y="269354"/>
                  </a:lnTo>
                  <a:lnTo>
                    <a:pt x="105689" y="261251"/>
                  </a:lnTo>
                  <a:lnTo>
                    <a:pt x="82918" y="228460"/>
                  </a:lnTo>
                  <a:lnTo>
                    <a:pt x="75933" y="192798"/>
                  </a:lnTo>
                  <a:lnTo>
                    <a:pt x="83350" y="156133"/>
                  </a:lnTo>
                  <a:lnTo>
                    <a:pt x="103568" y="126161"/>
                  </a:lnTo>
                  <a:lnTo>
                    <a:pt x="133540" y="105930"/>
                  </a:lnTo>
                  <a:lnTo>
                    <a:pt x="170218" y="98501"/>
                  </a:lnTo>
                  <a:lnTo>
                    <a:pt x="206883" y="105930"/>
                  </a:lnTo>
                  <a:lnTo>
                    <a:pt x="236855" y="126161"/>
                  </a:lnTo>
                  <a:lnTo>
                    <a:pt x="257086" y="156133"/>
                  </a:lnTo>
                  <a:lnTo>
                    <a:pt x="264515" y="192798"/>
                  </a:lnTo>
                  <a:lnTo>
                    <a:pt x="264515" y="125818"/>
                  </a:lnTo>
                  <a:lnTo>
                    <a:pt x="253504" y="109499"/>
                  </a:lnTo>
                  <a:lnTo>
                    <a:pt x="237210" y="98501"/>
                  </a:lnTo>
                  <a:lnTo>
                    <a:pt x="216039" y="84226"/>
                  </a:lnTo>
                  <a:lnTo>
                    <a:pt x="170218" y="74942"/>
                  </a:lnTo>
                  <a:lnTo>
                    <a:pt x="124383" y="84226"/>
                  </a:lnTo>
                  <a:lnTo>
                    <a:pt x="86918" y="109499"/>
                  </a:lnTo>
                  <a:lnTo>
                    <a:pt x="61633" y="146964"/>
                  </a:lnTo>
                  <a:lnTo>
                    <a:pt x="52362" y="192798"/>
                  </a:lnTo>
                  <a:lnTo>
                    <a:pt x="54584" y="215684"/>
                  </a:lnTo>
                  <a:lnTo>
                    <a:pt x="71907" y="257657"/>
                  </a:lnTo>
                  <a:lnTo>
                    <a:pt x="99695" y="287604"/>
                  </a:lnTo>
                  <a:lnTo>
                    <a:pt x="105613" y="291223"/>
                  </a:lnTo>
                  <a:lnTo>
                    <a:pt x="113004" y="299415"/>
                  </a:lnTo>
                  <a:lnTo>
                    <a:pt x="118681" y="309016"/>
                  </a:lnTo>
                  <a:lnTo>
                    <a:pt x="122313" y="319341"/>
                  </a:lnTo>
                  <a:lnTo>
                    <a:pt x="123596" y="329742"/>
                  </a:lnTo>
                  <a:lnTo>
                    <a:pt x="123596" y="336257"/>
                  </a:lnTo>
                  <a:lnTo>
                    <a:pt x="128866" y="341528"/>
                  </a:lnTo>
                  <a:lnTo>
                    <a:pt x="215442" y="341528"/>
                  </a:lnTo>
                  <a:lnTo>
                    <a:pt x="220713" y="336257"/>
                  </a:lnTo>
                  <a:lnTo>
                    <a:pt x="220713" y="329742"/>
                  </a:lnTo>
                  <a:lnTo>
                    <a:pt x="222224" y="319341"/>
                  </a:lnTo>
                  <a:lnTo>
                    <a:pt x="245059" y="283883"/>
                  </a:lnTo>
                  <a:lnTo>
                    <a:pt x="253923" y="275666"/>
                  </a:lnTo>
                  <a:lnTo>
                    <a:pt x="279285" y="237451"/>
                  </a:lnTo>
                  <a:lnTo>
                    <a:pt x="285838" y="215684"/>
                  </a:lnTo>
                  <a:lnTo>
                    <a:pt x="288074" y="192798"/>
                  </a:lnTo>
                  <a:close/>
                </a:path>
                <a:path w="340995" h="379094">
                  <a:moveTo>
                    <a:pt x="340461" y="102006"/>
                  </a:moveTo>
                  <a:lnTo>
                    <a:pt x="333946" y="90728"/>
                  </a:lnTo>
                  <a:lnTo>
                    <a:pt x="326707" y="88773"/>
                  </a:lnTo>
                  <a:lnTo>
                    <a:pt x="292785" y="108394"/>
                  </a:lnTo>
                  <a:lnTo>
                    <a:pt x="290842" y="115608"/>
                  </a:lnTo>
                  <a:lnTo>
                    <a:pt x="296291" y="125018"/>
                  </a:lnTo>
                  <a:lnTo>
                    <a:pt x="300253" y="127139"/>
                  </a:lnTo>
                  <a:lnTo>
                    <a:pt x="304330" y="127139"/>
                  </a:lnTo>
                  <a:lnTo>
                    <a:pt x="306324" y="127139"/>
                  </a:lnTo>
                  <a:lnTo>
                    <a:pt x="308343" y="126631"/>
                  </a:lnTo>
                  <a:lnTo>
                    <a:pt x="338518" y="109207"/>
                  </a:lnTo>
                  <a:lnTo>
                    <a:pt x="340461" y="102006"/>
                  </a:lnTo>
                  <a:close/>
                </a:path>
                <a:path w="340995" h="379094">
                  <a:moveTo>
                    <a:pt x="340499" y="283540"/>
                  </a:moveTo>
                  <a:lnTo>
                    <a:pt x="338556" y="276339"/>
                  </a:lnTo>
                  <a:lnTo>
                    <a:pt x="304596" y="256692"/>
                  </a:lnTo>
                  <a:lnTo>
                    <a:pt x="297421" y="258660"/>
                  </a:lnTo>
                  <a:lnTo>
                    <a:pt x="290893" y="269938"/>
                  </a:lnTo>
                  <a:lnTo>
                    <a:pt x="292836" y="277139"/>
                  </a:lnTo>
                  <a:lnTo>
                    <a:pt x="322999" y="294563"/>
                  </a:lnTo>
                  <a:lnTo>
                    <a:pt x="325018" y="295071"/>
                  </a:lnTo>
                  <a:lnTo>
                    <a:pt x="327012" y="295071"/>
                  </a:lnTo>
                  <a:lnTo>
                    <a:pt x="331089" y="295071"/>
                  </a:lnTo>
                  <a:lnTo>
                    <a:pt x="335051" y="292950"/>
                  </a:lnTo>
                  <a:lnTo>
                    <a:pt x="340499" y="283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8428507" y="2400439"/>
            <a:ext cx="853440" cy="853440"/>
            <a:chOff x="8428507" y="2400439"/>
            <a:chExt cx="853440" cy="853440"/>
          </a:xfrm>
        </p:grpSpPr>
        <p:sp>
          <p:nvSpPr>
            <p:cNvPr id="26" name="object 26"/>
            <p:cNvSpPr/>
            <p:nvPr/>
          </p:nvSpPr>
          <p:spPr>
            <a:xfrm>
              <a:off x="8428507" y="2400439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440" y="0"/>
                  </a:moveTo>
                  <a:lnTo>
                    <a:pt x="379974" y="2502"/>
                  </a:lnTo>
                  <a:lnTo>
                    <a:pt x="334957" y="9834"/>
                  </a:lnTo>
                  <a:lnTo>
                    <a:pt x="291650" y="21738"/>
                  </a:lnTo>
                  <a:lnTo>
                    <a:pt x="250313" y="37952"/>
                  </a:lnTo>
                  <a:lnTo>
                    <a:pt x="211205" y="58216"/>
                  </a:lnTo>
                  <a:lnTo>
                    <a:pt x="174588" y="82271"/>
                  </a:lnTo>
                  <a:lnTo>
                    <a:pt x="140720" y="109856"/>
                  </a:lnTo>
                  <a:lnTo>
                    <a:pt x="109863" y="140711"/>
                  </a:lnTo>
                  <a:lnTo>
                    <a:pt x="82276" y="174577"/>
                  </a:lnTo>
                  <a:lnTo>
                    <a:pt x="58220" y="211192"/>
                  </a:lnTo>
                  <a:lnTo>
                    <a:pt x="37954" y="250297"/>
                  </a:lnTo>
                  <a:lnTo>
                    <a:pt x="21739" y="291632"/>
                  </a:lnTo>
                  <a:lnTo>
                    <a:pt x="9835" y="334937"/>
                  </a:lnTo>
                  <a:lnTo>
                    <a:pt x="2502" y="379951"/>
                  </a:lnTo>
                  <a:lnTo>
                    <a:pt x="0" y="426415"/>
                  </a:lnTo>
                  <a:lnTo>
                    <a:pt x="2502" y="472883"/>
                  </a:lnTo>
                  <a:lnTo>
                    <a:pt x="9835" y="517902"/>
                  </a:lnTo>
                  <a:lnTo>
                    <a:pt x="21739" y="561211"/>
                  </a:lnTo>
                  <a:lnTo>
                    <a:pt x="37954" y="602550"/>
                  </a:lnTo>
                  <a:lnTo>
                    <a:pt x="58220" y="641659"/>
                  </a:lnTo>
                  <a:lnTo>
                    <a:pt x="82276" y="678277"/>
                  </a:lnTo>
                  <a:lnTo>
                    <a:pt x="109863" y="712145"/>
                  </a:lnTo>
                  <a:lnTo>
                    <a:pt x="140720" y="743003"/>
                  </a:lnTo>
                  <a:lnTo>
                    <a:pt x="174588" y="770590"/>
                  </a:lnTo>
                  <a:lnTo>
                    <a:pt x="211205" y="794647"/>
                  </a:lnTo>
                  <a:lnTo>
                    <a:pt x="250313" y="814913"/>
                  </a:lnTo>
                  <a:lnTo>
                    <a:pt x="291650" y="831128"/>
                  </a:lnTo>
                  <a:lnTo>
                    <a:pt x="334957" y="843032"/>
                  </a:lnTo>
                  <a:lnTo>
                    <a:pt x="379974" y="850366"/>
                  </a:lnTo>
                  <a:lnTo>
                    <a:pt x="426440" y="852868"/>
                  </a:lnTo>
                  <a:lnTo>
                    <a:pt x="472906" y="850366"/>
                  </a:lnTo>
                  <a:lnTo>
                    <a:pt x="517922" y="843032"/>
                  </a:lnTo>
                  <a:lnTo>
                    <a:pt x="561229" y="831128"/>
                  </a:lnTo>
                  <a:lnTo>
                    <a:pt x="602565" y="814913"/>
                  </a:lnTo>
                  <a:lnTo>
                    <a:pt x="641672" y="794647"/>
                  </a:lnTo>
                  <a:lnTo>
                    <a:pt x="678288" y="770590"/>
                  </a:lnTo>
                  <a:lnTo>
                    <a:pt x="712154" y="743003"/>
                  </a:lnTo>
                  <a:lnTo>
                    <a:pt x="743010" y="712145"/>
                  </a:lnTo>
                  <a:lnTo>
                    <a:pt x="770596" y="678277"/>
                  </a:lnTo>
                  <a:lnTo>
                    <a:pt x="794651" y="641659"/>
                  </a:lnTo>
                  <a:lnTo>
                    <a:pt x="814915" y="602550"/>
                  </a:lnTo>
                  <a:lnTo>
                    <a:pt x="831130" y="561211"/>
                  </a:lnTo>
                  <a:lnTo>
                    <a:pt x="843033" y="517902"/>
                  </a:lnTo>
                  <a:lnTo>
                    <a:pt x="850366" y="472883"/>
                  </a:lnTo>
                  <a:lnTo>
                    <a:pt x="852868" y="426415"/>
                  </a:lnTo>
                  <a:lnTo>
                    <a:pt x="850366" y="379951"/>
                  </a:lnTo>
                  <a:lnTo>
                    <a:pt x="843033" y="334937"/>
                  </a:lnTo>
                  <a:lnTo>
                    <a:pt x="831130" y="291632"/>
                  </a:lnTo>
                  <a:lnTo>
                    <a:pt x="814915" y="250297"/>
                  </a:lnTo>
                  <a:lnTo>
                    <a:pt x="794651" y="211192"/>
                  </a:lnTo>
                  <a:lnTo>
                    <a:pt x="770596" y="174577"/>
                  </a:lnTo>
                  <a:lnTo>
                    <a:pt x="743010" y="140711"/>
                  </a:lnTo>
                  <a:lnTo>
                    <a:pt x="712154" y="109856"/>
                  </a:lnTo>
                  <a:lnTo>
                    <a:pt x="678288" y="82271"/>
                  </a:lnTo>
                  <a:lnTo>
                    <a:pt x="641672" y="58216"/>
                  </a:lnTo>
                  <a:lnTo>
                    <a:pt x="602565" y="37952"/>
                  </a:lnTo>
                  <a:lnTo>
                    <a:pt x="561229" y="21738"/>
                  </a:lnTo>
                  <a:lnTo>
                    <a:pt x="517922" y="9834"/>
                  </a:lnTo>
                  <a:lnTo>
                    <a:pt x="472906" y="2502"/>
                  </a:lnTo>
                  <a:lnTo>
                    <a:pt x="42644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604339" y="2589796"/>
              <a:ext cx="547370" cy="474345"/>
            </a:xfrm>
            <a:custGeom>
              <a:avLst/>
              <a:gdLst/>
              <a:ahLst/>
              <a:cxnLst/>
              <a:rect l="l" t="t" r="r" b="b"/>
              <a:pathLst>
                <a:path w="547370" h="474344">
                  <a:moveTo>
                    <a:pt x="201650" y="171488"/>
                  </a:moveTo>
                  <a:lnTo>
                    <a:pt x="201625" y="170167"/>
                  </a:lnTo>
                  <a:lnTo>
                    <a:pt x="198983" y="156375"/>
                  </a:lnTo>
                  <a:lnTo>
                    <a:pt x="194703" y="146735"/>
                  </a:lnTo>
                  <a:lnTo>
                    <a:pt x="194602" y="146507"/>
                  </a:lnTo>
                  <a:lnTo>
                    <a:pt x="194538" y="146354"/>
                  </a:lnTo>
                  <a:lnTo>
                    <a:pt x="188849" y="138811"/>
                  </a:lnTo>
                  <a:lnTo>
                    <a:pt x="182499" y="132473"/>
                  </a:lnTo>
                  <a:lnTo>
                    <a:pt x="182295" y="132270"/>
                  </a:lnTo>
                  <a:lnTo>
                    <a:pt x="182295" y="171297"/>
                  </a:lnTo>
                  <a:lnTo>
                    <a:pt x="181838" y="179641"/>
                  </a:lnTo>
                  <a:lnTo>
                    <a:pt x="180390" y="185420"/>
                  </a:lnTo>
                  <a:lnTo>
                    <a:pt x="180289" y="185826"/>
                  </a:lnTo>
                  <a:lnTo>
                    <a:pt x="180251" y="185978"/>
                  </a:lnTo>
                  <a:lnTo>
                    <a:pt x="180162" y="186347"/>
                  </a:lnTo>
                  <a:lnTo>
                    <a:pt x="176771" y="193294"/>
                  </a:lnTo>
                  <a:lnTo>
                    <a:pt x="175983" y="194691"/>
                  </a:lnTo>
                  <a:lnTo>
                    <a:pt x="175107" y="196011"/>
                  </a:lnTo>
                  <a:lnTo>
                    <a:pt x="172466" y="190830"/>
                  </a:lnTo>
                  <a:lnTo>
                    <a:pt x="168490" y="185420"/>
                  </a:lnTo>
                  <a:lnTo>
                    <a:pt x="155892" y="180263"/>
                  </a:lnTo>
                  <a:lnTo>
                    <a:pt x="150253" y="182638"/>
                  </a:lnTo>
                  <a:lnTo>
                    <a:pt x="148158" y="187756"/>
                  </a:lnTo>
                  <a:lnTo>
                    <a:pt x="148094" y="187947"/>
                  </a:lnTo>
                  <a:lnTo>
                    <a:pt x="148005" y="188112"/>
                  </a:lnTo>
                  <a:lnTo>
                    <a:pt x="147091" y="190830"/>
                  </a:lnTo>
                  <a:lnTo>
                    <a:pt x="146202" y="194691"/>
                  </a:lnTo>
                  <a:lnTo>
                    <a:pt x="146164" y="194881"/>
                  </a:lnTo>
                  <a:lnTo>
                    <a:pt x="145173" y="197827"/>
                  </a:lnTo>
                  <a:lnTo>
                    <a:pt x="131394" y="176555"/>
                  </a:lnTo>
                  <a:lnTo>
                    <a:pt x="128905" y="159423"/>
                  </a:lnTo>
                  <a:lnTo>
                    <a:pt x="135915" y="142417"/>
                  </a:lnTo>
                  <a:lnTo>
                    <a:pt x="150596" y="121513"/>
                  </a:lnTo>
                  <a:lnTo>
                    <a:pt x="151460" y="120345"/>
                  </a:lnTo>
                  <a:lnTo>
                    <a:pt x="154952" y="129070"/>
                  </a:lnTo>
                  <a:lnTo>
                    <a:pt x="159258" y="135940"/>
                  </a:lnTo>
                  <a:lnTo>
                    <a:pt x="164084" y="141554"/>
                  </a:lnTo>
                  <a:lnTo>
                    <a:pt x="169164" y="146507"/>
                  </a:lnTo>
                  <a:lnTo>
                    <a:pt x="173494" y="150825"/>
                  </a:lnTo>
                  <a:lnTo>
                    <a:pt x="177380" y="155867"/>
                  </a:lnTo>
                  <a:lnTo>
                    <a:pt x="180327" y="162191"/>
                  </a:lnTo>
                  <a:lnTo>
                    <a:pt x="180441" y="162433"/>
                  </a:lnTo>
                  <a:lnTo>
                    <a:pt x="182295" y="171297"/>
                  </a:lnTo>
                  <a:lnTo>
                    <a:pt x="182295" y="132270"/>
                  </a:lnTo>
                  <a:lnTo>
                    <a:pt x="177177" y="127076"/>
                  </a:lnTo>
                  <a:lnTo>
                    <a:pt x="172593" y="120345"/>
                  </a:lnTo>
                  <a:lnTo>
                    <a:pt x="172440" y="120129"/>
                  </a:lnTo>
                  <a:lnTo>
                    <a:pt x="168960" y="110159"/>
                  </a:lnTo>
                  <a:lnTo>
                    <a:pt x="167386" y="95681"/>
                  </a:lnTo>
                  <a:lnTo>
                    <a:pt x="167513" y="92494"/>
                  </a:lnTo>
                  <a:lnTo>
                    <a:pt x="166065" y="89319"/>
                  </a:lnTo>
                  <a:lnTo>
                    <a:pt x="158889" y="84277"/>
                  </a:lnTo>
                  <a:lnTo>
                    <a:pt x="152844" y="85331"/>
                  </a:lnTo>
                  <a:lnTo>
                    <a:pt x="144157" y="97663"/>
                  </a:lnTo>
                  <a:lnTo>
                    <a:pt x="135051" y="109982"/>
                  </a:lnTo>
                  <a:lnTo>
                    <a:pt x="115214" y="138518"/>
                  </a:lnTo>
                  <a:lnTo>
                    <a:pt x="107022" y="161798"/>
                  </a:lnTo>
                  <a:lnTo>
                    <a:pt x="113195" y="185420"/>
                  </a:lnTo>
                  <a:lnTo>
                    <a:pt x="113296" y="185826"/>
                  </a:lnTo>
                  <a:lnTo>
                    <a:pt x="137363" y="218516"/>
                  </a:lnTo>
                  <a:lnTo>
                    <a:pt x="144487" y="223151"/>
                  </a:lnTo>
                  <a:lnTo>
                    <a:pt x="154559" y="219113"/>
                  </a:lnTo>
                  <a:lnTo>
                    <a:pt x="158064" y="215366"/>
                  </a:lnTo>
                  <a:lnTo>
                    <a:pt x="158673" y="214337"/>
                  </a:lnTo>
                  <a:lnTo>
                    <a:pt x="160591" y="210921"/>
                  </a:lnTo>
                  <a:lnTo>
                    <a:pt x="162090" y="214337"/>
                  </a:lnTo>
                  <a:lnTo>
                    <a:pt x="163664" y="217373"/>
                  </a:lnTo>
                  <a:lnTo>
                    <a:pt x="166624" y="219824"/>
                  </a:lnTo>
                  <a:lnTo>
                    <a:pt x="170116" y="222885"/>
                  </a:lnTo>
                  <a:lnTo>
                    <a:pt x="175374" y="223062"/>
                  </a:lnTo>
                  <a:lnTo>
                    <a:pt x="179108" y="220040"/>
                  </a:lnTo>
                  <a:lnTo>
                    <a:pt x="188061" y="210921"/>
                  </a:lnTo>
                  <a:lnTo>
                    <a:pt x="188722" y="210261"/>
                  </a:lnTo>
                  <a:lnTo>
                    <a:pt x="195567" y="198907"/>
                  </a:lnTo>
                  <a:lnTo>
                    <a:pt x="195910" y="197827"/>
                  </a:lnTo>
                  <a:lnTo>
                    <a:pt x="196494" y="196062"/>
                  </a:lnTo>
                  <a:lnTo>
                    <a:pt x="199682" y="186347"/>
                  </a:lnTo>
                  <a:lnTo>
                    <a:pt x="199809" y="185978"/>
                  </a:lnTo>
                  <a:lnTo>
                    <a:pt x="201650" y="171488"/>
                  </a:lnTo>
                  <a:close/>
                </a:path>
                <a:path w="547370" h="474344">
                  <a:moveTo>
                    <a:pt x="334886" y="362165"/>
                  </a:moveTo>
                  <a:lnTo>
                    <a:pt x="334010" y="357886"/>
                  </a:lnTo>
                  <a:lnTo>
                    <a:pt x="333908" y="357339"/>
                  </a:lnTo>
                  <a:lnTo>
                    <a:pt x="333590" y="355815"/>
                  </a:lnTo>
                  <a:lnTo>
                    <a:pt x="333121" y="353479"/>
                  </a:lnTo>
                  <a:lnTo>
                    <a:pt x="328333" y="346367"/>
                  </a:lnTo>
                  <a:lnTo>
                    <a:pt x="321233" y="341591"/>
                  </a:lnTo>
                  <a:lnTo>
                    <a:pt x="318973" y="341134"/>
                  </a:lnTo>
                  <a:lnTo>
                    <a:pt x="318973" y="361797"/>
                  </a:lnTo>
                  <a:lnTo>
                    <a:pt x="316814" y="366991"/>
                  </a:lnTo>
                  <a:lnTo>
                    <a:pt x="296303" y="366991"/>
                  </a:lnTo>
                  <a:lnTo>
                    <a:pt x="296303" y="419722"/>
                  </a:lnTo>
                  <a:lnTo>
                    <a:pt x="296303" y="454736"/>
                  </a:lnTo>
                  <a:lnTo>
                    <a:pt x="19405" y="454736"/>
                  </a:lnTo>
                  <a:lnTo>
                    <a:pt x="19405" y="419722"/>
                  </a:lnTo>
                  <a:lnTo>
                    <a:pt x="41427" y="385851"/>
                  </a:lnTo>
                  <a:lnTo>
                    <a:pt x="104279" y="360946"/>
                  </a:lnTo>
                  <a:lnTo>
                    <a:pt x="157861" y="355815"/>
                  </a:lnTo>
                  <a:lnTo>
                    <a:pt x="211429" y="360946"/>
                  </a:lnTo>
                  <a:lnTo>
                    <a:pt x="258330" y="376351"/>
                  </a:lnTo>
                  <a:lnTo>
                    <a:pt x="293662" y="407695"/>
                  </a:lnTo>
                  <a:lnTo>
                    <a:pt x="296303" y="419722"/>
                  </a:lnTo>
                  <a:lnTo>
                    <a:pt x="296303" y="366991"/>
                  </a:lnTo>
                  <a:lnTo>
                    <a:pt x="280987" y="366991"/>
                  </a:lnTo>
                  <a:lnTo>
                    <a:pt x="275551" y="363461"/>
                  </a:lnTo>
                  <a:lnTo>
                    <a:pt x="269671" y="360210"/>
                  </a:lnTo>
                  <a:lnTo>
                    <a:pt x="263512" y="357339"/>
                  </a:lnTo>
                  <a:lnTo>
                    <a:pt x="313867" y="357339"/>
                  </a:lnTo>
                  <a:lnTo>
                    <a:pt x="315074" y="357886"/>
                  </a:lnTo>
                  <a:lnTo>
                    <a:pt x="318973" y="361797"/>
                  </a:lnTo>
                  <a:lnTo>
                    <a:pt x="318973" y="341134"/>
                  </a:lnTo>
                  <a:lnTo>
                    <a:pt x="316496" y="340626"/>
                  </a:lnTo>
                  <a:lnTo>
                    <a:pt x="312534" y="339826"/>
                  </a:lnTo>
                  <a:lnTo>
                    <a:pt x="212242" y="339826"/>
                  </a:lnTo>
                  <a:lnTo>
                    <a:pt x="210235" y="340106"/>
                  </a:lnTo>
                  <a:lnTo>
                    <a:pt x="208407" y="340601"/>
                  </a:lnTo>
                  <a:lnTo>
                    <a:pt x="204876" y="340106"/>
                  </a:lnTo>
                  <a:lnTo>
                    <a:pt x="206705" y="340106"/>
                  </a:lnTo>
                  <a:lnTo>
                    <a:pt x="206705" y="337794"/>
                  </a:lnTo>
                  <a:lnTo>
                    <a:pt x="206705" y="317601"/>
                  </a:lnTo>
                  <a:lnTo>
                    <a:pt x="229387" y="317601"/>
                  </a:lnTo>
                  <a:lnTo>
                    <a:pt x="233730" y="313258"/>
                  </a:lnTo>
                  <a:lnTo>
                    <a:pt x="233730" y="298183"/>
                  </a:lnTo>
                  <a:lnTo>
                    <a:pt x="233730" y="273075"/>
                  </a:lnTo>
                  <a:lnTo>
                    <a:pt x="233730" y="269049"/>
                  </a:lnTo>
                  <a:lnTo>
                    <a:pt x="254825" y="253669"/>
                  </a:lnTo>
                  <a:lnTo>
                    <a:pt x="271767" y="234188"/>
                  </a:lnTo>
                  <a:lnTo>
                    <a:pt x="282841" y="211416"/>
                  </a:lnTo>
                  <a:lnTo>
                    <a:pt x="286753" y="186347"/>
                  </a:lnTo>
                  <a:lnTo>
                    <a:pt x="286791" y="185420"/>
                  </a:lnTo>
                  <a:lnTo>
                    <a:pt x="284581" y="162433"/>
                  </a:lnTo>
                  <a:lnTo>
                    <a:pt x="284556" y="162191"/>
                  </a:lnTo>
                  <a:lnTo>
                    <a:pt x="278409" y="145884"/>
                  </a:lnTo>
                  <a:lnTo>
                    <a:pt x="269417" y="134264"/>
                  </a:lnTo>
                  <a:lnTo>
                    <a:pt x="267373" y="132448"/>
                  </a:lnTo>
                  <a:lnTo>
                    <a:pt x="267373" y="185420"/>
                  </a:lnTo>
                  <a:lnTo>
                    <a:pt x="267258" y="187756"/>
                  </a:lnTo>
                  <a:lnTo>
                    <a:pt x="266814" y="193294"/>
                  </a:lnTo>
                  <a:lnTo>
                    <a:pt x="266700" y="194691"/>
                  </a:lnTo>
                  <a:lnTo>
                    <a:pt x="266598" y="196062"/>
                  </a:lnTo>
                  <a:lnTo>
                    <a:pt x="248450" y="232727"/>
                  </a:lnTo>
                  <a:lnTo>
                    <a:pt x="221665" y="253669"/>
                  </a:lnTo>
                  <a:lnTo>
                    <a:pt x="214312" y="253669"/>
                  </a:lnTo>
                  <a:lnTo>
                    <a:pt x="214312" y="273075"/>
                  </a:lnTo>
                  <a:lnTo>
                    <a:pt x="214312" y="298183"/>
                  </a:lnTo>
                  <a:lnTo>
                    <a:pt x="187274" y="298183"/>
                  </a:lnTo>
                  <a:lnTo>
                    <a:pt x="187274" y="317601"/>
                  </a:lnTo>
                  <a:lnTo>
                    <a:pt x="187274" y="337794"/>
                  </a:lnTo>
                  <a:lnTo>
                    <a:pt x="180060" y="337197"/>
                  </a:lnTo>
                  <a:lnTo>
                    <a:pt x="172758" y="336753"/>
                  </a:lnTo>
                  <a:lnTo>
                    <a:pt x="165341" y="336486"/>
                  </a:lnTo>
                  <a:lnTo>
                    <a:pt x="150355" y="336486"/>
                  </a:lnTo>
                  <a:lnTo>
                    <a:pt x="142938" y="336753"/>
                  </a:lnTo>
                  <a:lnTo>
                    <a:pt x="135636" y="337197"/>
                  </a:lnTo>
                  <a:lnTo>
                    <a:pt x="128435" y="337794"/>
                  </a:lnTo>
                  <a:lnTo>
                    <a:pt x="128435" y="317601"/>
                  </a:lnTo>
                  <a:lnTo>
                    <a:pt x="187274" y="317601"/>
                  </a:lnTo>
                  <a:lnTo>
                    <a:pt x="187274" y="298183"/>
                  </a:lnTo>
                  <a:lnTo>
                    <a:pt x="101396" y="298183"/>
                  </a:lnTo>
                  <a:lnTo>
                    <a:pt x="101396" y="273075"/>
                  </a:lnTo>
                  <a:lnTo>
                    <a:pt x="214312" y="273075"/>
                  </a:lnTo>
                  <a:lnTo>
                    <a:pt x="214312" y="253669"/>
                  </a:lnTo>
                  <a:lnTo>
                    <a:pt x="94068" y="253669"/>
                  </a:lnTo>
                  <a:lnTo>
                    <a:pt x="84086" y="247497"/>
                  </a:lnTo>
                  <a:lnTo>
                    <a:pt x="55384" y="215366"/>
                  </a:lnTo>
                  <a:lnTo>
                    <a:pt x="48336" y="185420"/>
                  </a:lnTo>
                  <a:lnTo>
                    <a:pt x="49999" y="167881"/>
                  </a:lnTo>
                  <a:lnTo>
                    <a:pt x="54635" y="155524"/>
                  </a:lnTo>
                  <a:lnTo>
                    <a:pt x="61391" y="146735"/>
                  </a:lnTo>
                  <a:lnTo>
                    <a:pt x="69545" y="139484"/>
                  </a:lnTo>
                  <a:lnTo>
                    <a:pt x="84315" y="125831"/>
                  </a:lnTo>
                  <a:lnTo>
                    <a:pt x="98120" y="105168"/>
                  </a:lnTo>
                  <a:lnTo>
                    <a:pt x="108597" y="71653"/>
                  </a:lnTo>
                  <a:lnTo>
                    <a:pt x="113436" y="19431"/>
                  </a:lnTo>
                  <a:lnTo>
                    <a:pt x="202298" y="19431"/>
                  </a:lnTo>
                  <a:lnTo>
                    <a:pt x="207111" y="71653"/>
                  </a:lnTo>
                  <a:lnTo>
                    <a:pt x="231394" y="125831"/>
                  </a:lnTo>
                  <a:lnTo>
                    <a:pt x="254317" y="146735"/>
                  </a:lnTo>
                  <a:lnTo>
                    <a:pt x="261073" y="155524"/>
                  </a:lnTo>
                  <a:lnTo>
                    <a:pt x="265709" y="167881"/>
                  </a:lnTo>
                  <a:lnTo>
                    <a:pt x="267373" y="185420"/>
                  </a:lnTo>
                  <a:lnTo>
                    <a:pt x="267373" y="132448"/>
                  </a:lnTo>
                  <a:lnTo>
                    <a:pt x="233781" y="93370"/>
                  </a:lnTo>
                  <a:lnTo>
                    <a:pt x="222237" y="19431"/>
                  </a:lnTo>
                  <a:lnTo>
                    <a:pt x="221602" y="9702"/>
                  </a:lnTo>
                  <a:lnTo>
                    <a:pt x="221602" y="4343"/>
                  </a:lnTo>
                  <a:lnTo>
                    <a:pt x="217271" y="0"/>
                  </a:lnTo>
                  <a:lnTo>
                    <a:pt x="98450" y="0"/>
                  </a:lnTo>
                  <a:lnTo>
                    <a:pt x="94107" y="4343"/>
                  </a:lnTo>
                  <a:lnTo>
                    <a:pt x="94107" y="9702"/>
                  </a:lnTo>
                  <a:lnTo>
                    <a:pt x="90690" y="61112"/>
                  </a:lnTo>
                  <a:lnTo>
                    <a:pt x="81927" y="93370"/>
                  </a:lnTo>
                  <a:lnTo>
                    <a:pt x="69989" y="112534"/>
                  </a:lnTo>
                  <a:lnTo>
                    <a:pt x="57099" y="124625"/>
                  </a:lnTo>
                  <a:lnTo>
                    <a:pt x="46291" y="134264"/>
                  </a:lnTo>
                  <a:lnTo>
                    <a:pt x="37299" y="145884"/>
                  </a:lnTo>
                  <a:lnTo>
                    <a:pt x="31153" y="162191"/>
                  </a:lnTo>
                  <a:lnTo>
                    <a:pt x="28917" y="185420"/>
                  </a:lnTo>
                  <a:lnTo>
                    <a:pt x="28956" y="186347"/>
                  </a:lnTo>
                  <a:lnTo>
                    <a:pt x="32689" y="210261"/>
                  </a:lnTo>
                  <a:lnTo>
                    <a:pt x="32791" y="210921"/>
                  </a:lnTo>
                  <a:lnTo>
                    <a:pt x="32867" y="211416"/>
                  </a:lnTo>
                  <a:lnTo>
                    <a:pt x="43942" y="234188"/>
                  </a:lnTo>
                  <a:lnTo>
                    <a:pt x="60883" y="253669"/>
                  </a:lnTo>
                  <a:lnTo>
                    <a:pt x="81991" y="269049"/>
                  </a:lnTo>
                  <a:lnTo>
                    <a:pt x="81991" y="313258"/>
                  </a:lnTo>
                  <a:lnTo>
                    <a:pt x="86347" y="317601"/>
                  </a:lnTo>
                  <a:lnTo>
                    <a:pt x="109016" y="317601"/>
                  </a:lnTo>
                  <a:lnTo>
                    <a:pt x="109016" y="340106"/>
                  </a:lnTo>
                  <a:lnTo>
                    <a:pt x="110274" y="340106"/>
                  </a:lnTo>
                  <a:lnTo>
                    <a:pt x="92316" y="343725"/>
                  </a:lnTo>
                  <a:lnTo>
                    <a:pt x="76631" y="347980"/>
                  </a:lnTo>
                  <a:lnTo>
                    <a:pt x="28460" y="371373"/>
                  </a:lnTo>
                  <a:lnTo>
                    <a:pt x="3378" y="402069"/>
                  </a:lnTo>
                  <a:lnTo>
                    <a:pt x="0" y="419722"/>
                  </a:lnTo>
                  <a:lnTo>
                    <a:pt x="0" y="469785"/>
                  </a:lnTo>
                  <a:lnTo>
                    <a:pt x="4343" y="474141"/>
                  </a:lnTo>
                  <a:lnTo>
                    <a:pt x="311378" y="474141"/>
                  </a:lnTo>
                  <a:lnTo>
                    <a:pt x="315734" y="469785"/>
                  </a:lnTo>
                  <a:lnTo>
                    <a:pt x="315734" y="454736"/>
                  </a:lnTo>
                  <a:lnTo>
                    <a:pt x="315734" y="419722"/>
                  </a:lnTo>
                  <a:lnTo>
                    <a:pt x="314782" y="410362"/>
                  </a:lnTo>
                  <a:lnTo>
                    <a:pt x="312039" y="401345"/>
                  </a:lnTo>
                  <a:lnTo>
                    <a:pt x="307568" y="392722"/>
                  </a:lnTo>
                  <a:lnTo>
                    <a:pt x="301498" y="384517"/>
                  </a:lnTo>
                  <a:lnTo>
                    <a:pt x="312534" y="384517"/>
                  </a:lnTo>
                  <a:lnTo>
                    <a:pt x="321221" y="382765"/>
                  </a:lnTo>
                  <a:lnTo>
                    <a:pt x="328333" y="377977"/>
                  </a:lnTo>
                  <a:lnTo>
                    <a:pt x="333121" y="370878"/>
                  </a:lnTo>
                  <a:lnTo>
                    <a:pt x="333908" y="366991"/>
                  </a:lnTo>
                  <a:lnTo>
                    <a:pt x="334886" y="362165"/>
                  </a:lnTo>
                  <a:close/>
                </a:path>
                <a:path w="547370" h="474344">
                  <a:moveTo>
                    <a:pt x="344639" y="149567"/>
                  </a:moveTo>
                  <a:lnTo>
                    <a:pt x="341134" y="146062"/>
                  </a:lnTo>
                  <a:lnTo>
                    <a:pt x="299821" y="146062"/>
                  </a:lnTo>
                  <a:lnTo>
                    <a:pt x="296303" y="149567"/>
                  </a:lnTo>
                  <a:lnTo>
                    <a:pt x="296303" y="158229"/>
                  </a:lnTo>
                  <a:lnTo>
                    <a:pt x="299821" y="161734"/>
                  </a:lnTo>
                  <a:lnTo>
                    <a:pt x="341134" y="161734"/>
                  </a:lnTo>
                  <a:lnTo>
                    <a:pt x="344639" y="158229"/>
                  </a:lnTo>
                  <a:lnTo>
                    <a:pt x="344639" y="153898"/>
                  </a:lnTo>
                  <a:lnTo>
                    <a:pt x="344639" y="149567"/>
                  </a:lnTo>
                  <a:close/>
                </a:path>
                <a:path w="547370" h="474344">
                  <a:moveTo>
                    <a:pt x="364096" y="85229"/>
                  </a:moveTo>
                  <a:lnTo>
                    <a:pt x="341045" y="62179"/>
                  </a:lnTo>
                  <a:lnTo>
                    <a:pt x="336080" y="62179"/>
                  </a:lnTo>
                  <a:lnTo>
                    <a:pt x="329971" y="68300"/>
                  </a:lnTo>
                  <a:lnTo>
                    <a:pt x="329971" y="73266"/>
                  </a:lnTo>
                  <a:lnTo>
                    <a:pt x="349961" y="93256"/>
                  </a:lnTo>
                  <a:lnTo>
                    <a:pt x="351485" y="94792"/>
                  </a:lnTo>
                  <a:lnTo>
                    <a:pt x="353491" y="95554"/>
                  </a:lnTo>
                  <a:lnTo>
                    <a:pt x="357505" y="95554"/>
                  </a:lnTo>
                  <a:lnTo>
                    <a:pt x="359511" y="94792"/>
                  </a:lnTo>
                  <a:lnTo>
                    <a:pt x="364096" y="90195"/>
                  </a:lnTo>
                  <a:lnTo>
                    <a:pt x="364096" y="85229"/>
                  </a:lnTo>
                  <a:close/>
                </a:path>
                <a:path w="547370" h="474344">
                  <a:moveTo>
                    <a:pt x="370243" y="211455"/>
                  </a:moveTo>
                  <a:lnTo>
                    <a:pt x="364134" y="205333"/>
                  </a:lnTo>
                  <a:lnTo>
                    <a:pt x="359168" y="205333"/>
                  </a:lnTo>
                  <a:lnTo>
                    <a:pt x="356108" y="208394"/>
                  </a:lnTo>
                  <a:lnTo>
                    <a:pt x="329958" y="234543"/>
                  </a:lnTo>
                  <a:lnTo>
                    <a:pt x="329958" y="239509"/>
                  </a:lnTo>
                  <a:lnTo>
                    <a:pt x="334556" y="244094"/>
                  </a:lnTo>
                  <a:lnTo>
                    <a:pt x="336562" y="244856"/>
                  </a:lnTo>
                  <a:lnTo>
                    <a:pt x="340563" y="244856"/>
                  </a:lnTo>
                  <a:lnTo>
                    <a:pt x="342582" y="244094"/>
                  </a:lnTo>
                  <a:lnTo>
                    <a:pt x="370243" y="216408"/>
                  </a:lnTo>
                  <a:lnTo>
                    <a:pt x="370243" y="211455"/>
                  </a:lnTo>
                  <a:close/>
                </a:path>
                <a:path w="547370" h="474344">
                  <a:moveTo>
                    <a:pt x="421297" y="183565"/>
                  </a:moveTo>
                  <a:lnTo>
                    <a:pt x="402259" y="154901"/>
                  </a:lnTo>
                  <a:lnTo>
                    <a:pt x="419569" y="127850"/>
                  </a:lnTo>
                  <a:lnTo>
                    <a:pt x="406539" y="127850"/>
                  </a:lnTo>
                  <a:lnTo>
                    <a:pt x="395592" y="145732"/>
                  </a:lnTo>
                  <a:lnTo>
                    <a:pt x="384416" y="127850"/>
                  </a:lnTo>
                  <a:lnTo>
                    <a:pt x="371271" y="127850"/>
                  </a:lnTo>
                  <a:lnTo>
                    <a:pt x="388531" y="154495"/>
                  </a:lnTo>
                  <a:lnTo>
                    <a:pt x="369481" y="183565"/>
                  </a:lnTo>
                  <a:lnTo>
                    <a:pt x="382968" y="183565"/>
                  </a:lnTo>
                  <a:lnTo>
                    <a:pt x="395363" y="164299"/>
                  </a:lnTo>
                  <a:lnTo>
                    <a:pt x="407720" y="183565"/>
                  </a:lnTo>
                  <a:lnTo>
                    <a:pt x="421297" y="183565"/>
                  </a:lnTo>
                  <a:close/>
                </a:path>
                <a:path w="547370" h="474344">
                  <a:moveTo>
                    <a:pt x="429501" y="234454"/>
                  </a:moveTo>
                  <a:lnTo>
                    <a:pt x="425996" y="230949"/>
                  </a:lnTo>
                  <a:lnTo>
                    <a:pt x="421678" y="230949"/>
                  </a:lnTo>
                  <a:lnTo>
                    <a:pt x="417347" y="230949"/>
                  </a:lnTo>
                  <a:lnTo>
                    <a:pt x="413842" y="234454"/>
                  </a:lnTo>
                  <a:lnTo>
                    <a:pt x="413842" y="275767"/>
                  </a:lnTo>
                  <a:lnTo>
                    <a:pt x="417347" y="279273"/>
                  </a:lnTo>
                  <a:lnTo>
                    <a:pt x="425996" y="279273"/>
                  </a:lnTo>
                  <a:lnTo>
                    <a:pt x="429501" y="275767"/>
                  </a:lnTo>
                  <a:lnTo>
                    <a:pt x="429501" y="234454"/>
                  </a:lnTo>
                  <a:close/>
                </a:path>
                <a:path w="547370" h="474344">
                  <a:moveTo>
                    <a:pt x="429501" y="32042"/>
                  </a:moveTo>
                  <a:lnTo>
                    <a:pt x="425996" y="28536"/>
                  </a:lnTo>
                  <a:lnTo>
                    <a:pt x="417347" y="28536"/>
                  </a:lnTo>
                  <a:lnTo>
                    <a:pt x="413842" y="32042"/>
                  </a:lnTo>
                  <a:lnTo>
                    <a:pt x="413842" y="73355"/>
                  </a:lnTo>
                  <a:lnTo>
                    <a:pt x="417347" y="76860"/>
                  </a:lnTo>
                  <a:lnTo>
                    <a:pt x="421678" y="76860"/>
                  </a:lnTo>
                  <a:lnTo>
                    <a:pt x="425996" y="76860"/>
                  </a:lnTo>
                  <a:lnTo>
                    <a:pt x="429501" y="73355"/>
                  </a:lnTo>
                  <a:lnTo>
                    <a:pt x="429501" y="32042"/>
                  </a:lnTo>
                  <a:close/>
                </a:path>
                <a:path w="547370" h="474344">
                  <a:moveTo>
                    <a:pt x="461352" y="163461"/>
                  </a:moveTo>
                  <a:lnTo>
                    <a:pt x="460387" y="160591"/>
                  </a:lnTo>
                  <a:lnTo>
                    <a:pt x="456565" y="155829"/>
                  </a:lnTo>
                  <a:lnTo>
                    <a:pt x="454012" y="154292"/>
                  </a:lnTo>
                  <a:lnTo>
                    <a:pt x="450837" y="153619"/>
                  </a:lnTo>
                  <a:lnTo>
                    <a:pt x="456158" y="150698"/>
                  </a:lnTo>
                  <a:lnTo>
                    <a:pt x="458851" y="146799"/>
                  </a:lnTo>
                  <a:lnTo>
                    <a:pt x="458851" y="138468"/>
                  </a:lnTo>
                  <a:lnTo>
                    <a:pt x="457530" y="135369"/>
                  </a:lnTo>
                  <a:lnTo>
                    <a:pt x="451751" y="129298"/>
                  </a:lnTo>
                  <a:lnTo>
                    <a:pt x="447560" y="127622"/>
                  </a:lnTo>
                  <a:lnTo>
                    <a:pt x="439242" y="127622"/>
                  </a:lnTo>
                  <a:lnTo>
                    <a:pt x="425132" y="142163"/>
                  </a:lnTo>
                  <a:lnTo>
                    <a:pt x="434975" y="143840"/>
                  </a:lnTo>
                  <a:lnTo>
                    <a:pt x="435241" y="141427"/>
                  </a:lnTo>
                  <a:lnTo>
                    <a:pt x="436041" y="139573"/>
                  </a:lnTo>
                  <a:lnTo>
                    <a:pt x="438607" y="137020"/>
                  </a:lnTo>
                  <a:lnTo>
                    <a:pt x="440169" y="136385"/>
                  </a:lnTo>
                  <a:lnTo>
                    <a:pt x="443852" y="136385"/>
                  </a:lnTo>
                  <a:lnTo>
                    <a:pt x="445338" y="136944"/>
                  </a:lnTo>
                  <a:lnTo>
                    <a:pt x="447560" y="139179"/>
                  </a:lnTo>
                  <a:lnTo>
                    <a:pt x="448119" y="140677"/>
                  </a:lnTo>
                  <a:lnTo>
                    <a:pt x="448119" y="144754"/>
                  </a:lnTo>
                  <a:lnTo>
                    <a:pt x="447357" y="146532"/>
                  </a:lnTo>
                  <a:lnTo>
                    <a:pt x="444322" y="149186"/>
                  </a:lnTo>
                  <a:lnTo>
                    <a:pt x="442112" y="149821"/>
                  </a:lnTo>
                  <a:lnTo>
                    <a:pt x="439216" y="149733"/>
                  </a:lnTo>
                  <a:lnTo>
                    <a:pt x="438048" y="158445"/>
                  </a:lnTo>
                  <a:lnTo>
                    <a:pt x="439953" y="157911"/>
                  </a:lnTo>
                  <a:lnTo>
                    <a:pt x="441591" y="157645"/>
                  </a:lnTo>
                  <a:lnTo>
                    <a:pt x="445033" y="157645"/>
                  </a:lnTo>
                  <a:lnTo>
                    <a:pt x="446798" y="158432"/>
                  </a:lnTo>
                  <a:lnTo>
                    <a:pt x="449681" y="161569"/>
                  </a:lnTo>
                  <a:lnTo>
                    <a:pt x="450405" y="163690"/>
                  </a:lnTo>
                  <a:lnTo>
                    <a:pt x="450405" y="169227"/>
                  </a:lnTo>
                  <a:lnTo>
                    <a:pt x="449656" y="171475"/>
                  </a:lnTo>
                  <a:lnTo>
                    <a:pt x="446633" y="174828"/>
                  </a:lnTo>
                  <a:lnTo>
                    <a:pt x="444779" y="175653"/>
                  </a:lnTo>
                  <a:lnTo>
                    <a:pt x="440524" y="175653"/>
                  </a:lnTo>
                  <a:lnTo>
                    <a:pt x="438772" y="174955"/>
                  </a:lnTo>
                  <a:lnTo>
                    <a:pt x="435876" y="172186"/>
                  </a:lnTo>
                  <a:lnTo>
                    <a:pt x="435000" y="170141"/>
                  </a:lnTo>
                  <a:lnTo>
                    <a:pt x="434657" y="167525"/>
                  </a:lnTo>
                  <a:lnTo>
                    <a:pt x="424345" y="168770"/>
                  </a:lnTo>
                  <a:lnTo>
                    <a:pt x="424853" y="173469"/>
                  </a:lnTo>
                  <a:lnTo>
                    <a:pt x="426770" y="177253"/>
                  </a:lnTo>
                  <a:lnTo>
                    <a:pt x="433425" y="183057"/>
                  </a:lnTo>
                  <a:lnTo>
                    <a:pt x="437591" y="184505"/>
                  </a:lnTo>
                  <a:lnTo>
                    <a:pt x="447954" y="184505"/>
                  </a:lnTo>
                  <a:lnTo>
                    <a:pt x="452412" y="182791"/>
                  </a:lnTo>
                  <a:lnTo>
                    <a:pt x="459562" y="175907"/>
                  </a:lnTo>
                  <a:lnTo>
                    <a:pt x="461352" y="171729"/>
                  </a:lnTo>
                  <a:lnTo>
                    <a:pt x="461352" y="163461"/>
                  </a:lnTo>
                  <a:close/>
                </a:path>
                <a:path w="547370" h="474344">
                  <a:moveTo>
                    <a:pt x="513384" y="68313"/>
                  </a:moveTo>
                  <a:lnTo>
                    <a:pt x="507276" y="62204"/>
                  </a:lnTo>
                  <a:lnTo>
                    <a:pt x="502310" y="62204"/>
                  </a:lnTo>
                  <a:lnTo>
                    <a:pt x="473100" y="91414"/>
                  </a:lnTo>
                  <a:lnTo>
                    <a:pt x="473100" y="96367"/>
                  </a:lnTo>
                  <a:lnTo>
                    <a:pt x="477697" y="100952"/>
                  </a:lnTo>
                  <a:lnTo>
                    <a:pt x="479704" y="101727"/>
                  </a:lnTo>
                  <a:lnTo>
                    <a:pt x="481698" y="101727"/>
                  </a:lnTo>
                  <a:lnTo>
                    <a:pt x="483704" y="101727"/>
                  </a:lnTo>
                  <a:lnTo>
                    <a:pt x="485711" y="100952"/>
                  </a:lnTo>
                  <a:lnTo>
                    <a:pt x="513384" y="73279"/>
                  </a:lnTo>
                  <a:lnTo>
                    <a:pt x="513384" y="68313"/>
                  </a:lnTo>
                  <a:close/>
                </a:path>
                <a:path w="547370" h="474344">
                  <a:moveTo>
                    <a:pt x="513397" y="234543"/>
                  </a:moveTo>
                  <a:lnTo>
                    <a:pt x="487235" y="208394"/>
                  </a:lnTo>
                  <a:lnTo>
                    <a:pt x="484174" y="205333"/>
                  </a:lnTo>
                  <a:lnTo>
                    <a:pt x="479209" y="205333"/>
                  </a:lnTo>
                  <a:lnTo>
                    <a:pt x="473100" y="211455"/>
                  </a:lnTo>
                  <a:lnTo>
                    <a:pt x="473100" y="216408"/>
                  </a:lnTo>
                  <a:lnTo>
                    <a:pt x="500773" y="244094"/>
                  </a:lnTo>
                  <a:lnTo>
                    <a:pt x="502793" y="244856"/>
                  </a:lnTo>
                  <a:lnTo>
                    <a:pt x="506793" y="244856"/>
                  </a:lnTo>
                  <a:lnTo>
                    <a:pt x="508787" y="244094"/>
                  </a:lnTo>
                  <a:lnTo>
                    <a:pt x="513397" y="239496"/>
                  </a:lnTo>
                  <a:lnTo>
                    <a:pt x="513397" y="234543"/>
                  </a:lnTo>
                  <a:close/>
                </a:path>
                <a:path w="547370" h="474344">
                  <a:moveTo>
                    <a:pt x="547039" y="149567"/>
                  </a:moveTo>
                  <a:lnTo>
                    <a:pt x="543547" y="146062"/>
                  </a:lnTo>
                  <a:lnTo>
                    <a:pt x="539216" y="146062"/>
                  </a:lnTo>
                  <a:lnTo>
                    <a:pt x="502234" y="146062"/>
                  </a:lnTo>
                  <a:lnTo>
                    <a:pt x="498729" y="149567"/>
                  </a:lnTo>
                  <a:lnTo>
                    <a:pt x="498729" y="158229"/>
                  </a:lnTo>
                  <a:lnTo>
                    <a:pt x="502234" y="161734"/>
                  </a:lnTo>
                  <a:lnTo>
                    <a:pt x="543547" y="161734"/>
                  </a:lnTo>
                  <a:lnTo>
                    <a:pt x="547039" y="158229"/>
                  </a:lnTo>
                  <a:lnTo>
                    <a:pt x="547039" y="149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513841" y="56512"/>
            <a:ext cx="1311910" cy="39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spc="-10" dirty="0"/>
              <a:t>FIREFLY</a:t>
            </a:r>
            <a:endParaRPr sz="2450"/>
          </a:p>
        </p:txBody>
      </p:sp>
      <p:sp>
        <p:nvSpPr>
          <p:cNvPr id="29" name="object 29"/>
          <p:cNvSpPr txBox="1"/>
          <p:nvPr/>
        </p:nvSpPr>
        <p:spPr>
          <a:xfrm>
            <a:off x="1950313" y="199327"/>
            <a:ext cx="142557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CANDLES</a:t>
            </a:r>
            <a:r>
              <a:rPr sz="1250" spc="37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050100"/>
                </a:solidFill>
                <a:latin typeface="Arial MT"/>
                <a:cs typeface="Arial MT"/>
              </a:rPr>
              <a:t>KILLER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0" name="object 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6548" y="733755"/>
            <a:ext cx="331190" cy="329387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41256" y="763016"/>
            <a:ext cx="892175" cy="262255"/>
            <a:chOff x="941256" y="763016"/>
            <a:chExt cx="892175" cy="262255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1256" y="780453"/>
              <a:ext cx="273229" cy="24352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3558" y="827583"/>
              <a:ext cx="77520" cy="19364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2605" y="827583"/>
              <a:ext cx="119875" cy="1963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8440" y="777024"/>
              <a:ext cx="134569" cy="24762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44535" y="827583"/>
              <a:ext cx="119875" cy="19672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795081" y="763016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0" y="4350931"/>
            <a:ext cx="11160125" cy="2849245"/>
            <a:chOff x="0" y="4350931"/>
            <a:chExt cx="11160125" cy="2849245"/>
          </a:xfrm>
        </p:grpSpPr>
        <p:sp>
          <p:nvSpPr>
            <p:cNvPr id="39" name="object 39"/>
            <p:cNvSpPr/>
            <p:nvPr/>
          </p:nvSpPr>
          <p:spPr>
            <a:xfrm>
              <a:off x="0" y="4350931"/>
              <a:ext cx="11160125" cy="2849245"/>
            </a:xfrm>
            <a:custGeom>
              <a:avLst/>
              <a:gdLst/>
              <a:ahLst/>
              <a:cxnLst/>
              <a:rect l="l" t="t" r="r" b="b"/>
              <a:pathLst>
                <a:path w="11160125" h="2849245">
                  <a:moveTo>
                    <a:pt x="0" y="2849067"/>
                  </a:moveTo>
                  <a:lnTo>
                    <a:pt x="0" y="0"/>
                  </a:lnTo>
                  <a:lnTo>
                    <a:pt x="11159997" y="0"/>
                  </a:lnTo>
                  <a:lnTo>
                    <a:pt x="11159997" y="2849067"/>
                  </a:lnTo>
                  <a:lnTo>
                    <a:pt x="0" y="2849067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969384" y="4350931"/>
              <a:ext cx="12065" cy="2849245"/>
            </a:xfrm>
            <a:custGeom>
              <a:avLst/>
              <a:gdLst/>
              <a:ahLst/>
              <a:cxnLst/>
              <a:rect l="l" t="t" r="r" b="b"/>
              <a:pathLst>
                <a:path w="12064" h="2849245">
                  <a:moveTo>
                    <a:pt x="11582" y="0"/>
                  </a:moveTo>
                  <a:lnTo>
                    <a:pt x="0" y="0"/>
                  </a:lnTo>
                  <a:lnTo>
                    <a:pt x="0" y="2849067"/>
                  </a:lnTo>
                  <a:lnTo>
                    <a:pt x="11582" y="2849067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" y="493076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" y="5500967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" y="607116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" y="6641361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6986219" y="4479198"/>
            <a:ext cx="63436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i="1" spc="-7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SR07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43896" y="5013827"/>
            <a:ext cx="92456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sz="2050" i="1" spc="5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hours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390932" y="5595984"/>
            <a:ext cx="183070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3.2V</a:t>
            </a:r>
            <a:r>
              <a:rPr sz="2050" i="1" spc="4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i="1" spc="2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50" i="1" spc="4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400mAh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76411" y="6177091"/>
            <a:ext cx="106045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LiFePO4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01154" y="4472879"/>
            <a:ext cx="13315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6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2000" b="1" spc="8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7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01409" y="5007592"/>
            <a:ext cx="29527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Working/Charging</a:t>
            </a:r>
            <a:r>
              <a:rPr sz="2000" b="1" spc="36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01154" y="5589689"/>
            <a:ext cx="208533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2000" b="1" spc="33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01154" y="6170766"/>
            <a:ext cx="15989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2000" b="1" spc="33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Type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967728" y="6741298"/>
            <a:ext cx="65405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i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0.3W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01154" y="6734970"/>
            <a:ext cx="22618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2000" b="1" spc="-8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2000" b="1" spc="-7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5" name="object 5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5820" y="185102"/>
            <a:ext cx="5496915" cy="42683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42" y="0"/>
            <a:ext cx="5514975" cy="522605"/>
            <a:chOff x="1442" y="0"/>
            <a:chExt cx="5514975" cy="522605"/>
          </a:xfrm>
        </p:grpSpPr>
        <p:sp>
          <p:nvSpPr>
            <p:cNvPr id="3" name="object 3"/>
            <p:cNvSpPr/>
            <p:nvPr/>
          </p:nvSpPr>
          <p:spPr>
            <a:xfrm>
              <a:off x="1442" y="0"/>
              <a:ext cx="5514975" cy="522605"/>
            </a:xfrm>
            <a:custGeom>
              <a:avLst/>
              <a:gdLst/>
              <a:ahLst/>
              <a:cxnLst/>
              <a:rect l="l" t="t" r="r" b="b"/>
              <a:pathLst>
                <a:path w="5514975" h="522605">
                  <a:moveTo>
                    <a:pt x="5417820" y="0"/>
                  </a:moveTo>
                  <a:lnTo>
                    <a:pt x="0" y="0"/>
                  </a:lnTo>
                  <a:lnTo>
                    <a:pt x="0" y="522389"/>
                  </a:lnTo>
                  <a:lnTo>
                    <a:pt x="5417820" y="522389"/>
                  </a:lnTo>
                  <a:lnTo>
                    <a:pt x="5455611" y="514758"/>
                  </a:lnTo>
                  <a:lnTo>
                    <a:pt x="5486473" y="493950"/>
                  </a:lnTo>
                  <a:lnTo>
                    <a:pt x="5507281" y="463088"/>
                  </a:lnTo>
                  <a:lnTo>
                    <a:pt x="5514911" y="425297"/>
                  </a:lnTo>
                  <a:lnTo>
                    <a:pt x="5514911" y="97104"/>
                  </a:lnTo>
                  <a:lnTo>
                    <a:pt x="5507281" y="59305"/>
                  </a:lnTo>
                  <a:lnTo>
                    <a:pt x="5486473" y="28440"/>
                  </a:lnTo>
                  <a:lnTo>
                    <a:pt x="5455611" y="7630"/>
                  </a:lnTo>
                  <a:lnTo>
                    <a:pt x="5417820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442" y="0"/>
              <a:ext cx="5514975" cy="522605"/>
            </a:xfrm>
            <a:custGeom>
              <a:avLst/>
              <a:gdLst/>
              <a:ahLst/>
              <a:cxnLst/>
              <a:rect l="l" t="t" r="r" b="b"/>
              <a:pathLst>
                <a:path w="5514975" h="522605">
                  <a:moveTo>
                    <a:pt x="5417820" y="0"/>
                  </a:moveTo>
                  <a:lnTo>
                    <a:pt x="0" y="0"/>
                  </a:lnTo>
                  <a:lnTo>
                    <a:pt x="0" y="522389"/>
                  </a:lnTo>
                  <a:lnTo>
                    <a:pt x="5417820" y="522389"/>
                  </a:lnTo>
                  <a:lnTo>
                    <a:pt x="5455611" y="514758"/>
                  </a:lnTo>
                  <a:lnTo>
                    <a:pt x="5486473" y="493950"/>
                  </a:lnTo>
                  <a:lnTo>
                    <a:pt x="5507281" y="463088"/>
                  </a:lnTo>
                  <a:lnTo>
                    <a:pt x="5514911" y="425297"/>
                  </a:lnTo>
                  <a:lnTo>
                    <a:pt x="5514911" y="97104"/>
                  </a:lnTo>
                  <a:lnTo>
                    <a:pt x="5507281" y="59305"/>
                  </a:lnTo>
                  <a:lnTo>
                    <a:pt x="5486473" y="28440"/>
                  </a:lnTo>
                  <a:lnTo>
                    <a:pt x="5455611" y="7630"/>
                  </a:lnTo>
                  <a:lnTo>
                    <a:pt x="541782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427121" y="1194085"/>
            <a:ext cx="100584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Bright</a:t>
            </a:r>
            <a:r>
              <a:rPr sz="1400" i="1" spc="29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torch function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27121" y="2308086"/>
            <a:ext cx="37528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spc="-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SOS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27121" y="3416238"/>
            <a:ext cx="125666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Super</a:t>
            </a:r>
            <a:r>
              <a:rPr sz="1400" i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sidelight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440864" y="977925"/>
            <a:ext cx="955040" cy="905510"/>
            <a:chOff x="8440864" y="977925"/>
            <a:chExt cx="955040" cy="905510"/>
          </a:xfrm>
        </p:grpSpPr>
        <p:sp>
          <p:nvSpPr>
            <p:cNvPr id="9" name="object 9"/>
            <p:cNvSpPr/>
            <p:nvPr/>
          </p:nvSpPr>
          <p:spPr>
            <a:xfrm>
              <a:off x="8440864" y="1017333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8"/>
                  </a:lnTo>
                  <a:lnTo>
                    <a:pt x="176212" y="83037"/>
                  </a:lnTo>
                  <a:lnTo>
                    <a:pt x="142029" y="110878"/>
                  </a:lnTo>
                  <a:lnTo>
                    <a:pt x="110885" y="142021"/>
                  </a:lnTo>
                  <a:lnTo>
                    <a:pt x="83042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7"/>
                  </a:lnTo>
                  <a:lnTo>
                    <a:pt x="9927" y="522713"/>
                  </a:lnTo>
                  <a:lnTo>
                    <a:pt x="21942" y="566424"/>
                  </a:lnTo>
                  <a:lnTo>
                    <a:pt x="38308" y="608147"/>
                  </a:lnTo>
                  <a:lnTo>
                    <a:pt x="58762" y="647619"/>
                  </a:lnTo>
                  <a:lnTo>
                    <a:pt x="83042" y="684578"/>
                  </a:lnTo>
                  <a:lnTo>
                    <a:pt x="110885" y="718761"/>
                  </a:lnTo>
                  <a:lnTo>
                    <a:pt x="142029" y="749906"/>
                  </a:lnTo>
                  <a:lnTo>
                    <a:pt x="176212" y="777749"/>
                  </a:lnTo>
                  <a:lnTo>
                    <a:pt x="213169" y="802030"/>
                  </a:lnTo>
                  <a:lnTo>
                    <a:pt x="252640" y="822484"/>
                  </a:lnTo>
                  <a:lnTo>
                    <a:pt x="294362" y="838851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2" y="838851"/>
                  </a:lnTo>
                  <a:lnTo>
                    <a:pt x="608163" y="822484"/>
                  </a:lnTo>
                  <a:lnTo>
                    <a:pt x="647632" y="802030"/>
                  </a:lnTo>
                  <a:lnTo>
                    <a:pt x="684589" y="777749"/>
                  </a:lnTo>
                  <a:lnTo>
                    <a:pt x="718770" y="749906"/>
                  </a:lnTo>
                  <a:lnTo>
                    <a:pt x="749913" y="718761"/>
                  </a:lnTo>
                  <a:lnTo>
                    <a:pt x="777755" y="684578"/>
                  </a:lnTo>
                  <a:lnTo>
                    <a:pt x="802034" y="647619"/>
                  </a:lnTo>
                  <a:lnTo>
                    <a:pt x="822487" y="608147"/>
                  </a:lnTo>
                  <a:lnTo>
                    <a:pt x="838852" y="566424"/>
                  </a:lnTo>
                  <a:lnTo>
                    <a:pt x="850866" y="522713"/>
                  </a:lnTo>
                  <a:lnTo>
                    <a:pt x="858267" y="477277"/>
                  </a:lnTo>
                  <a:lnTo>
                    <a:pt x="860793" y="430377"/>
                  </a:lnTo>
                  <a:lnTo>
                    <a:pt x="858267" y="383482"/>
                  </a:lnTo>
                  <a:lnTo>
                    <a:pt x="850866" y="338050"/>
                  </a:lnTo>
                  <a:lnTo>
                    <a:pt x="838852" y="294344"/>
                  </a:lnTo>
                  <a:lnTo>
                    <a:pt x="822487" y="252625"/>
                  </a:lnTo>
                  <a:lnTo>
                    <a:pt x="802034" y="213156"/>
                  </a:lnTo>
                  <a:lnTo>
                    <a:pt x="777755" y="176201"/>
                  </a:lnTo>
                  <a:lnTo>
                    <a:pt x="749913" y="142021"/>
                  </a:lnTo>
                  <a:lnTo>
                    <a:pt x="718770" y="110878"/>
                  </a:lnTo>
                  <a:lnTo>
                    <a:pt x="684589" y="83037"/>
                  </a:lnTo>
                  <a:lnTo>
                    <a:pt x="647632" y="58758"/>
                  </a:lnTo>
                  <a:lnTo>
                    <a:pt x="608163" y="38305"/>
                  </a:lnTo>
                  <a:lnTo>
                    <a:pt x="566442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514283" y="977925"/>
              <a:ext cx="881087" cy="904887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440864" y="2046198"/>
            <a:ext cx="861060" cy="861060"/>
            <a:chOff x="8440864" y="2046198"/>
            <a:chExt cx="861060" cy="861060"/>
          </a:xfrm>
        </p:grpSpPr>
        <p:sp>
          <p:nvSpPr>
            <p:cNvPr id="12" name="object 12"/>
            <p:cNvSpPr/>
            <p:nvPr/>
          </p:nvSpPr>
          <p:spPr>
            <a:xfrm>
              <a:off x="8440864" y="2046198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8"/>
                  </a:lnTo>
                  <a:lnTo>
                    <a:pt x="176212" y="83037"/>
                  </a:lnTo>
                  <a:lnTo>
                    <a:pt x="142029" y="110878"/>
                  </a:lnTo>
                  <a:lnTo>
                    <a:pt x="110885" y="142021"/>
                  </a:lnTo>
                  <a:lnTo>
                    <a:pt x="83042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9"/>
                  </a:lnTo>
                  <a:lnTo>
                    <a:pt x="9927" y="522717"/>
                  </a:lnTo>
                  <a:lnTo>
                    <a:pt x="21942" y="566429"/>
                  </a:lnTo>
                  <a:lnTo>
                    <a:pt x="38308" y="608152"/>
                  </a:lnTo>
                  <a:lnTo>
                    <a:pt x="58762" y="647625"/>
                  </a:lnTo>
                  <a:lnTo>
                    <a:pt x="83042" y="684583"/>
                  </a:lnTo>
                  <a:lnTo>
                    <a:pt x="110885" y="718766"/>
                  </a:lnTo>
                  <a:lnTo>
                    <a:pt x="142029" y="749910"/>
                  </a:lnTo>
                  <a:lnTo>
                    <a:pt x="176212" y="777753"/>
                  </a:lnTo>
                  <a:lnTo>
                    <a:pt x="213169" y="802033"/>
                  </a:lnTo>
                  <a:lnTo>
                    <a:pt x="252640" y="822486"/>
                  </a:lnTo>
                  <a:lnTo>
                    <a:pt x="294362" y="838852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2" y="838852"/>
                  </a:lnTo>
                  <a:lnTo>
                    <a:pt x="608163" y="822486"/>
                  </a:lnTo>
                  <a:lnTo>
                    <a:pt x="647632" y="802033"/>
                  </a:lnTo>
                  <a:lnTo>
                    <a:pt x="684589" y="777753"/>
                  </a:lnTo>
                  <a:lnTo>
                    <a:pt x="718770" y="749910"/>
                  </a:lnTo>
                  <a:lnTo>
                    <a:pt x="749913" y="718766"/>
                  </a:lnTo>
                  <a:lnTo>
                    <a:pt x="777755" y="684583"/>
                  </a:lnTo>
                  <a:lnTo>
                    <a:pt x="802034" y="647625"/>
                  </a:lnTo>
                  <a:lnTo>
                    <a:pt x="822487" y="608152"/>
                  </a:lnTo>
                  <a:lnTo>
                    <a:pt x="838852" y="566429"/>
                  </a:lnTo>
                  <a:lnTo>
                    <a:pt x="850866" y="522717"/>
                  </a:lnTo>
                  <a:lnTo>
                    <a:pt x="858267" y="477279"/>
                  </a:lnTo>
                  <a:lnTo>
                    <a:pt x="860793" y="430377"/>
                  </a:lnTo>
                  <a:lnTo>
                    <a:pt x="858267" y="383482"/>
                  </a:lnTo>
                  <a:lnTo>
                    <a:pt x="850866" y="338050"/>
                  </a:lnTo>
                  <a:lnTo>
                    <a:pt x="838852" y="294344"/>
                  </a:lnTo>
                  <a:lnTo>
                    <a:pt x="822487" y="252625"/>
                  </a:lnTo>
                  <a:lnTo>
                    <a:pt x="802034" y="213156"/>
                  </a:lnTo>
                  <a:lnTo>
                    <a:pt x="777755" y="176201"/>
                  </a:lnTo>
                  <a:lnTo>
                    <a:pt x="749913" y="142021"/>
                  </a:lnTo>
                  <a:lnTo>
                    <a:pt x="718770" y="110878"/>
                  </a:lnTo>
                  <a:lnTo>
                    <a:pt x="684589" y="83037"/>
                  </a:lnTo>
                  <a:lnTo>
                    <a:pt x="647632" y="58758"/>
                  </a:lnTo>
                  <a:lnTo>
                    <a:pt x="608163" y="38305"/>
                  </a:lnTo>
                  <a:lnTo>
                    <a:pt x="566442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324" y="2212302"/>
              <a:ext cx="743927" cy="689673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8137449" y="3091205"/>
            <a:ext cx="1164590" cy="878205"/>
            <a:chOff x="8137449" y="3091205"/>
            <a:chExt cx="1164590" cy="878205"/>
          </a:xfrm>
        </p:grpSpPr>
        <p:sp>
          <p:nvSpPr>
            <p:cNvPr id="15" name="object 15"/>
            <p:cNvSpPr/>
            <p:nvPr/>
          </p:nvSpPr>
          <p:spPr>
            <a:xfrm>
              <a:off x="8440864" y="3091205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8"/>
                  </a:lnTo>
                  <a:lnTo>
                    <a:pt x="176212" y="83037"/>
                  </a:lnTo>
                  <a:lnTo>
                    <a:pt x="142029" y="110878"/>
                  </a:lnTo>
                  <a:lnTo>
                    <a:pt x="110885" y="142021"/>
                  </a:lnTo>
                  <a:lnTo>
                    <a:pt x="83042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7"/>
                  </a:lnTo>
                  <a:lnTo>
                    <a:pt x="9927" y="522713"/>
                  </a:lnTo>
                  <a:lnTo>
                    <a:pt x="21942" y="566424"/>
                  </a:lnTo>
                  <a:lnTo>
                    <a:pt x="38308" y="608147"/>
                  </a:lnTo>
                  <a:lnTo>
                    <a:pt x="58762" y="647619"/>
                  </a:lnTo>
                  <a:lnTo>
                    <a:pt x="83042" y="684578"/>
                  </a:lnTo>
                  <a:lnTo>
                    <a:pt x="110885" y="718761"/>
                  </a:lnTo>
                  <a:lnTo>
                    <a:pt x="142029" y="749906"/>
                  </a:lnTo>
                  <a:lnTo>
                    <a:pt x="176212" y="777749"/>
                  </a:lnTo>
                  <a:lnTo>
                    <a:pt x="213169" y="802030"/>
                  </a:lnTo>
                  <a:lnTo>
                    <a:pt x="252640" y="822484"/>
                  </a:lnTo>
                  <a:lnTo>
                    <a:pt x="294362" y="838851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2" y="838851"/>
                  </a:lnTo>
                  <a:lnTo>
                    <a:pt x="608163" y="822484"/>
                  </a:lnTo>
                  <a:lnTo>
                    <a:pt x="647632" y="802030"/>
                  </a:lnTo>
                  <a:lnTo>
                    <a:pt x="684589" y="777749"/>
                  </a:lnTo>
                  <a:lnTo>
                    <a:pt x="718770" y="749906"/>
                  </a:lnTo>
                  <a:lnTo>
                    <a:pt x="749913" y="718761"/>
                  </a:lnTo>
                  <a:lnTo>
                    <a:pt x="777755" y="684578"/>
                  </a:lnTo>
                  <a:lnTo>
                    <a:pt x="802034" y="647619"/>
                  </a:lnTo>
                  <a:lnTo>
                    <a:pt x="822487" y="608147"/>
                  </a:lnTo>
                  <a:lnTo>
                    <a:pt x="838852" y="566424"/>
                  </a:lnTo>
                  <a:lnTo>
                    <a:pt x="850866" y="522713"/>
                  </a:lnTo>
                  <a:lnTo>
                    <a:pt x="858267" y="477277"/>
                  </a:lnTo>
                  <a:lnTo>
                    <a:pt x="860793" y="430377"/>
                  </a:lnTo>
                  <a:lnTo>
                    <a:pt x="858267" y="383482"/>
                  </a:lnTo>
                  <a:lnTo>
                    <a:pt x="850866" y="338050"/>
                  </a:lnTo>
                  <a:lnTo>
                    <a:pt x="838852" y="294344"/>
                  </a:lnTo>
                  <a:lnTo>
                    <a:pt x="822487" y="252625"/>
                  </a:lnTo>
                  <a:lnTo>
                    <a:pt x="802034" y="213156"/>
                  </a:lnTo>
                  <a:lnTo>
                    <a:pt x="777755" y="176201"/>
                  </a:lnTo>
                  <a:lnTo>
                    <a:pt x="749913" y="142021"/>
                  </a:lnTo>
                  <a:lnTo>
                    <a:pt x="718770" y="110878"/>
                  </a:lnTo>
                  <a:lnTo>
                    <a:pt x="684589" y="83037"/>
                  </a:lnTo>
                  <a:lnTo>
                    <a:pt x="647632" y="58758"/>
                  </a:lnTo>
                  <a:lnTo>
                    <a:pt x="608163" y="38305"/>
                  </a:lnTo>
                  <a:lnTo>
                    <a:pt x="566442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449" y="3252902"/>
              <a:ext cx="1153998" cy="71647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735529" y="247426"/>
            <a:ext cx="191579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WE</a:t>
            </a:r>
            <a:r>
              <a:rPr sz="1250" spc="12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50" dirty="0">
                <a:solidFill>
                  <a:srgbClr val="050100"/>
                </a:solidFill>
                <a:latin typeface="Arial MT"/>
                <a:cs typeface="Arial MT"/>
              </a:rPr>
              <a:t>MAKE</a:t>
            </a:r>
            <a:r>
              <a:rPr sz="1250" spc="12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LIFE</a:t>
            </a:r>
            <a:r>
              <a:rPr sz="1250" spc="13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050100"/>
                </a:solidFill>
                <a:latin typeface="Arial MT"/>
                <a:cs typeface="Arial MT"/>
              </a:rPr>
              <a:t>BETTER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89160" y="48941"/>
            <a:ext cx="321818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258695" algn="l"/>
              </a:tabLst>
            </a:pPr>
            <a:r>
              <a:rPr sz="2450" spc="40" dirty="0"/>
              <a:t>SOLARBEAM</a:t>
            </a:r>
            <a:r>
              <a:rPr sz="2450" dirty="0"/>
              <a:t>	</a:t>
            </a:r>
            <a:r>
              <a:rPr sz="1875" b="0" i="0" spc="-15" baseline="51000" dirty="0">
                <a:latin typeface="Arial MT"/>
                <a:cs typeface="Arial MT"/>
              </a:rPr>
              <a:t>TOGETHER</a:t>
            </a:r>
            <a:endParaRPr sz="1875" baseline="510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60072" y="999972"/>
            <a:ext cx="905510" cy="861060"/>
            <a:chOff x="5860072" y="999972"/>
            <a:chExt cx="905510" cy="861060"/>
          </a:xfrm>
        </p:grpSpPr>
        <p:sp>
          <p:nvSpPr>
            <p:cNvPr id="20" name="object 20"/>
            <p:cNvSpPr/>
            <p:nvPr/>
          </p:nvSpPr>
          <p:spPr>
            <a:xfrm>
              <a:off x="5860072" y="999972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8"/>
                  </a:lnTo>
                  <a:lnTo>
                    <a:pt x="176212" y="83037"/>
                  </a:lnTo>
                  <a:lnTo>
                    <a:pt x="142029" y="110878"/>
                  </a:lnTo>
                  <a:lnTo>
                    <a:pt x="110885" y="142021"/>
                  </a:lnTo>
                  <a:lnTo>
                    <a:pt x="83042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7"/>
                  </a:lnTo>
                  <a:lnTo>
                    <a:pt x="9927" y="522713"/>
                  </a:lnTo>
                  <a:lnTo>
                    <a:pt x="21942" y="566424"/>
                  </a:lnTo>
                  <a:lnTo>
                    <a:pt x="38308" y="608147"/>
                  </a:lnTo>
                  <a:lnTo>
                    <a:pt x="58762" y="647619"/>
                  </a:lnTo>
                  <a:lnTo>
                    <a:pt x="83042" y="684578"/>
                  </a:lnTo>
                  <a:lnTo>
                    <a:pt x="110885" y="718761"/>
                  </a:lnTo>
                  <a:lnTo>
                    <a:pt x="142029" y="749906"/>
                  </a:lnTo>
                  <a:lnTo>
                    <a:pt x="176212" y="777749"/>
                  </a:lnTo>
                  <a:lnTo>
                    <a:pt x="213169" y="802030"/>
                  </a:lnTo>
                  <a:lnTo>
                    <a:pt x="252640" y="822484"/>
                  </a:lnTo>
                  <a:lnTo>
                    <a:pt x="294362" y="838851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2" y="838851"/>
                  </a:lnTo>
                  <a:lnTo>
                    <a:pt x="608163" y="822484"/>
                  </a:lnTo>
                  <a:lnTo>
                    <a:pt x="647632" y="802030"/>
                  </a:lnTo>
                  <a:lnTo>
                    <a:pt x="684589" y="777749"/>
                  </a:lnTo>
                  <a:lnTo>
                    <a:pt x="718770" y="749906"/>
                  </a:lnTo>
                  <a:lnTo>
                    <a:pt x="749913" y="718761"/>
                  </a:lnTo>
                  <a:lnTo>
                    <a:pt x="777755" y="684578"/>
                  </a:lnTo>
                  <a:lnTo>
                    <a:pt x="802034" y="647619"/>
                  </a:lnTo>
                  <a:lnTo>
                    <a:pt x="822487" y="608147"/>
                  </a:lnTo>
                  <a:lnTo>
                    <a:pt x="838852" y="566424"/>
                  </a:lnTo>
                  <a:lnTo>
                    <a:pt x="850866" y="522713"/>
                  </a:lnTo>
                  <a:lnTo>
                    <a:pt x="858267" y="477277"/>
                  </a:lnTo>
                  <a:lnTo>
                    <a:pt x="860793" y="430377"/>
                  </a:lnTo>
                  <a:lnTo>
                    <a:pt x="858267" y="383482"/>
                  </a:lnTo>
                  <a:lnTo>
                    <a:pt x="850866" y="338050"/>
                  </a:lnTo>
                  <a:lnTo>
                    <a:pt x="838852" y="294344"/>
                  </a:lnTo>
                  <a:lnTo>
                    <a:pt x="822487" y="252625"/>
                  </a:lnTo>
                  <a:lnTo>
                    <a:pt x="802034" y="213156"/>
                  </a:lnTo>
                  <a:lnTo>
                    <a:pt x="777755" y="176201"/>
                  </a:lnTo>
                  <a:lnTo>
                    <a:pt x="749913" y="142021"/>
                  </a:lnTo>
                  <a:lnTo>
                    <a:pt x="718770" y="110878"/>
                  </a:lnTo>
                  <a:lnTo>
                    <a:pt x="684589" y="83037"/>
                  </a:lnTo>
                  <a:lnTo>
                    <a:pt x="647632" y="58758"/>
                  </a:lnTo>
                  <a:lnTo>
                    <a:pt x="608163" y="38305"/>
                  </a:lnTo>
                  <a:lnTo>
                    <a:pt x="566442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5345" y="1181316"/>
              <a:ext cx="879754" cy="620204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5860072" y="2016696"/>
            <a:ext cx="861060" cy="861060"/>
            <a:chOff x="5860072" y="2016696"/>
            <a:chExt cx="861060" cy="861060"/>
          </a:xfrm>
        </p:grpSpPr>
        <p:sp>
          <p:nvSpPr>
            <p:cNvPr id="23" name="object 23"/>
            <p:cNvSpPr/>
            <p:nvPr/>
          </p:nvSpPr>
          <p:spPr>
            <a:xfrm>
              <a:off x="5860072" y="2016696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8"/>
                  </a:lnTo>
                  <a:lnTo>
                    <a:pt x="176212" y="83037"/>
                  </a:lnTo>
                  <a:lnTo>
                    <a:pt x="142029" y="110878"/>
                  </a:lnTo>
                  <a:lnTo>
                    <a:pt x="110885" y="142021"/>
                  </a:lnTo>
                  <a:lnTo>
                    <a:pt x="83042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9"/>
                  </a:lnTo>
                  <a:lnTo>
                    <a:pt x="9927" y="522717"/>
                  </a:lnTo>
                  <a:lnTo>
                    <a:pt x="21942" y="566429"/>
                  </a:lnTo>
                  <a:lnTo>
                    <a:pt x="38308" y="608152"/>
                  </a:lnTo>
                  <a:lnTo>
                    <a:pt x="58762" y="647625"/>
                  </a:lnTo>
                  <a:lnTo>
                    <a:pt x="83042" y="684583"/>
                  </a:lnTo>
                  <a:lnTo>
                    <a:pt x="110885" y="718766"/>
                  </a:lnTo>
                  <a:lnTo>
                    <a:pt x="142029" y="749910"/>
                  </a:lnTo>
                  <a:lnTo>
                    <a:pt x="176212" y="777753"/>
                  </a:lnTo>
                  <a:lnTo>
                    <a:pt x="213169" y="802033"/>
                  </a:lnTo>
                  <a:lnTo>
                    <a:pt x="252640" y="822486"/>
                  </a:lnTo>
                  <a:lnTo>
                    <a:pt x="294362" y="838852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2" y="838852"/>
                  </a:lnTo>
                  <a:lnTo>
                    <a:pt x="608163" y="822486"/>
                  </a:lnTo>
                  <a:lnTo>
                    <a:pt x="647632" y="802033"/>
                  </a:lnTo>
                  <a:lnTo>
                    <a:pt x="684589" y="777753"/>
                  </a:lnTo>
                  <a:lnTo>
                    <a:pt x="718770" y="749910"/>
                  </a:lnTo>
                  <a:lnTo>
                    <a:pt x="749913" y="718766"/>
                  </a:lnTo>
                  <a:lnTo>
                    <a:pt x="777755" y="684583"/>
                  </a:lnTo>
                  <a:lnTo>
                    <a:pt x="802034" y="647625"/>
                  </a:lnTo>
                  <a:lnTo>
                    <a:pt x="822487" y="608152"/>
                  </a:lnTo>
                  <a:lnTo>
                    <a:pt x="838852" y="566429"/>
                  </a:lnTo>
                  <a:lnTo>
                    <a:pt x="850866" y="522717"/>
                  </a:lnTo>
                  <a:lnTo>
                    <a:pt x="858267" y="477279"/>
                  </a:lnTo>
                  <a:lnTo>
                    <a:pt x="860793" y="430377"/>
                  </a:lnTo>
                  <a:lnTo>
                    <a:pt x="858267" y="383482"/>
                  </a:lnTo>
                  <a:lnTo>
                    <a:pt x="850866" y="338050"/>
                  </a:lnTo>
                  <a:lnTo>
                    <a:pt x="838852" y="294344"/>
                  </a:lnTo>
                  <a:lnTo>
                    <a:pt x="822487" y="252625"/>
                  </a:lnTo>
                  <a:lnTo>
                    <a:pt x="802034" y="213156"/>
                  </a:lnTo>
                  <a:lnTo>
                    <a:pt x="777755" y="176201"/>
                  </a:lnTo>
                  <a:lnTo>
                    <a:pt x="749913" y="142021"/>
                  </a:lnTo>
                  <a:lnTo>
                    <a:pt x="718770" y="110878"/>
                  </a:lnTo>
                  <a:lnTo>
                    <a:pt x="684589" y="83037"/>
                  </a:lnTo>
                  <a:lnTo>
                    <a:pt x="647632" y="58758"/>
                  </a:lnTo>
                  <a:lnTo>
                    <a:pt x="608163" y="38305"/>
                  </a:lnTo>
                  <a:lnTo>
                    <a:pt x="566442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858" y="2170812"/>
              <a:ext cx="531812" cy="494409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5860072" y="3066250"/>
            <a:ext cx="861060" cy="861060"/>
            <a:chOff x="5860072" y="3066250"/>
            <a:chExt cx="861060" cy="861060"/>
          </a:xfrm>
        </p:grpSpPr>
        <p:sp>
          <p:nvSpPr>
            <p:cNvPr id="26" name="object 26"/>
            <p:cNvSpPr/>
            <p:nvPr/>
          </p:nvSpPr>
          <p:spPr>
            <a:xfrm>
              <a:off x="5860072" y="3066250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8"/>
                  </a:lnTo>
                  <a:lnTo>
                    <a:pt x="176212" y="83037"/>
                  </a:lnTo>
                  <a:lnTo>
                    <a:pt x="142029" y="110878"/>
                  </a:lnTo>
                  <a:lnTo>
                    <a:pt x="110885" y="142021"/>
                  </a:lnTo>
                  <a:lnTo>
                    <a:pt x="83042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7"/>
                  </a:lnTo>
                  <a:lnTo>
                    <a:pt x="9927" y="522713"/>
                  </a:lnTo>
                  <a:lnTo>
                    <a:pt x="21942" y="566424"/>
                  </a:lnTo>
                  <a:lnTo>
                    <a:pt x="38308" y="608147"/>
                  </a:lnTo>
                  <a:lnTo>
                    <a:pt x="58762" y="647619"/>
                  </a:lnTo>
                  <a:lnTo>
                    <a:pt x="83042" y="684578"/>
                  </a:lnTo>
                  <a:lnTo>
                    <a:pt x="110885" y="718761"/>
                  </a:lnTo>
                  <a:lnTo>
                    <a:pt x="142029" y="749906"/>
                  </a:lnTo>
                  <a:lnTo>
                    <a:pt x="176212" y="777749"/>
                  </a:lnTo>
                  <a:lnTo>
                    <a:pt x="213169" y="802030"/>
                  </a:lnTo>
                  <a:lnTo>
                    <a:pt x="252640" y="822484"/>
                  </a:lnTo>
                  <a:lnTo>
                    <a:pt x="294362" y="838851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2" y="838851"/>
                  </a:lnTo>
                  <a:lnTo>
                    <a:pt x="608163" y="822484"/>
                  </a:lnTo>
                  <a:lnTo>
                    <a:pt x="647632" y="802030"/>
                  </a:lnTo>
                  <a:lnTo>
                    <a:pt x="684589" y="777749"/>
                  </a:lnTo>
                  <a:lnTo>
                    <a:pt x="718770" y="749906"/>
                  </a:lnTo>
                  <a:lnTo>
                    <a:pt x="749913" y="718761"/>
                  </a:lnTo>
                  <a:lnTo>
                    <a:pt x="777755" y="684578"/>
                  </a:lnTo>
                  <a:lnTo>
                    <a:pt x="802034" y="647619"/>
                  </a:lnTo>
                  <a:lnTo>
                    <a:pt x="822487" y="608147"/>
                  </a:lnTo>
                  <a:lnTo>
                    <a:pt x="838852" y="566424"/>
                  </a:lnTo>
                  <a:lnTo>
                    <a:pt x="850866" y="522713"/>
                  </a:lnTo>
                  <a:lnTo>
                    <a:pt x="858267" y="477277"/>
                  </a:lnTo>
                  <a:lnTo>
                    <a:pt x="860793" y="430377"/>
                  </a:lnTo>
                  <a:lnTo>
                    <a:pt x="858267" y="383482"/>
                  </a:lnTo>
                  <a:lnTo>
                    <a:pt x="850866" y="338050"/>
                  </a:lnTo>
                  <a:lnTo>
                    <a:pt x="838852" y="294344"/>
                  </a:lnTo>
                  <a:lnTo>
                    <a:pt x="822487" y="252625"/>
                  </a:lnTo>
                  <a:lnTo>
                    <a:pt x="802034" y="213156"/>
                  </a:lnTo>
                  <a:lnTo>
                    <a:pt x="777755" y="176201"/>
                  </a:lnTo>
                  <a:lnTo>
                    <a:pt x="749913" y="142021"/>
                  </a:lnTo>
                  <a:lnTo>
                    <a:pt x="718770" y="110878"/>
                  </a:lnTo>
                  <a:lnTo>
                    <a:pt x="684589" y="83037"/>
                  </a:lnTo>
                  <a:lnTo>
                    <a:pt x="647632" y="58758"/>
                  </a:lnTo>
                  <a:lnTo>
                    <a:pt x="608163" y="38305"/>
                  </a:lnTo>
                  <a:lnTo>
                    <a:pt x="566442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35369" y="3564839"/>
              <a:ext cx="249135" cy="17462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983491" y="3319462"/>
              <a:ext cx="572770" cy="289560"/>
            </a:xfrm>
            <a:custGeom>
              <a:avLst/>
              <a:gdLst/>
              <a:ahLst/>
              <a:cxnLst/>
              <a:rect l="l" t="t" r="r" b="b"/>
              <a:pathLst>
                <a:path w="572770" h="289560">
                  <a:moveTo>
                    <a:pt x="61480" y="110185"/>
                  </a:moveTo>
                  <a:lnTo>
                    <a:pt x="28181" y="110604"/>
                  </a:lnTo>
                  <a:lnTo>
                    <a:pt x="26238" y="110604"/>
                  </a:lnTo>
                  <a:lnTo>
                    <a:pt x="25476" y="111252"/>
                  </a:lnTo>
                  <a:lnTo>
                    <a:pt x="12331" y="125463"/>
                  </a:lnTo>
                  <a:lnTo>
                    <a:pt x="12547" y="126085"/>
                  </a:lnTo>
                  <a:lnTo>
                    <a:pt x="12814" y="127304"/>
                  </a:lnTo>
                  <a:lnTo>
                    <a:pt x="13411" y="129730"/>
                  </a:lnTo>
                  <a:lnTo>
                    <a:pt x="12725" y="131216"/>
                  </a:lnTo>
                  <a:lnTo>
                    <a:pt x="10121" y="141465"/>
                  </a:lnTo>
                  <a:lnTo>
                    <a:pt x="7810" y="152387"/>
                  </a:lnTo>
                  <a:lnTo>
                    <a:pt x="7988" y="152628"/>
                  </a:lnTo>
                  <a:lnTo>
                    <a:pt x="4533" y="155930"/>
                  </a:lnTo>
                  <a:lnTo>
                    <a:pt x="304" y="200482"/>
                  </a:lnTo>
                  <a:lnTo>
                    <a:pt x="0" y="207162"/>
                  </a:lnTo>
                  <a:lnTo>
                    <a:pt x="50" y="208051"/>
                  </a:lnTo>
                  <a:lnTo>
                    <a:pt x="241" y="208483"/>
                  </a:lnTo>
                  <a:lnTo>
                    <a:pt x="1028" y="209651"/>
                  </a:lnTo>
                  <a:lnTo>
                    <a:pt x="3263" y="212026"/>
                  </a:lnTo>
                  <a:lnTo>
                    <a:pt x="3327" y="221602"/>
                  </a:lnTo>
                  <a:lnTo>
                    <a:pt x="3848" y="231889"/>
                  </a:lnTo>
                  <a:lnTo>
                    <a:pt x="4572" y="242544"/>
                  </a:lnTo>
                  <a:lnTo>
                    <a:pt x="4940" y="247230"/>
                  </a:lnTo>
                  <a:lnTo>
                    <a:pt x="3733" y="249377"/>
                  </a:lnTo>
                  <a:lnTo>
                    <a:pt x="2362" y="251612"/>
                  </a:lnTo>
                  <a:lnTo>
                    <a:pt x="2717" y="252564"/>
                  </a:lnTo>
                  <a:lnTo>
                    <a:pt x="4114" y="260985"/>
                  </a:lnTo>
                  <a:lnTo>
                    <a:pt x="14668" y="282232"/>
                  </a:lnTo>
                  <a:lnTo>
                    <a:pt x="16802" y="284060"/>
                  </a:lnTo>
                  <a:lnTo>
                    <a:pt x="17437" y="284581"/>
                  </a:lnTo>
                  <a:lnTo>
                    <a:pt x="19456" y="284861"/>
                  </a:lnTo>
                  <a:lnTo>
                    <a:pt x="44856" y="286042"/>
                  </a:lnTo>
                  <a:lnTo>
                    <a:pt x="46596" y="286410"/>
                  </a:lnTo>
                  <a:lnTo>
                    <a:pt x="47726" y="287680"/>
                  </a:lnTo>
                  <a:lnTo>
                    <a:pt x="49530" y="288366"/>
                  </a:lnTo>
                  <a:lnTo>
                    <a:pt x="53403" y="288366"/>
                  </a:lnTo>
                  <a:lnTo>
                    <a:pt x="53327" y="287680"/>
                  </a:lnTo>
                  <a:lnTo>
                    <a:pt x="53251" y="286905"/>
                  </a:lnTo>
                  <a:lnTo>
                    <a:pt x="53162" y="286042"/>
                  </a:lnTo>
                  <a:lnTo>
                    <a:pt x="53111" y="285508"/>
                  </a:lnTo>
                  <a:lnTo>
                    <a:pt x="50774" y="276961"/>
                  </a:lnTo>
                  <a:lnTo>
                    <a:pt x="48653" y="264972"/>
                  </a:lnTo>
                  <a:lnTo>
                    <a:pt x="47459" y="257429"/>
                  </a:lnTo>
                  <a:lnTo>
                    <a:pt x="46901" y="252564"/>
                  </a:lnTo>
                  <a:lnTo>
                    <a:pt x="46786" y="251612"/>
                  </a:lnTo>
                  <a:lnTo>
                    <a:pt x="46736" y="251142"/>
                  </a:lnTo>
                  <a:lnTo>
                    <a:pt x="46050" y="242912"/>
                  </a:lnTo>
                  <a:lnTo>
                    <a:pt x="45415" y="221602"/>
                  </a:lnTo>
                  <a:lnTo>
                    <a:pt x="46151" y="185762"/>
                  </a:lnTo>
                  <a:lnTo>
                    <a:pt x="49682" y="146735"/>
                  </a:lnTo>
                  <a:lnTo>
                    <a:pt x="57467" y="115849"/>
                  </a:lnTo>
                  <a:lnTo>
                    <a:pt x="61480" y="110185"/>
                  </a:lnTo>
                  <a:close/>
                </a:path>
                <a:path w="572770" h="289560">
                  <a:moveTo>
                    <a:pt x="331000" y="171450"/>
                  </a:moveTo>
                  <a:lnTo>
                    <a:pt x="330568" y="170599"/>
                  </a:lnTo>
                  <a:lnTo>
                    <a:pt x="329692" y="167474"/>
                  </a:lnTo>
                  <a:lnTo>
                    <a:pt x="327279" y="162255"/>
                  </a:lnTo>
                  <a:lnTo>
                    <a:pt x="326910" y="161442"/>
                  </a:lnTo>
                  <a:lnTo>
                    <a:pt x="323964" y="162255"/>
                  </a:lnTo>
                  <a:lnTo>
                    <a:pt x="319620" y="155016"/>
                  </a:lnTo>
                  <a:lnTo>
                    <a:pt x="310984" y="155016"/>
                  </a:lnTo>
                  <a:lnTo>
                    <a:pt x="165328" y="146977"/>
                  </a:lnTo>
                  <a:lnTo>
                    <a:pt x="153060" y="139928"/>
                  </a:lnTo>
                  <a:lnTo>
                    <a:pt x="164376" y="124587"/>
                  </a:lnTo>
                  <a:lnTo>
                    <a:pt x="167157" y="121488"/>
                  </a:lnTo>
                  <a:lnTo>
                    <a:pt x="169011" y="119418"/>
                  </a:lnTo>
                  <a:lnTo>
                    <a:pt x="173596" y="119418"/>
                  </a:lnTo>
                  <a:lnTo>
                    <a:pt x="173736" y="118973"/>
                  </a:lnTo>
                  <a:lnTo>
                    <a:pt x="173824" y="117513"/>
                  </a:lnTo>
                  <a:lnTo>
                    <a:pt x="175196" y="117513"/>
                  </a:lnTo>
                  <a:lnTo>
                    <a:pt x="179412" y="117894"/>
                  </a:lnTo>
                  <a:lnTo>
                    <a:pt x="180886" y="117894"/>
                  </a:lnTo>
                  <a:lnTo>
                    <a:pt x="180886" y="118084"/>
                  </a:lnTo>
                  <a:lnTo>
                    <a:pt x="180962" y="119672"/>
                  </a:lnTo>
                  <a:lnTo>
                    <a:pt x="180975" y="120053"/>
                  </a:lnTo>
                  <a:lnTo>
                    <a:pt x="180987" y="120192"/>
                  </a:lnTo>
                  <a:lnTo>
                    <a:pt x="181013" y="120599"/>
                  </a:lnTo>
                  <a:lnTo>
                    <a:pt x="186563" y="120599"/>
                  </a:lnTo>
                  <a:lnTo>
                    <a:pt x="192862" y="120599"/>
                  </a:lnTo>
                  <a:lnTo>
                    <a:pt x="186690" y="120319"/>
                  </a:lnTo>
                  <a:lnTo>
                    <a:pt x="186982" y="119672"/>
                  </a:lnTo>
                  <a:lnTo>
                    <a:pt x="187096" y="118338"/>
                  </a:lnTo>
                  <a:lnTo>
                    <a:pt x="187121" y="118084"/>
                  </a:lnTo>
                  <a:lnTo>
                    <a:pt x="187756" y="118338"/>
                  </a:lnTo>
                  <a:lnTo>
                    <a:pt x="194208" y="118745"/>
                  </a:lnTo>
                  <a:lnTo>
                    <a:pt x="194081" y="120827"/>
                  </a:lnTo>
                  <a:lnTo>
                    <a:pt x="194754" y="120827"/>
                  </a:lnTo>
                  <a:lnTo>
                    <a:pt x="198551" y="121183"/>
                  </a:lnTo>
                  <a:lnTo>
                    <a:pt x="176453" y="121488"/>
                  </a:lnTo>
                  <a:lnTo>
                    <a:pt x="201828" y="121488"/>
                  </a:lnTo>
                  <a:lnTo>
                    <a:pt x="204724" y="121488"/>
                  </a:lnTo>
                  <a:lnTo>
                    <a:pt x="213042" y="122034"/>
                  </a:lnTo>
                  <a:lnTo>
                    <a:pt x="213550" y="122034"/>
                  </a:lnTo>
                  <a:lnTo>
                    <a:pt x="213664" y="121488"/>
                  </a:lnTo>
                  <a:lnTo>
                    <a:pt x="220421" y="121488"/>
                  </a:lnTo>
                  <a:lnTo>
                    <a:pt x="220497" y="122720"/>
                  </a:lnTo>
                  <a:lnTo>
                    <a:pt x="222300" y="122720"/>
                  </a:lnTo>
                  <a:lnTo>
                    <a:pt x="225628" y="122948"/>
                  </a:lnTo>
                  <a:lnTo>
                    <a:pt x="226542" y="122948"/>
                  </a:lnTo>
                  <a:lnTo>
                    <a:pt x="227037" y="121488"/>
                  </a:lnTo>
                  <a:lnTo>
                    <a:pt x="233692" y="121488"/>
                  </a:lnTo>
                  <a:lnTo>
                    <a:pt x="233578" y="122034"/>
                  </a:lnTo>
                  <a:lnTo>
                    <a:pt x="233464" y="123253"/>
                  </a:lnTo>
                  <a:lnTo>
                    <a:pt x="234111" y="123507"/>
                  </a:lnTo>
                  <a:lnTo>
                    <a:pt x="239039" y="123761"/>
                  </a:lnTo>
                  <a:lnTo>
                    <a:pt x="239763" y="123761"/>
                  </a:lnTo>
                  <a:lnTo>
                    <a:pt x="240284" y="122262"/>
                  </a:lnTo>
                  <a:lnTo>
                    <a:pt x="240372" y="122034"/>
                  </a:lnTo>
                  <a:lnTo>
                    <a:pt x="242557" y="122034"/>
                  </a:lnTo>
                  <a:lnTo>
                    <a:pt x="246062" y="122262"/>
                  </a:lnTo>
                  <a:lnTo>
                    <a:pt x="246557" y="122262"/>
                  </a:lnTo>
                  <a:lnTo>
                    <a:pt x="246519" y="124282"/>
                  </a:lnTo>
                  <a:lnTo>
                    <a:pt x="247332" y="124282"/>
                  </a:lnTo>
                  <a:lnTo>
                    <a:pt x="251536" y="124587"/>
                  </a:lnTo>
                  <a:lnTo>
                    <a:pt x="252615" y="124587"/>
                  </a:lnTo>
                  <a:lnTo>
                    <a:pt x="253746" y="122720"/>
                  </a:lnTo>
                  <a:lnTo>
                    <a:pt x="260375" y="123253"/>
                  </a:lnTo>
                  <a:lnTo>
                    <a:pt x="259740" y="123253"/>
                  </a:lnTo>
                  <a:lnTo>
                    <a:pt x="259727" y="125234"/>
                  </a:lnTo>
                  <a:lnTo>
                    <a:pt x="260642" y="125234"/>
                  </a:lnTo>
                  <a:lnTo>
                    <a:pt x="264553" y="125387"/>
                  </a:lnTo>
                  <a:lnTo>
                    <a:pt x="275932" y="129882"/>
                  </a:lnTo>
                  <a:lnTo>
                    <a:pt x="278955" y="130848"/>
                  </a:lnTo>
                  <a:lnTo>
                    <a:pt x="282003" y="130848"/>
                  </a:lnTo>
                  <a:lnTo>
                    <a:pt x="295325" y="131838"/>
                  </a:lnTo>
                  <a:lnTo>
                    <a:pt x="301053" y="131838"/>
                  </a:lnTo>
                  <a:lnTo>
                    <a:pt x="302729" y="129540"/>
                  </a:lnTo>
                  <a:lnTo>
                    <a:pt x="306666" y="125755"/>
                  </a:lnTo>
                  <a:lnTo>
                    <a:pt x="308406" y="122720"/>
                  </a:lnTo>
                  <a:lnTo>
                    <a:pt x="308800" y="122034"/>
                  </a:lnTo>
                  <a:lnTo>
                    <a:pt x="309486" y="120827"/>
                  </a:lnTo>
                  <a:lnTo>
                    <a:pt x="309613" y="120599"/>
                  </a:lnTo>
                  <a:lnTo>
                    <a:pt x="310286" y="119418"/>
                  </a:lnTo>
                  <a:lnTo>
                    <a:pt x="311035" y="118084"/>
                  </a:lnTo>
                  <a:lnTo>
                    <a:pt x="311365" y="117513"/>
                  </a:lnTo>
                  <a:lnTo>
                    <a:pt x="311619" y="117068"/>
                  </a:lnTo>
                  <a:lnTo>
                    <a:pt x="311505" y="115938"/>
                  </a:lnTo>
                  <a:lnTo>
                    <a:pt x="311391" y="99110"/>
                  </a:lnTo>
                  <a:lnTo>
                    <a:pt x="310426" y="93192"/>
                  </a:lnTo>
                  <a:lnTo>
                    <a:pt x="310400" y="93014"/>
                  </a:lnTo>
                  <a:lnTo>
                    <a:pt x="303809" y="93192"/>
                  </a:lnTo>
                  <a:lnTo>
                    <a:pt x="296303" y="92684"/>
                  </a:lnTo>
                  <a:lnTo>
                    <a:pt x="269214" y="90868"/>
                  </a:lnTo>
                  <a:lnTo>
                    <a:pt x="265785" y="90868"/>
                  </a:lnTo>
                  <a:lnTo>
                    <a:pt x="264909" y="92684"/>
                  </a:lnTo>
                  <a:lnTo>
                    <a:pt x="258775" y="92252"/>
                  </a:lnTo>
                  <a:lnTo>
                    <a:pt x="258775" y="91744"/>
                  </a:lnTo>
                  <a:lnTo>
                    <a:pt x="258813" y="90373"/>
                  </a:lnTo>
                  <a:lnTo>
                    <a:pt x="257771" y="90119"/>
                  </a:lnTo>
                  <a:lnTo>
                    <a:pt x="255892" y="89903"/>
                  </a:lnTo>
                  <a:lnTo>
                    <a:pt x="251955" y="89903"/>
                  </a:lnTo>
                  <a:lnTo>
                    <a:pt x="251371" y="91427"/>
                  </a:lnTo>
                  <a:lnTo>
                    <a:pt x="251256" y="91744"/>
                  </a:lnTo>
                  <a:lnTo>
                    <a:pt x="244970" y="91427"/>
                  </a:lnTo>
                  <a:lnTo>
                    <a:pt x="244983" y="90868"/>
                  </a:lnTo>
                  <a:lnTo>
                    <a:pt x="245071" y="89077"/>
                  </a:lnTo>
                  <a:lnTo>
                    <a:pt x="244132" y="89077"/>
                  </a:lnTo>
                  <a:lnTo>
                    <a:pt x="240080" y="88811"/>
                  </a:lnTo>
                  <a:lnTo>
                    <a:pt x="238582" y="88811"/>
                  </a:lnTo>
                  <a:lnTo>
                    <a:pt x="238582" y="89077"/>
                  </a:lnTo>
                  <a:lnTo>
                    <a:pt x="237642" y="90868"/>
                  </a:lnTo>
                  <a:lnTo>
                    <a:pt x="231952" y="90373"/>
                  </a:lnTo>
                  <a:lnTo>
                    <a:pt x="231089" y="90373"/>
                  </a:lnTo>
                  <a:lnTo>
                    <a:pt x="231076" y="89903"/>
                  </a:lnTo>
                  <a:lnTo>
                    <a:pt x="231063" y="88366"/>
                  </a:lnTo>
                  <a:lnTo>
                    <a:pt x="231965" y="88366"/>
                  </a:lnTo>
                  <a:lnTo>
                    <a:pt x="228485" y="88099"/>
                  </a:lnTo>
                  <a:lnTo>
                    <a:pt x="225818" y="87896"/>
                  </a:lnTo>
                  <a:lnTo>
                    <a:pt x="224231" y="88099"/>
                  </a:lnTo>
                  <a:lnTo>
                    <a:pt x="224599" y="88099"/>
                  </a:lnTo>
                  <a:lnTo>
                    <a:pt x="224345" y="89001"/>
                  </a:lnTo>
                  <a:lnTo>
                    <a:pt x="224345" y="120827"/>
                  </a:lnTo>
                  <a:lnTo>
                    <a:pt x="222719" y="120853"/>
                  </a:lnTo>
                  <a:lnTo>
                    <a:pt x="222135" y="120827"/>
                  </a:lnTo>
                  <a:lnTo>
                    <a:pt x="224345" y="120827"/>
                  </a:lnTo>
                  <a:lnTo>
                    <a:pt x="224345" y="89001"/>
                  </a:lnTo>
                  <a:lnTo>
                    <a:pt x="224091" y="89903"/>
                  </a:lnTo>
                  <a:lnTo>
                    <a:pt x="220383" y="89903"/>
                  </a:lnTo>
                  <a:lnTo>
                    <a:pt x="220383" y="120827"/>
                  </a:lnTo>
                  <a:lnTo>
                    <a:pt x="213817" y="120827"/>
                  </a:lnTo>
                  <a:lnTo>
                    <a:pt x="213868" y="120599"/>
                  </a:lnTo>
                  <a:lnTo>
                    <a:pt x="220370" y="120599"/>
                  </a:lnTo>
                  <a:lnTo>
                    <a:pt x="220383" y="120827"/>
                  </a:lnTo>
                  <a:lnTo>
                    <a:pt x="220383" y="89903"/>
                  </a:lnTo>
                  <a:lnTo>
                    <a:pt x="220078" y="89903"/>
                  </a:lnTo>
                  <a:lnTo>
                    <a:pt x="213829" y="89077"/>
                  </a:lnTo>
                  <a:lnTo>
                    <a:pt x="216992" y="89077"/>
                  </a:lnTo>
                  <a:lnTo>
                    <a:pt x="217119" y="88099"/>
                  </a:lnTo>
                  <a:lnTo>
                    <a:pt x="217170" y="87287"/>
                  </a:lnTo>
                  <a:lnTo>
                    <a:pt x="216344" y="87287"/>
                  </a:lnTo>
                  <a:lnTo>
                    <a:pt x="213601" y="87083"/>
                  </a:lnTo>
                  <a:lnTo>
                    <a:pt x="211010" y="87083"/>
                  </a:lnTo>
                  <a:lnTo>
                    <a:pt x="210947" y="87287"/>
                  </a:lnTo>
                  <a:lnTo>
                    <a:pt x="210845" y="87744"/>
                  </a:lnTo>
                  <a:lnTo>
                    <a:pt x="210769" y="88366"/>
                  </a:lnTo>
                  <a:lnTo>
                    <a:pt x="210654" y="89065"/>
                  </a:lnTo>
                  <a:lnTo>
                    <a:pt x="207378" y="88849"/>
                  </a:lnTo>
                  <a:lnTo>
                    <a:pt x="207378" y="119672"/>
                  </a:lnTo>
                  <a:lnTo>
                    <a:pt x="207251" y="120827"/>
                  </a:lnTo>
                  <a:lnTo>
                    <a:pt x="200431" y="120827"/>
                  </a:lnTo>
                  <a:lnTo>
                    <a:pt x="200545" y="119418"/>
                  </a:lnTo>
                  <a:lnTo>
                    <a:pt x="203187" y="119418"/>
                  </a:lnTo>
                  <a:lnTo>
                    <a:pt x="207378" y="119672"/>
                  </a:lnTo>
                  <a:lnTo>
                    <a:pt x="207378" y="88849"/>
                  </a:lnTo>
                  <a:lnTo>
                    <a:pt x="206908" y="88811"/>
                  </a:lnTo>
                  <a:lnTo>
                    <a:pt x="203212" y="88811"/>
                  </a:lnTo>
                  <a:lnTo>
                    <a:pt x="203238" y="88099"/>
                  </a:lnTo>
                  <a:lnTo>
                    <a:pt x="203314" y="86448"/>
                  </a:lnTo>
                  <a:lnTo>
                    <a:pt x="203123" y="86448"/>
                  </a:lnTo>
                  <a:lnTo>
                    <a:pt x="199783" y="86118"/>
                  </a:lnTo>
                  <a:lnTo>
                    <a:pt x="197065" y="86118"/>
                  </a:lnTo>
                  <a:lnTo>
                    <a:pt x="196951" y="88074"/>
                  </a:lnTo>
                  <a:lnTo>
                    <a:pt x="190525" y="87744"/>
                  </a:lnTo>
                  <a:lnTo>
                    <a:pt x="189420" y="87744"/>
                  </a:lnTo>
                  <a:lnTo>
                    <a:pt x="189458" y="87083"/>
                  </a:lnTo>
                  <a:lnTo>
                    <a:pt x="189534" y="85458"/>
                  </a:lnTo>
                  <a:lnTo>
                    <a:pt x="190842" y="85458"/>
                  </a:lnTo>
                  <a:lnTo>
                    <a:pt x="185877" y="85153"/>
                  </a:lnTo>
                  <a:lnTo>
                    <a:pt x="183172" y="85153"/>
                  </a:lnTo>
                  <a:lnTo>
                    <a:pt x="183172" y="87083"/>
                  </a:lnTo>
                  <a:lnTo>
                    <a:pt x="176949" y="86626"/>
                  </a:lnTo>
                  <a:lnTo>
                    <a:pt x="177863" y="86448"/>
                  </a:lnTo>
                  <a:lnTo>
                    <a:pt x="175704" y="86448"/>
                  </a:lnTo>
                  <a:lnTo>
                    <a:pt x="175704" y="87083"/>
                  </a:lnTo>
                  <a:lnTo>
                    <a:pt x="174485" y="87083"/>
                  </a:lnTo>
                  <a:lnTo>
                    <a:pt x="175691" y="86868"/>
                  </a:lnTo>
                  <a:lnTo>
                    <a:pt x="175704" y="87083"/>
                  </a:lnTo>
                  <a:lnTo>
                    <a:pt x="175704" y="86448"/>
                  </a:lnTo>
                  <a:lnTo>
                    <a:pt x="174688" y="86448"/>
                  </a:lnTo>
                  <a:lnTo>
                    <a:pt x="175691" y="86448"/>
                  </a:lnTo>
                  <a:lnTo>
                    <a:pt x="175666" y="84505"/>
                  </a:lnTo>
                  <a:lnTo>
                    <a:pt x="174752" y="84505"/>
                  </a:lnTo>
                  <a:lnTo>
                    <a:pt x="157797" y="83299"/>
                  </a:lnTo>
                  <a:lnTo>
                    <a:pt x="149631" y="82981"/>
                  </a:lnTo>
                  <a:lnTo>
                    <a:pt x="146634" y="86448"/>
                  </a:lnTo>
                  <a:lnTo>
                    <a:pt x="135255" y="97853"/>
                  </a:lnTo>
                  <a:lnTo>
                    <a:pt x="122237" y="97853"/>
                  </a:lnTo>
                  <a:lnTo>
                    <a:pt x="119634" y="100761"/>
                  </a:lnTo>
                  <a:lnTo>
                    <a:pt x="96024" y="121488"/>
                  </a:lnTo>
                  <a:lnTo>
                    <a:pt x="87464" y="113245"/>
                  </a:lnTo>
                  <a:lnTo>
                    <a:pt x="84112" y="109715"/>
                  </a:lnTo>
                  <a:lnTo>
                    <a:pt x="80492" y="110261"/>
                  </a:lnTo>
                  <a:lnTo>
                    <a:pt x="77025" y="110261"/>
                  </a:lnTo>
                  <a:lnTo>
                    <a:pt x="72999" y="115938"/>
                  </a:lnTo>
                  <a:lnTo>
                    <a:pt x="65214" y="146824"/>
                  </a:lnTo>
                  <a:lnTo>
                    <a:pt x="61709" y="185521"/>
                  </a:lnTo>
                  <a:lnTo>
                    <a:pt x="61683" y="185851"/>
                  </a:lnTo>
                  <a:lnTo>
                    <a:pt x="60972" y="220662"/>
                  </a:lnTo>
                  <a:lnTo>
                    <a:pt x="60998" y="223304"/>
                  </a:lnTo>
                  <a:lnTo>
                    <a:pt x="64287" y="264718"/>
                  </a:lnTo>
                  <a:lnTo>
                    <a:pt x="68643" y="285584"/>
                  </a:lnTo>
                  <a:lnTo>
                    <a:pt x="68681" y="286016"/>
                  </a:lnTo>
                  <a:lnTo>
                    <a:pt x="68795" y="287223"/>
                  </a:lnTo>
                  <a:lnTo>
                    <a:pt x="68897" y="288150"/>
                  </a:lnTo>
                  <a:lnTo>
                    <a:pt x="68935" y="288556"/>
                  </a:lnTo>
                  <a:lnTo>
                    <a:pt x="73164" y="288556"/>
                  </a:lnTo>
                  <a:lnTo>
                    <a:pt x="80251" y="289331"/>
                  </a:lnTo>
                  <a:lnTo>
                    <a:pt x="81711" y="289331"/>
                  </a:lnTo>
                  <a:lnTo>
                    <a:pt x="81813" y="288150"/>
                  </a:lnTo>
                  <a:lnTo>
                    <a:pt x="81940" y="287223"/>
                  </a:lnTo>
                  <a:lnTo>
                    <a:pt x="82003" y="286334"/>
                  </a:lnTo>
                  <a:lnTo>
                    <a:pt x="82435" y="286016"/>
                  </a:lnTo>
                  <a:lnTo>
                    <a:pt x="91757" y="277406"/>
                  </a:lnTo>
                  <a:lnTo>
                    <a:pt x="94335" y="274726"/>
                  </a:lnTo>
                  <a:lnTo>
                    <a:pt x="97942" y="274726"/>
                  </a:lnTo>
                  <a:lnTo>
                    <a:pt x="117856" y="274955"/>
                  </a:lnTo>
                  <a:lnTo>
                    <a:pt x="120510" y="274955"/>
                  </a:lnTo>
                  <a:lnTo>
                    <a:pt x="120929" y="274726"/>
                  </a:lnTo>
                  <a:lnTo>
                    <a:pt x="144551" y="262178"/>
                  </a:lnTo>
                  <a:lnTo>
                    <a:pt x="144703" y="264718"/>
                  </a:lnTo>
                  <a:lnTo>
                    <a:pt x="144767" y="265557"/>
                  </a:lnTo>
                  <a:lnTo>
                    <a:pt x="145059" y="266179"/>
                  </a:lnTo>
                  <a:lnTo>
                    <a:pt x="146621" y="266661"/>
                  </a:lnTo>
                  <a:lnTo>
                    <a:pt x="159537" y="266661"/>
                  </a:lnTo>
                  <a:lnTo>
                    <a:pt x="159461" y="264718"/>
                  </a:lnTo>
                  <a:lnTo>
                    <a:pt x="159372" y="262178"/>
                  </a:lnTo>
                  <a:lnTo>
                    <a:pt x="159296" y="259308"/>
                  </a:lnTo>
                  <a:lnTo>
                    <a:pt x="291287" y="255485"/>
                  </a:lnTo>
                  <a:lnTo>
                    <a:pt x="291223" y="256743"/>
                  </a:lnTo>
                  <a:lnTo>
                    <a:pt x="291820" y="259029"/>
                  </a:lnTo>
                  <a:lnTo>
                    <a:pt x="291934" y="259461"/>
                  </a:lnTo>
                  <a:lnTo>
                    <a:pt x="292354" y="261378"/>
                  </a:lnTo>
                  <a:lnTo>
                    <a:pt x="292468" y="261886"/>
                  </a:lnTo>
                  <a:lnTo>
                    <a:pt x="293878" y="262343"/>
                  </a:lnTo>
                  <a:lnTo>
                    <a:pt x="303491" y="262496"/>
                  </a:lnTo>
                  <a:lnTo>
                    <a:pt x="306641" y="262343"/>
                  </a:lnTo>
                  <a:lnTo>
                    <a:pt x="311213" y="261378"/>
                  </a:lnTo>
                  <a:lnTo>
                    <a:pt x="316458" y="259029"/>
                  </a:lnTo>
                  <a:lnTo>
                    <a:pt x="316763" y="259029"/>
                  </a:lnTo>
                  <a:lnTo>
                    <a:pt x="318008" y="255485"/>
                  </a:lnTo>
                  <a:lnTo>
                    <a:pt x="318477" y="254190"/>
                  </a:lnTo>
                  <a:lnTo>
                    <a:pt x="318401" y="250494"/>
                  </a:lnTo>
                  <a:lnTo>
                    <a:pt x="318935" y="250164"/>
                  </a:lnTo>
                  <a:lnTo>
                    <a:pt x="330454" y="243166"/>
                  </a:lnTo>
                  <a:lnTo>
                    <a:pt x="329666" y="233070"/>
                  </a:lnTo>
                  <a:lnTo>
                    <a:pt x="329311" y="223304"/>
                  </a:lnTo>
                  <a:lnTo>
                    <a:pt x="329209" y="222148"/>
                  </a:lnTo>
                  <a:lnTo>
                    <a:pt x="328803" y="220662"/>
                  </a:lnTo>
                  <a:lnTo>
                    <a:pt x="327825" y="208457"/>
                  </a:lnTo>
                  <a:lnTo>
                    <a:pt x="327939" y="207581"/>
                  </a:lnTo>
                  <a:lnTo>
                    <a:pt x="327990" y="206756"/>
                  </a:lnTo>
                  <a:lnTo>
                    <a:pt x="328345" y="204558"/>
                  </a:lnTo>
                  <a:lnTo>
                    <a:pt x="327317" y="190652"/>
                  </a:lnTo>
                  <a:lnTo>
                    <a:pt x="327063" y="189636"/>
                  </a:lnTo>
                  <a:lnTo>
                    <a:pt x="328587" y="188912"/>
                  </a:lnTo>
                  <a:lnTo>
                    <a:pt x="328739" y="185851"/>
                  </a:lnTo>
                  <a:lnTo>
                    <a:pt x="328764" y="185521"/>
                  </a:lnTo>
                  <a:lnTo>
                    <a:pt x="330822" y="173012"/>
                  </a:lnTo>
                  <a:lnTo>
                    <a:pt x="331000" y="171450"/>
                  </a:lnTo>
                  <a:close/>
                </a:path>
                <a:path w="572770" h="289560">
                  <a:moveTo>
                    <a:pt x="572427" y="24663"/>
                  </a:moveTo>
                  <a:lnTo>
                    <a:pt x="571957" y="22364"/>
                  </a:lnTo>
                  <a:lnTo>
                    <a:pt x="570471" y="15087"/>
                  </a:lnTo>
                  <a:lnTo>
                    <a:pt x="565175" y="7239"/>
                  </a:lnTo>
                  <a:lnTo>
                    <a:pt x="557326" y="1943"/>
                  </a:lnTo>
                  <a:lnTo>
                    <a:pt x="550049" y="469"/>
                  </a:lnTo>
                  <a:lnTo>
                    <a:pt x="550049" y="23406"/>
                  </a:lnTo>
                  <a:lnTo>
                    <a:pt x="550049" y="233578"/>
                  </a:lnTo>
                  <a:lnTo>
                    <a:pt x="549503" y="234365"/>
                  </a:lnTo>
                  <a:lnTo>
                    <a:pt x="548652" y="235204"/>
                  </a:lnTo>
                  <a:lnTo>
                    <a:pt x="547865" y="235839"/>
                  </a:lnTo>
                  <a:lnTo>
                    <a:pt x="546620" y="235839"/>
                  </a:lnTo>
                  <a:lnTo>
                    <a:pt x="426453" y="235648"/>
                  </a:lnTo>
                  <a:lnTo>
                    <a:pt x="425437" y="234619"/>
                  </a:lnTo>
                  <a:lnTo>
                    <a:pt x="425437" y="23406"/>
                  </a:lnTo>
                  <a:lnTo>
                    <a:pt x="426466" y="22364"/>
                  </a:lnTo>
                  <a:lnTo>
                    <a:pt x="461365" y="22364"/>
                  </a:lnTo>
                  <a:lnTo>
                    <a:pt x="461403" y="25692"/>
                  </a:lnTo>
                  <a:lnTo>
                    <a:pt x="467690" y="31978"/>
                  </a:lnTo>
                  <a:lnTo>
                    <a:pt x="506945" y="31978"/>
                  </a:lnTo>
                  <a:lnTo>
                    <a:pt x="513245" y="25692"/>
                  </a:lnTo>
                  <a:lnTo>
                    <a:pt x="513245" y="22364"/>
                  </a:lnTo>
                  <a:lnTo>
                    <a:pt x="549021" y="22364"/>
                  </a:lnTo>
                  <a:lnTo>
                    <a:pt x="550049" y="23406"/>
                  </a:lnTo>
                  <a:lnTo>
                    <a:pt x="550049" y="469"/>
                  </a:lnTo>
                  <a:lnTo>
                    <a:pt x="547738" y="0"/>
                  </a:lnTo>
                  <a:lnTo>
                    <a:pt x="427736" y="0"/>
                  </a:lnTo>
                  <a:lnTo>
                    <a:pt x="418134" y="1943"/>
                  </a:lnTo>
                  <a:lnTo>
                    <a:pt x="410298" y="7239"/>
                  </a:lnTo>
                  <a:lnTo>
                    <a:pt x="405003" y="15087"/>
                  </a:lnTo>
                  <a:lnTo>
                    <a:pt x="403072" y="24663"/>
                  </a:lnTo>
                  <a:lnTo>
                    <a:pt x="403110" y="233578"/>
                  </a:lnTo>
                  <a:lnTo>
                    <a:pt x="546620" y="258191"/>
                  </a:lnTo>
                  <a:lnTo>
                    <a:pt x="553491" y="258191"/>
                  </a:lnTo>
                  <a:lnTo>
                    <a:pt x="559968" y="255511"/>
                  </a:lnTo>
                  <a:lnTo>
                    <a:pt x="569734" y="245770"/>
                  </a:lnTo>
                  <a:lnTo>
                    <a:pt x="572427" y="239293"/>
                  </a:lnTo>
                  <a:lnTo>
                    <a:pt x="572427" y="235839"/>
                  </a:lnTo>
                  <a:lnTo>
                    <a:pt x="572427" y="246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19380" y="3360013"/>
              <a:ext cx="103670" cy="182791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6838060" y="2308206"/>
            <a:ext cx="69469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Reading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38060" y="3416357"/>
            <a:ext cx="130175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Phone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38035" y="1286719"/>
            <a:ext cx="137033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Outdoor</a:t>
            </a:r>
            <a:r>
              <a:rPr sz="140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activity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0" y="352844"/>
            <a:ext cx="11160125" cy="6847205"/>
            <a:chOff x="0" y="352844"/>
            <a:chExt cx="11160125" cy="6847205"/>
          </a:xfrm>
        </p:grpSpPr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9171" y="816508"/>
              <a:ext cx="273229" cy="24352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468" y="863651"/>
              <a:ext cx="77520" cy="19364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0528" y="863651"/>
              <a:ext cx="119875" cy="19638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26349" y="813092"/>
              <a:ext cx="134569" cy="24762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2432" y="863651"/>
              <a:ext cx="119875" cy="19672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4451" y="769823"/>
              <a:ext cx="331203" cy="32938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832991" y="799084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352844"/>
              <a:ext cx="5701804" cy="447390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0" y="4635106"/>
              <a:ext cx="11160125" cy="2565400"/>
            </a:xfrm>
            <a:custGeom>
              <a:avLst/>
              <a:gdLst/>
              <a:ahLst/>
              <a:cxnLst/>
              <a:rect l="l" t="t" r="r" b="b"/>
              <a:pathLst>
                <a:path w="11160125" h="2565400">
                  <a:moveTo>
                    <a:pt x="12" y="2564892"/>
                  </a:moveTo>
                  <a:lnTo>
                    <a:pt x="0" y="0"/>
                  </a:lnTo>
                  <a:lnTo>
                    <a:pt x="11159997" y="0"/>
                  </a:lnTo>
                  <a:lnTo>
                    <a:pt x="11160010" y="2564892"/>
                  </a:lnTo>
                  <a:lnTo>
                    <a:pt x="12" y="2564891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969461" y="4635106"/>
              <a:ext cx="11430" cy="2565400"/>
            </a:xfrm>
            <a:custGeom>
              <a:avLst/>
              <a:gdLst/>
              <a:ahLst/>
              <a:cxnLst/>
              <a:rect l="l" t="t" r="r" b="b"/>
              <a:pathLst>
                <a:path w="11429" h="2565400">
                  <a:moveTo>
                    <a:pt x="11429" y="0"/>
                  </a:moveTo>
                  <a:lnTo>
                    <a:pt x="0" y="0"/>
                  </a:lnTo>
                  <a:lnTo>
                    <a:pt x="0" y="2564892"/>
                  </a:lnTo>
                  <a:lnTo>
                    <a:pt x="11429" y="2564892"/>
                  </a:lnTo>
                  <a:lnTo>
                    <a:pt x="11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" y="5663260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" y="5150510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" y="617601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" y="668876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701079" y="5234841"/>
            <a:ext cx="246316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10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01079" y="5738269"/>
            <a:ext cx="193992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01079" y="6286818"/>
            <a:ext cx="210375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01079" y="6794272"/>
            <a:ext cx="123317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Brightness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494418" y="5241897"/>
            <a:ext cx="154051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3.2V/LiFePO4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01079" y="4754298"/>
            <a:ext cx="123888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774214" y="4761224"/>
            <a:ext cx="98107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SR067T1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380085" y="5752121"/>
            <a:ext cx="176911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10.56Wh(3.3Ah)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059455" y="6300670"/>
            <a:ext cx="38989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07864" y="6808123"/>
            <a:ext cx="231267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150LM/250LM/70LM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5" y="0"/>
            <a:ext cx="5514975" cy="522605"/>
          </a:xfrm>
          <a:custGeom>
            <a:avLst/>
            <a:gdLst/>
            <a:ahLst/>
            <a:cxnLst/>
            <a:rect l="l" t="t" r="r" b="b"/>
            <a:pathLst>
              <a:path w="5514975" h="522605">
                <a:moveTo>
                  <a:pt x="5417820" y="0"/>
                </a:moveTo>
                <a:lnTo>
                  <a:pt x="0" y="0"/>
                </a:lnTo>
                <a:lnTo>
                  <a:pt x="0" y="522389"/>
                </a:lnTo>
                <a:lnTo>
                  <a:pt x="5417820" y="522389"/>
                </a:lnTo>
                <a:lnTo>
                  <a:pt x="5455611" y="514758"/>
                </a:lnTo>
                <a:lnTo>
                  <a:pt x="5486473" y="493950"/>
                </a:lnTo>
                <a:lnTo>
                  <a:pt x="5507281" y="463088"/>
                </a:lnTo>
                <a:lnTo>
                  <a:pt x="5514911" y="425297"/>
                </a:lnTo>
                <a:lnTo>
                  <a:pt x="5514911" y="97104"/>
                </a:lnTo>
                <a:lnTo>
                  <a:pt x="5507281" y="59305"/>
                </a:lnTo>
                <a:lnTo>
                  <a:pt x="5486473" y="28440"/>
                </a:lnTo>
                <a:lnTo>
                  <a:pt x="5455611" y="7630"/>
                </a:lnTo>
                <a:lnTo>
                  <a:pt x="5417820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38048" y="1026801"/>
            <a:ext cx="137731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Waterproof</a:t>
            </a:r>
            <a:r>
              <a:rPr sz="1400" i="1" spc="3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IP65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27103" y="1026801"/>
            <a:ext cx="130175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Phone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27103" y="1923497"/>
            <a:ext cx="124587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Up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9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to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20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of</a:t>
            </a:r>
            <a:r>
              <a:rPr sz="140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8048" y="1923497"/>
            <a:ext cx="128333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30x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bright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than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kerosene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38048" y="2901726"/>
            <a:ext cx="113411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hangable</a:t>
            </a:r>
            <a:r>
              <a:rPr sz="1400" i="1" spc="1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portable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27103" y="2901726"/>
            <a:ext cx="129222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Remote</a:t>
            </a:r>
            <a:r>
              <a:rPr sz="140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control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(small</a:t>
            </a:r>
            <a:r>
              <a:rPr sz="1400" i="1" spc="-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torch)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58014" y="1724926"/>
            <a:ext cx="861060" cy="861060"/>
            <a:chOff x="5858014" y="1724926"/>
            <a:chExt cx="861060" cy="861060"/>
          </a:xfrm>
        </p:grpSpPr>
        <p:sp>
          <p:nvSpPr>
            <p:cNvPr id="10" name="object 10"/>
            <p:cNvSpPr/>
            <p:nvPr/>
          </p:nvSpPr>
          <p:spPr>
            <a:xfrm>
              <a:off x="5858014" y="1724926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9"/>
                  </a:lnTo>
                  <a:lnTo>
                    <a:pt x="176212" y="83038"/>
                  </a:lnTo>
                  <a:lnTo>
                    <a:pt x="142029" y="110880"/>
                  </a:lnTo>
                  <a:lnTo>
                    <a:pt x="110885" y="142023"/>
                  </a:lnTo>
                  <a:lnTo>
                    <a:pt x="83042" y="176203"/>
                  </a:lnTo>
                  <a:lnTo>
                    <a:pt x="58762" y="213160"/>
                  </a:lnTo>
                  <a:lnTo>
                    <a:pt x="38308" y="252630"/>
                  </a:lnTo>
                  <a:lnTo>
                    <a:pt x="21942" y="294350"/>
                  </a:lnTo>
                  <a:lnTo>
                    <a:pt x="9927" y="338059"/>
                  </a:lnTo>
                  <a:lnTo>
                    <a:pt x="2525" y="383493"/>
                  </a:lnTo>
                  <a:lnTo>
                    <a:pt x="0" y="430390"/>
                  </a:lnTo>
                  <a:lnTo>
                    <a:pt x="2525" y="477289"/>
                  </a:lnTo>
                  <a:lnTo>
                    <a:pt x="9927" y="522725"/>
                  </a:lnTo>
                  <a:lnTo>
                    <a:pt x="21942" y="566436"/>
                  </a:lnTo>
                  <a:lnTo>
                    <a:pt x="38308" y="608157"/>
                  </a:lnTo>
                  <a:lnTo>
                    <a:pt x="58762" y="647628"/>
                  </a:lnTo>
                  <a:lnTo>
                    <a:pt x="83042" y="684586"/>
                  </a:lnTo>
                  <a:lnTo>
                    <a:pt x="110885" y="718768"/>
                  </a:lnTo>
                  <a:lnTo>
                    <a:pt x="142029" y="749911"/>
                  </a:lnTo>
                  <a:lnTo>
                    <a:pt x="176212" y="777754"/>
                  </a:lnTo>
                  <a:lnTo>
                    <a:pt x="213169" y="802033"/>
                  </a:lnTo>
                  <a:lnTo>
                    <a:pt x="252640" y="822487"/>
                  </a:lnTo>
                  <a:lnTo>
                    <a:pt x="294362" y="838852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3" y="838852"/>
                  </a:lnTo>
                  <a:lnTo>
                    <a:pt x="608165" y="822487"/>
                  </a:lnTo>
                  <a:lnTo>
                    <a:pt x="647636" y="802033"/>
                  </a:lnTo>
                  <a:lnTo>
                    <a:pt x="684593" y="777754"/>
                  </a:lnTo>
                  <a:lnTo>
                    <a:pt x="718776" y="749911"/>
                  </a:lnTo>
                  <a:lnTo>
                    <a:pt x="749920" y="718768"/>
                  </a:lnTo>
                  <a:lnTo>
                    <a:pt x="777763" y="684586"/>
                  </a:lnTo>
                  <a:lnTo>
                    <a:pt x="802043" y="647628"/>
                  </a:lnTo>
                  <a:lnTo>
                    <a:pt x="822497" y="608157"/>
                  </a:lnTo>
                  <a:lnTo>
                    <a:pt x="838863" y="566436"/>
                  </a:lnTo>
                  <a:lnTo>
                    <a:pt x="850878" y="522725"/>
                  </a:lnTo>
                  <a:lnTo>
                    <a:pt x="858280" y="477289"/>
                  </a:lnTo>
                  <a:lnTo>
                    <a:pt x="860805" y="430390"/>
                  </a:lnTo>
                  <a:lnTo>
                    <a:pt x="858280" y="383493"/>
                  </a:lnTo>
                  <a:lnTo>
                    <a:pt x="850878" y="338059"/>
                  </a:lnTo>
                  <a:lnTo>
                    <a:pt x="838863" y="294350"/>
                  </a:lnTo>
                  <a:lnTo>
                    <a:pt x="822497" y="252630"/>
                  </a:lnTo>
                  <a:lnTo>
                    <a:pt x="802043" y="213160"/>
                  </a:lnTo>
                  <a:lnTo>
                    <a:pt x="777763" y="176203"/>
                  </a:lnTo>
                  <a:lnTo>
                    <a:pt x="749920" y="142023"/>
                  </a:lnTo>
                  <a:lnTo>
                    <a:pt x="718776" y="110880"/>
                  </a:lnTo>
                  <a:lnTo>
                    <a:pt x="684593" y="83038"/>
                  </a:lnTo>
                  <a:lnTo>
                    <a:pt x="647636" y="58759"/>
                  </a:lnTo>
                  <a:lnTo>
                    <a:pt x="608165" y="38305"/>
                  </a:lnTo>
                  <a:lnTo>
                    <a:pt x="566443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35484" y="1916048"/>
              <a:ext cx="552450" cy="478790"/>
            </a:xfrm>
            <a:custGeom>
              <a:avLst/>
              <a:gdLst/>
              <a:ahLst/>
              <a:cxnLst/>
              <a:rect l="l" t="t" r="r" b="b"/>
              <a:pathLst>
                <a:path w="552450" h="478789">
                  <a:moveTo>
                    <a:pt x="203530" y="173088"/>
                  </a:moveTo>
                  <a:lnTo>
                    <a:pt x="203504" y="171742"/>
                  </a:lnTo>
                  <a:lnTo>
                    <a:pt x="200837" y="157835"/>
                  </a:lnTo>
                  <a:lnTo>
                    <a:pt x="196519" y="148107"/>
                  </a:lnTo>
                  <a:lnTo>
                    <a:pt x="196418" y="147866"/>
                  </a:lnTo>
                  <a:lnTo>
                    <a:pt x="196342" y="147713"/>
                  </a:lnTo>
                  <a:lnTo>
                    <a:pt x="190601" y="140106"/>
                  </a:lnTo>
                  <a:lnTo>
                    <a:pt x="184200" y="133718"/>
                  </a:lnTo>
                  <a:lnTo>
                    <a:pt x="183997" y="133515"/>
                  </a:lnTo>
                  <a:lnTo>
                    <a:pt x="183997" y="172897"/>
                  </a:lnTo>
                  <a:lnTo>
                    <a:pt x="183527" y="181305"/>
                  </a:lnTo>
                  <a:lnTo>
                    <a:pt x="182067" y="187134"/>
                  </a:lnTo>
                  <a:lnTo>
                    <a:pt x="181965" y="187553"/>
                  </a:lnTo>
                  <a:lnTo>
                    <a:pt x="181927" y="187706"/>
                  </a:lnTo>
                  <a:lnTo>
                    <a:pt x="181838" y="188074"/>
                  </a:lnTo>
                  <a:lnTo>
                    <a:pt x="178435" y="195097"/>
                  </a:lnTo>
                  <a:lnTo>
                    <a:pt x="177634" y="196507"/>
                  </a:lnTo>
                  <a:lnTo>
                    <a:pt x="176758" y="197840"/>
                  </a:lnTo>
                  <a:lnTo>
                    <a:pt x="174091" y="192608"/>
                  </a:lnTo>
                  <a:lnTo>
                    <a:pt x="170065" y="187134"/>
                  </a:lnTo>
                  <a:lnTo>
                    <a:pt x="157340" y="181940"/>
                  </a:lnTo>
                  <a:lnTo>
                    <a:pt x="151650" y="184340"/>
                  </a:lnTo>
                  <a:lnTo>
                    <a:pt x="149479" y="189687"/>
                  </a:lnTo>
                  <a:lnTo>
                    <a:pt x="149390" y="189865"/>
                  </a:lnTo>
                  <a:lnTo>
                    <a:pt x="148463" y="192608"/>
                  </a:lnTo>
                  <a:lnTo>
                    <a:pt x="147574" y="196507"/>
                  </a:lnTo>
                  <a:lnTo>
                    <a:pt x="147535" y="196697"/>
                  </a:lnTo>
                  <a:lnTo>
                    <a:pt x="146519" y="199656"/>
                  </a:lnTo>
                  <a:lnTo>
                    <a:pt x="132613" y="178193"/>
                  </a:lnTo>
                  <a:lnTo>
                    <a:pt x="130111" y="160909"/>
                  </a:lnTo>
                  <a:lnTo>
                    <a:pt x="137172" y="143751"/>
                  </a:lnTo>
                  <a:lnTo>
                    <a:pt x="151993" y="122643"/>
                  </a:lnTo>
                  <a:lnTo>
                    <a:pt x="152869" y="121462"/>
                  </a:lnTo>
                  <a:lnTo>
                    <a:pt x="156400" y="130276"/>
                  </a:lnTo>
                  <a:lnTo>
                    <a:pt x="160743" y="137198"/>
                  </a:lnTo>
                  <a:lnTo>
                    <a:pt x="165620" y="142862"/>
                  </a:lnTo>
                  <a:lnTo>
                    <a:pt x="170738" y="147866"/>
                  </a:lnTo>
                  <a:lnTo>
                    <a:pt x="175107" y="152234"/>
                  </a:lnTo>
                  <a:lnTo>
                    <a:pt x="179031" y="157327"/>
                  </a:lnTo>
                  <a:lnTo>
                    <a:pt x="182003" y="163690"/>
                  </a:lnTo>
                  <a:lnTo>
                    <a:pt x="182130" y="163957"/>
                  </a:lnTo>
                  <a:lnTo>
                    <a:pt x="183997" y="172897"/>
                  </a:lnTo>
                  <a:lnTo>
                    <a:pt x="183997" y="133515"/>
                  </a:lnTo>
                  <a:lnTo>
                    <a:pt x="178828" y="128270"/>
                  </a:lnTo>
                  <a:lnTo>
                    <a:pt x="174205" y="121462"/>
                  </a:lnTo>
                  <a:lnTo>
                    <a:pt x="174053" y="121246"/>
                  </a:lnTo>
                  <a:lnTo>
                    <a:pt x="170522" y="111175"/>
                  </a:lnTo>
                  <a:lnTo>
                    <a:pt x="168935" y="96570"/>
                  </a:lnTo>
                  <a:lnTo>
                    <a:pt x="169037" y="94234"/>
                  </a:lnTo>
                  <a:lnTo>
                    <a:pt x="169075" y="93357"/>
                  </a:lnTo>
                  <a:lnTo>
                    <a:pt x="167614" y="90144"/>
                  </a:lnTo>
                  <a:lnTo>
                    <a:pt x="160375" y="85064"/>
                  </a:lnTo>
                  <a:lnTo>
                    <a:pt x="154279" y="86131"/>
                  </a:lnTo>
                  <a:lnTo>
                    <a:pt x="145503" y="98577"/>
                  </a:lnTo>
                  <a:lnTo>
                    <a:pt x="136309" y="110998"/>
                  </a:lnTo>
                  <a:lnTo>
                    <a:pt x="116281" y="139801"/>
                  </a:lnTo>
                  <a:lnTo>
                    <a:pt x="108026" y="163296"/>
                  </a:lnTo>
                  <a:lnTo>
                    <a:pt x="114249" y="187134"/>
                  </a:lnTo>
                  <a:lnTo>
                    <a:pt x="114363" y="187553"/>
                  </a:lnTo>
                  <a:lnTo>
                    <a:pt x="114401" y="187706"/>
                  </a:lnTo>
                  <a:lnTo>
                    <a:pt x="114515" y="188074"/>
                  </a:lnTo>
                  <a:lnTo>
                    <a:pt x="138645" y="220548"/>
                  </a:lnTo>
                  <a:lnTo>
                    <a:pt x="141249" y="223875"/>
                  </a:lnTo>
                  <a:lnTo>
                    <a:pt x="145834" y="225221"/>
                  </a:lnTo>
                  <a:lnTo>
                    <a:pt x="155994" y="221145"/>
                  </a:lnTo>
                  <a:lnTo>
                    <a:pt x="159550" y="217360"/>
                  </a:lnTo>
                  <a:lnTo>
                    <a:pt x="160159" y="216331"/>
                  </a:lnTo>
                  <a:lnTo>
                    <a:pt x="162077" y="212890"/>
                  </a:lnTo>
                  <a:lnTo>
                    <a:pt x="163601" y="216331"/>
                  </a:lnTo>
                  <a:lnTo>
                    <a:pt x="165188" y="219392"/>
                  </a:lnTo>
                  <a:lnTo>
                    <a:pt x="168186" y="221869"/>
                  </a:lnTo>
                  <a:lnTo>
                    <a:pt x="171704" y="224942"/>
                  </a:lnTo>
                  <a:lnTo>
                    <a:pt x="177012" y="225132"/>
                  </a:lnTo>
                  <a:lnTo>
                    <a:pt x="180771" y="222084"/>
                  </a:lnTo>
                  <a:lnTo>
                    <a:pt x="189801" y="212890"/>
                  </a:lnTo>
                  <a:lnTo>
                    <a:pt x="190474" y="212217"/>
                  </a:lnTo>
                  <a:lnTo>
                    <a:pt x="197383" y="200748"/>
                  </a:lnTo>
                  <a:lnTo>
                    <a:pt x="197739" y="199656"/>
                  </a:lnTo>
                  <a:lnTo>
                    <a:pt x="198323" y="197891"/>
                  </a:lnTo>
                  <a:lnTo>
                    <a:pt x="201549" y="188074"/>
                  </a:lnTo>
                  <a:lnTo>
                    <a:pt x="201663" y="187706"/>
                  </a:lnTo>
                  <a:lnTo>
                    <a:pt x="203530" y="173088"/>
                  </a:lnTo>
                  <a:close/>
                </a:path>
                <a:path w="552450" h="478789">
                  <a:moveTo>
                    <a:pt x="337997" y="365531"/>
                  </a:moveTo>
                  <a:lnTo>
                    <a:pt x="337121" y="361213"/>
                  </a:lnTo>
                  <a:lnTo>
                    <a:pt x="337007" y="360654"/>
                  </a:lnTo>
                  <a:lnTo>
                    <a:pt x="336689" y="359117"/>
                  </a:lnTo>
                  <a:lnTo>
                    <a:pt x="336219" y="356755"/>
                  </a:lnTo>
                  <a:lnTo>
                    <a:pt x="331381" y="349592"/>
                  </a:lnTo>
                  <a:lnTo>
                    <a:pt x="324218" y="344754"/>
                  </a:lnTo>
                  <a:lnTo>
                    <a:pt x="321945" y="344297"/>
                  </a:lnTo>
                  <a:lnTo>
                    <a:pt x="321945" y="365150"/>
                  </a:lnTo>
                  <a:lnTo>
                    <a:pt x="319773" y="370408"/>
                  </a:lnTo>
                  <a:lnTo>
                    <a:pt x="299072" y="370408"/>
                  </a:lnTo>
                  <a:lnTo>
                    <a:pt x="299072" y="423608"/>
                  </a:lnTo>
                  <a:lnTo>
                    <a:pt x="299072" y="458965"/>
                  </a:lnTo>
                  <a:lnTo>
                    <a:pt x="19596" y="458965"/>
                  </a:lnTo>
                  <a:lnTo>
                    <a:pt x="19596" y="423608"/>
                  </a:lnTo>
                  <a:lnTo>
                    <a:pt x="41821" y="389432"/>
                  </a:lnTo>
                  <a:lnTo>
                    <a:pt x="105244" y="364299"/>
                  </a:lnTo>
                  <a:lnTo>
                    <a:pt x="159321" y="359117"/>
                  </a:lnTo>
                  <a:lnTo>
                    <a:pt x="213398" y="364299"/>
                  </a:lnTo>
                  <a:lnTo>
                    <a:pt x="260743" y="379844"/>
                  </a:lnTo>
                  <a:lnTo>
                    <a:pt x="296405" y="411480"/>
                  </a:lnTo>
                  <a:lnTo>
                    <a:pt x="299072" y="423608"/>
                  </a:lnTo>
                  <a:lnTo>
                    <a:pt x="299072" y="370408"/>
                  </a:lnTo>
                  <a:lnTo>
                    <a:pt x="283616" y="370408"/>
                  </a:lnTo>
                  <a:lnTo>
                    <a:pt x="278130" y="366839"/>
                  </a:lnTo>
                  <a:lnTo>
                    <a:pt x="272173" y="363562"/>
                  </a:lnTo>
                  <a:lnTo>
                    <a:pt x="265963" y="360654"/>
                  </a:lnTo>
                  <a:lnTo>
                    <a:pt x="316788" y="360654"/>
                  </a:lnTo>
                  <a:lnTo>
                    <a:pt x="318008" y="361213"/>
                  </a:lnTo>
                  <a:lnTo>
                    <a:pt x="321945" y="365150"/>
                  </a:lnTo>
                  <a:lnTo>
                    <a:pt x="321945" y="344297"/>
                  </a:lnTo>
                  <a:lnTo>
                    <a:pt x="319532" y="343801"/>
                  </a:lnTo>
                  <a:lnTo>
                    <a:pt x="315442" y="342976"/>
                  </a:lnTo>
                  <a:lnTo>
                    <a:pt x="214223" y="342976"/>
                  </a:lnTo>
                  <a:lnTo>
                    <a:pt x="212204" y="343255"/>
                  </a:lnTo>
                  <a:lnTo>
                    <a:pt x="210362" y="343776"/>
                  </a:lnTo>
                  <a:lnTo>
                    <a:pt x="206705" y="343255"/>
                  </a:lnTo>
                  <a:lnTo>
                    <a:pt x="208622" y="343255"/>
                  </a:lnTo>
                  <a:lnTo>
                    <a:pt x="208622" y="340944"/>
                  </a:lnTo>
                  <a:lnTo>
                    <a:pt x="208622" y="320548"/>
                  </a:lnTo>
                  <a:lnTo>
                    <a:pt x="231521" y="320548"/>
                  </a:lnTo>
                  <a:lnTo>
                    <a:pt x="235902" y="316166"/>
                  </a:lnTo>
                  <a:lnTo>
                    <a:pt x="235902" y="300964"/>
                  </a:lnTo>
                  <a:lnTo>
                    <a:pt x="235902" y="275615"/>
                  </a:lnTo>
                  <a:lnTo>
                    <a:pt x="235902" y="271551"/>
                  </a:lnTo>
                  <a:lnTo>
                    <a:pt x="257213" y="256019"/>
                  </a:lnTo>
                  <a:lnTo>
                    <a:pt x="274294" y="236372"/>
                  </a:lnTo>
                  <a:lnTo>
                    <a:pt x="285470" y="213385"/>
                  </a:lnTo>
                  <a:lnTo>
                    <a:pt x="289420" y="188074"/>
                  </a:lnTo>
                  <a:lnTo>
                    <a:pt x="289458" y="187134"/>
                  </a:lnTo>
                  <a:lnTo>
                    <a:pt x="287235" y="163957"/>
                  </a:lnTo>
                  <a:lnTo>
                    <a:pt x="287210" y="163690"/>
                  </a:lnTo>
                  <a:lnTo>
                    <a:pt x="281000" y="147243"/>
                  </a:lnTo>
                  <a:lnTo>
                    <a:pt x="271932" y="135496"/>
                  </a:lnTo>
                  <a:lnTo>
                    <a:pt x="269862" y="133654"/>
                  </a:lnTo>
                  <a:lnTo>
                    <a:pt x="269862" y="187134"/>
                  </a:lnTo>
                  <a:lnTo>
                    <a:pt x="269862" y="188074"/>
                  </a:lnTo>
                  <a:lnTo>
                    <a:pt x="257467" y="226352"/>
                  </a:lnTo>
                  <a:lnTo>
                    <a:pt x="223735" y="256019"/>
                  </a:lnTo>
                  <a:lnTo>
                    <a:pt x="216306" y="256019"/>
                  </a:lnTo>
                  <a:lnTo>
                    <a:pt x="216306" y="275615"/>
                  </a:lnTo>
                  <a:lnTo>
                    <a:pt x="216306" y="300964"/>
                  </a:lnTo>
                  <a:lnTo>
                    <a:pt x="189026" y="300964"/>
                  </a:lnTo>
                  <a:lnTo>
                    <a:pt x="189026" y="320548"/>
                  </a:lnTo>
                  <a:lnTo>
                    <a:pt x="189026" y="340944"/>
                  </a:lnTo>
                  <a:lnTo>
                    <a:pt x="181749" y="340334"/>
                  </a:lnTo>
                  <a:lnTo>
                    <a:pt x="174371" y="339877"/>
                  </a:lnTo>
                  <a:lnTo>
                    <a:pt x="166890" y="339610"/>
                  </a:lnTo>
                  <a:lnTo>
                    <a:pt x="151752" y="339610"/>
                  </a:lnTo>
                  <a:lnTo>
                    <a:pt x="144272" y="339877"/>
                  </a:lnTo>
                  <a:lnTo>
                    <a:pt x="136893" y="340334"/>
                  </a:lnTo>
                  <a:lnTo>
                    <a:pt x="129628" y="340944"/>
                  </a:lnTo>
                  <a:lnTo>
                    <a:pt x="129628" y="320548"/>
                  </a:lnTo>
                  <a:lnTo>
                    <a:pt x="189026" y="320548"/>
                  </a:lnTo>
                  <a:lnTo>
                    <a:pt x="189026" y="300964"/>
                  </a:lnTo>
                  <a:lnTo>
                    <a:pt x="102349" y="300964"/>
                  </a:lnTo>
                  <a:lnTo>
                    <a:pt x="102349" y="275615"/>
                  </a:lnTo>
                  <a:lnTo>
                    <a:pt x="216306" y="275615"/>
                  </a:lnTo>
                  <a:lnTo>
                    <a:pt x="216306" y="256019"/>
                  </a:lnTo>
                  <a:lnTo>
                    <a:pt x="94945" y="256019"/>
                  </a:lnTo>
                  <a:lnTo>
                    <a:pt x="84874" y="249796"/>
                  </a:lnTo>
                  <a:lnTo>
                    <a:pt x="55905" y="217360"/>
                  </a:lnTo>
                  <a:lnTo>
                    <a:pt x="48793" y="188074"/>
                  </a:lnTo>
                  <a:lnTo>
                    <a:pt x="48793" y="187134"/>
                  </a:lnTo>
                  <a:lnTo>
                    <a:pt x="50482" y="169443"/>
                  </a:lnTo>
                  <a:lnTo>
                    <a:pt x="55143" y="156972"/>
                  </a:lnTo>
                  <a:lnTo>
                    <a:pt x="61976" y="148107"/>
                  </a:lnTo>
                  <a:lnTo>
                    <a:pt x="70205" y="140779"/>
                  </a:lnTo>
                  <a:lnTo>
                    <a:pt x="85115" y="127000"/>
                  </a:lnTo>
                  <a:lnTo>
                    <a:pt x="99034" y="106133"/>
                  </a:lnTo>
                  <a:lnTo>
                    <a:pt x="109613" y="72313"/>
                  </a:lnTo>
                  <a:lnTo>
                    <a:pt x="114490" y="19596"/>
                  </a:lnTo>
                  <a:lnTo>
                    <a:pt x="204177" y="19596"/>
                  </a:lnTo>
                  <a:lnTo>
                    <a:pt x="209042" y="72313"/>
                  </a:lnTo>
                  <a:lnTo>
                    <a:pt x="233553" y="127000"/>
                  </a:lnTo>
                  <a:lnTo>
                    <a:pt x="256679" y="148107"/>
                  </a:lnTo>
                  <a:lnTo>
                    <a:pt x="263512" y="156972"/>
                  </a:lnTo>
                  <a:lnTo>
                    <a:pt x="268173" y="169443"/>
                  </a:lnTo>
                  <a:lnTo>
                    <a:pt x="269862" y="187134"/>
                  </a:lnTo>
                  <a:lnTo>
                    <a:pt x="269862" y="133654"/>
                  </a:lnTo>
                  <a:lnTo>
                    <a:pt x="235966" y="94234"/>
                  </a:lnTo>
                  <a:lnTo>
                    <a:pt x="224332" y="19596"/>
                  </a:lnTo>
                  <a:lnTo>
                    <a:pt x="223685" y="9804"/>
                  </a:lnTo>
                  <a:lnTo>
                    <a:pt x="223685" y="4381"/>
                  </a:lnTo>
                  <a:lnTo>
                    <a:pt x="219290" y="0"/>
                  </a:lnTo>
                  <a:lnTo>
                    <a:pt x="99377" y="0"/>
                  </a:lnTo>
                  <a:lnTo>
                    <a:pt x="94996" y="4381"/>
                  </a:lnTo>
                  <a:lnTo>
                    <a:pt x="94996" y="9804"/>
                  </a:lnTo>
                  <a:lnTo>
                    <a:pt x="91554" y="61671"/>
                  </a:lnTo>
                  <a:lnTo>
                    <a:pt x="82702" y="94234"/>
                  </a:lnTo>
                  <a:lnTo>
                    <a:pt x="70662" y="113576"/>
                  </a:lnTo>
                  <a:lnTo>
                    <a:pt x="57645" y="125780"/>
                  </a:lnTo>
                  <a:lnTo>
                    <a:pt x="46723" y="135496"/>
                  </a:lnTo>
                  <a:lnTo>
                    <a:pt x="37655" y="147243"/>
                  </a:lnTo>
                  <a:lnTo>
                    <a:pt x="31445" y="163690"/>
                  </a:lnTo>
                  <a:lnTo>
                    <a:pt x="29197" y="187134"/>
                  </a:lnTo>
                  <a:lnTo>
                    <a:pt x="29235" y="188074"/>
                  </a:lnTo>
                  <a:lnTo>
                    <a:pt x="32994" y="212217"/>
                  </a:lnTo>
                  <a:lnTo>
                    <a:pt x="33108" y="212890"/>
                  </a:lnTo>
                  <a:lnTo>
                    <a:pt x="33185" y="213385"/>
                  </a:lnTo>
                  <a:lnTo>
                    <a:pt x="44373" y="236372"/>
                  </a:lnTo>
                  <a:lnTo>
                    <a:pt x="61455" y="256019"/>
                  </a:lnTo>
                  <a:lnTo>
                    <a:pt x="82765" y="271551"/>
                  </a:lnTo>
                  <a:lnTo>
                    <a:pt x="82765" y="316166"/>
                  </a:lnTo>
                  <a:lnTo>
                    <a:pt x="87160" y="320548"/>
                  </a:lnTo>
                  <a:lnTo>
                    <a:pt x="110032" y="320548"/>
                  </a:lnTo>
                  <a:lnTo>
                    <a:pt x="110032" y="343255"/>
                  </a:lnTo>
                  <a:lnTo>
                    <a:pt x="111353" y="343255"/>
                  </a:lnTo>
                  <a:lnTo>
                    <a:pt x="93179" y="346913"/>
                  </a:lnTo>
                  <a:lnTo>
                    <a:pt x="77343" y="351205"/>
                  </a:lnTo>
                  <a:lnTo>
                    <a:pt x="28727" y="374815"/>
                  </a:lnTo>
                  <a:lnTo>
                    <a:pt x="3416" y="405803"/>
                  </a:lnTo>
                  <a:lnTo>
                    <a:pt x="0" y="423608"/>
                  </a:lnTo>
                  <a:lnTo>
                    <a:pt x="0" y="474154"/>
                  </a:lnTo>
                  <a:lnTo>
                    <a:pt x="4381" y="478548"/>
                  </a:lnTo>
                  <a:lnTo>
                    <a:pt x="314274" y="478548"/>
                  </a:lnTo>
                  <a:lnTo>
                    <a:pt x="318668" y="474154"/>
                  </a:lnTo>
                  <a:lnTo>
                    <a:pt x="318668" y="458965"/>
                  </a:lnTo>
                  <a:lnTo>
                    <a:pt x="318668" y="423608"/>
                  </a:lnTo>
                  <a:lnTo>
                    <a:pt x="317715" y="414172"/>
                  </a:lnTo>
                  <a:lnTo>
                    <a:pt x="314934" y="405066"/>
                  </a:lnTo>
                  <a:lnTo>
                    <a:pt x="310438" y="396367"/>
                  </a:lnTo>
                  <a:lnTo>
                    <a:pt x="304317" y="388086"/>
                  </a:lnTo>
                  <a:lnTo>
                    <a:pt x="315442" y="388086"/>
                  </a:lnTo>
                  <a:lnTo>
                    <a:pt x="324218" y="386321"/>
                  </a:lnTo>
                  <a:lnTo>
                    <a:pt x="331381" y="381482"/>
                  </a:lnTo>
                  <a:lnTo>
                    <a:pt x="336219" y="374319"/>
                  </a:lnTo>
                  <a:lnTo>
                    <a:pt x="337007" y="370408"/>
                  </a:lnTo>
                  <a:lnTo>
                    <a:pt x="337997" y="365531"/>
                  </a:lnTo>
                  <a:close/>
                </a:path>
                <a:path w="552450" h="478789">
                  <a:moveTo>
                    <a:pt x="347827" y="150964"/>
                  </a:moveTo>
                  <a:lnTo>
                    <a:pt x="344284" y="147421"/>
                  </a:lnTo>
                  <a:lnTo>
                    <a:pt x="302590" y="147421"/>
                  </a:lnTo>
                  <a:lnTo>
                    <a:pt x="299059" y="150964"/>
                  </a:lnTo>
                  <a:lnTo>
                    <a:pt x="299059" y="159702"/>
                  </a:lnTo>
                  <a:lnTo>
                    <a:pt x="302590" y="163245"/>
                  </a:lnTo>
                  <a:lnTo>
                    <a:pt x="344284" y="163245"/>
                  </a:lnTo>
                  <a:lnTo>
                    <a:pt x="347827" y="159702"/>
                  </a:lnTo>
                  <a:lnTo>
                    <a:pt x="347827" y="155333"/>
                  </a:lnTo>
                  <a:lnTo>
                    <a:pt x="347827" y="150964"/>
                  </a:lnTo>
                  <a:close/>
                </a:path>
                <a:path w="552450" h="478789">
                  <a:moveTo>
                    <a:pt x="367487" y="86029"/>
                  </a:moveTo>
                  <a:lnTo>
                    <a:pt x="344220" y="62763"/>
                  </a:lnTo>
                  <a:lnTo>
                    <a:pt x="339204" y="62763"/>
                  </a:lnTo>
                  <a:lnTo>
                    <a:pt x="333032" y="68935"/>
                  </a:lnTo>
                  <a:lnTo>
                    <a:pt x="333032" y="73952"/>
                  </a:lnTo>
                  <a:lnTo>
                    <a:pt x="353212" y="94119"/>
                  </a:lnTo>
                  <a:lnTo>
                    <a:pt x="354761" y="95669"/>
                  </a:lnTo>
                  <a:lnTo>
                    <a:pt x="356781" y="96443"/>
                  </a:lnTo>
                  <a:lnTo>
                    <a:pt x="360832" y="96443"/>
                  </a:lnTo>
                  <a:lnTo>
                    <a:pt x="362851" y="95669"/>
                  </a:lnTo>
                  <a:lnTo>
                    <a:pt x="367487" y="91033"/>
                  </a:lnTo>
                  <a:lnTo>
                    <a:pt x="367487" y="86029"/>
                  </a:lnTo>
                  <a:close/>
                </a:path>
                <a:path w="552450" h="478789">
                  <a:moveTo>
                    <a:pt x="373697" y="213410"/>
                  </a:moveTo>
                  <a:lnTo>
                    <a:pt x="367512" y="207225"/>
                  </a:lnTo>
                  <a:lnTo>
                    <a:pt x="362508" y="207225"/>
                  </a:lnTo>
                  <a:lnTo>
                    <a:pt x="359422" y="210324"/>
                  </a:lnTo>
                  <a:lnTo>
                    <a:pt x="333032" y="236715"/>
                  </a:lnTo>
                  <a:lnTo>
                    <a:pt x="333032" y="241719"/>
                  </a:lnTo>
                  <a:lnTo>
                    <a:pt x="337667" y="246354"/>
                  </a:lnTo>
                  <a:lnTo>
                    <a:pt x="339686" y="247129"/>
                  </a:lnTo>
                  <a:lnTo>
                    <a:pt x="343738" y="247129"/>
                  </a:lnTo>
                  <a:lnTo>
                    <a:pt x="345757" y="246354"/>
                  </a:lnTo>
                  <a:lnTo>
                    <a:pt x="373697" y="218414"/>
                  </a:lnTo>
                  <a:lnTo>
                    <a:pt x="373697" y="213410"/>
                  </a:lnTo>
                  <a:close/>
                </a:path>
                <a:path w="552450" h="478789">
                  <a:moveTo>
                    <a:pt x="404177" y="185267"/>
                  </a:moveTo>
                  <a:lnTo>
                    <a:pt x="384962" y="156337"/>
                  </a:lnTo>
                  <a:lnTo>
                    <a:pt x="402450" y="129019"/>
                  </a:lnTo>
                  <a:lnTo>
                    <a:pt x="389293" y="129019"/>
                  </a:lnTo>
                  <a:lnTo>
                    <a:pt x="378244" y="147091"/>
                  </a:lnTo>
                  <a:lnTo>
                    <a:pt x="366966" y="129019"/>
                  </a:lnTo>
                  <a:lnTo>
                    <a:pt x="353695" y="129019"/>
                  </a:lnTo>
                  <a:lnTo>
                    <a:pt x="371119" y="155905"/>
                  </a:lnTo>
                  <a:lnTo>
                    <a:pt x="351891" y="185267"/>
                  </a:lnTo>
                  <a:lnTo>
                    <a:pt x="365506" y="185267"/>
                  </a:lnTo>
                  <a:lnTo>
                    <a:pt x="378015" y="165823"/>
                  </a:lnTo>
                  <a:lnTo>
                    <a:pt x="390486" y="185267"/>
                  </a:lnTo>
                  <a:lnTo>
                    <a:pt x="404177" y="185267"/>
                  </a:lnTo>
                  <a:close/>
                </a:path>
                <a:path w="552450" h="478789">
                  <a:moveTo>
                    <a:pt x="433514" y="236639"/>
                  </a:moveTo>
                  <a:lnTo>
                    <a:pt x="429971" y="233095"/>
                  </a:lnTo>
                  <a:lnTo>
                    <a:pt x="425602" y="233095"/>
                  </a:lnTo>
                  <a:lnTo>
                    <a:pt x="421233" y="233095"/>
                  </a:lnTo>
                  <a:lnTo>
                    <a:pt x="417690" y="236639"/>
                  </a:lnTo>
                  <a:lnTo>
                    <a:pt x="417690" y="278333"/>
                  </a:lnTo>
                  <a:lnTo>
                    <a:pt x="421233" y="281863"/>
                  </a:lnTo>
                  <a:lnTo>
                    <a:pt x="429971" y="281863"/>
                  </a:lnTo>
                  <a:lnTo>
                    <a:pt x="433514" y="278333"/>
                  </a:lnTo>
                  <a:lnTo>
                    <a:pt x="433514" y="236639"/>
                  </a:lnTo>
                  <a:close/>
                </a:path>
                <a:path w="552450" h="478789">
                  <a:moveTo>
                    <a:pt x="433514" y="32334"/>
                  </a:moveTo>
                  <a:lnTo>
                    <a:pt x="429971" y="28790"/>
                  </a:lnTo>
                  <a:lnTo>
                    <a:pt x="421233" y="28790"/>
                  </a:lnTo>
                  <a:lnTo>
                    <a:pt x="417690" y="32334"/>
                  </a:lnTo>
                  <a:lnTo>
                    <a:pt x="417690" y="74028"/>
                  </a:lnTo>
                  <a:lnTo>
                    <a:pt x="421233" y="77571"/>
                  </a:lnTo>
                  <a:lnTo>
                    <a:pt x="425602" y="77571"/>
                  </a:lnTo>
                  <a:lnTo>
                    <a:pt x="429971" y="77571"/>
                  </a:lnTo>
                  <a:lnTo>
                    <a:pt x="433514" y="74028"/>
                  </a:lnTo>
                  <a:lnTo>
                    <a:pt x="433514" y="32334"/>
                  </a:lnTo>
                  <a:close/>
                </a:path>
                <a:path w="552450" h="478789">
                  <a:moveTo>
                    <a:pt x="444614" y="164985"/>
                  </a:moveTo>
                  <a:lnTo>
                    <a:pt x="443649" y="162090"/>
                  </a:lnTo>
                  <a:lnTo>
                    <a:pt x="439801" y="157276"/>
                  </a:lnTo>
                  <a:lnTo>
                    <a:pt x="437210" y="155740"/>
                  </a:lnTo>
                  <a:lnTo>
                    <a:pt x="433984" y="155028"/>
                  </a:lnTo>
                  <a:lnTo>
                    <a:pt x="439381" y="152095"/>
                  </a:lnTo>
                  <a:lnTo>
                    <a:pt x="442087" y="148158"/>
                  </a:lnTo>
                  <a:lnTo>
                    <a:pt x="442087" y="139738"/>
                  </a:lnTo>
                  <a:lnTo>
                    <a:pt x="440766" y="136626"/>
                  </a:lnTo>
                  <a:lnTo>
                    <a:pt x="434936" y="130492"/>
                  </a:lnTo>
                  <a:lnTo>
                    <a:pt x="430695" y="128803"/>
                  </a:lnTo>
                  <a:lnTo>
                    <a:pt x="422300" y="128803"/>
                  </a:lnTo>
                  <a:lnTo>
                    <a:pt x="408051" y="143497"/>
                  </a:lnTo>
                  <a:lnTo>
                    <a:pt x="417995" y="145173"/>
                  </a:lnTo>
                  <a:lnTo>
                    <a:pt x="418274" y="142735"/>
                  </a:lnTo>
                  <a:lnTo>
                    <a:pt x="419061" y="140855"/>
                  </a:lnTo>
                  <a:lnTo>
                    <a:pt x="421678" y="138303"/>
                  </a:lnTo>
                  <a:lnTo>
                    <a:pt x="423252" y="137668"/>
                  </a:lnTo>
                  <a:lnTo>
                    <a:pt x="426961" y="137668"/>
                  </a:lnTo>
                  <a:lnTo>
                    <a:pt x="428447" y="138226"/>
                  </a:lnTo>
                  <a:lnTo>
                    <a:pt x="430707" y="140462"/>
                  </a:lnTo>
                  <a:lnTo>
                    <a:pt x="431266" y="141986"/>
                  </a:lnTo>
                  <a:lnTo>
                    <a:pt x="431266" y="146100"/>
                  </a:lnTo>
                  <a:lnTo>
                    <a:pt x="430504" y="147878"/>
                  </a:lnTo>
                  <a:lnTo>
                    <a:pt x="427431" y="150571"/>
                  </a:lnTo>
                  <a:lnTo>
                    <a:pt x="425208" y="151206"/>
                  </a:lnTo>
                  <a:lnTo>
                    <a:pt x="422287" y="151117"/>
                  </a:lnTo>
                  <a:lnTo>
                    <a:pt x="421106" y="159918"/>
                  </a:lnTo>
                  <a:lnTo>
                    <a:pt x="423024" y="159372"/>
                  </a:lnTo>
                  <a:lnTo>
                    <a:pt x="424662" y="159105"/>
                  </a:lnTo>
                  <a:lnTo>
                    <a:pt x="428155" y="159105"/>
                  </a:lnTo>
                  <a:lnTo>
                    <a:pt x="429920" y="159893"/>
                  </a:lnTo>
                  <a:lnTo>
                    <a:pt x="432841" y="163055"/>
                  </a:lnTo>
                  <a:lnTo>
                    <a:pt x="433565" y="165214"/>
                  </a:lnTo>
                  <a:lnTo>
                    <a:pt x="433565" y="170802"/>
                  </a:lnTo>
                  <a:lnTo>
                    <a:pt x="432803" y="173075"/>
                  </a:lnTo>
                  <a:lnTo>
                    <a:pt x="429755" y="176441"/>
                  </a:lnTo>
                  <a:lnTo>
                    <a:pt x="427888" y="177292"/>
                  </a:lnTo>
                  <a:lnTo>
                    <a:pt x="423595" y="177292"/>
                  </a:lnTo>
                  <a:lnTo>
                    <a:pt x="421817" y="176580"/>
                  </a:lnTo>
                  <a:lnTo>
                    <a:pt x="418922" y="173786"/>
                  </a:lnTo>
                  <a:lnTo>
                    <a:pt x="418020" y="171742"/>
                  </a:lnTo>
                  <a:lnTo>
                    <a:pt x="417690" y="169075"/>
                  </a:lnTo>
                  <a:lnTo>
                    <a:pt x="407250" y="170345"/>
                  </a:lnTo>
                  <a:lnTo>
                    <a:pt x="407784" y="175069"/>
                  </a:lnTo>
                  <a:lnTo>
                    <a:pt x="409740" y="178917"/>
                  </a:lnTo>
                  <a:lnTo>
                    <a:pt x="416433" y="184772"/>
                  </a:lnTo>
                  <a:lnTo>
                    <a:pt x="420649" y="186220"/>
                  </a:lnTo>
                  <a:lnTo>
                    <a:pt x="431101" y="186220"/>
                  </a:lnTo>
                  <a:lnTo>
                    <a:pt x="435597" y="184505"/>
                  </a:lnTo>
                  <a:lnTo>
                    <a:pt x="442810" y="177533"/>
                  </a:lnTo>
                  <a:lnTo>
                    <a:pt x="444614" y="173329"/>
                  </a:lnTo>
                  <a:lnTo>
                    <a:pt x="444614" y="164985"/>
                  </a:lnTo>
                  <a:close/>
                </a:path>
                <a:path w="552450" h="478789">
                  <a:moveTo>
                    <a:pt x="488873" y="161747"/>
                  </a:moveTo>
                  <a:lnTo>
                    <a:pt x="487349" y="157530"/>
                  </a:lnTo>
                  <a:lnTo>
                    <a:pt x="487273" y="157314"/>
                  </a:lnTo>
                  <a:lnTo>
                    <a:pt x="486676" y="156679"/>
                  </a:lnTo>
                  <a:lnTo>
                    <a:pt x="483717" y="153504"/>
                  </a:lnTo>
                  <a:lnTo>
                    <a:pt x="480860" y="150456"/>
                  </a:lnTo>
                  <a:lnTo>
                    <a:pt x="478332" y="149339"/>
                  </a:lnTo>
                  <a:lnTo>
                    <a:pt x="478332" y="163626"/>
                  </a:lnTo>
                  <a:lnTo>
                    <a:pt x="478332" y="170827"/>
                  </a:lnTo>
                  <a:lnTo>
                    <a:pt x="477888" y="172529"/>
                  </a:lnTo>
                  <a:lnTo>
                    <a:pt x="477786" y="172923"/>
                  </a:lnTo>
                  <a:lnTo>
                    <a:pt x="477672" y="173393"/>
                  </a:lnTo>
                  <a:lnTo>
                    <a:pt x="475005" y="176517"/>
                  </a:lnTo>
                  <a:lnTo>
                    <a:pt x="473341" y="177279"/>
                  </a:lnTo>
                  <a:lnTo>
                    <a:pt x="469277" y="177279"/>
                  </a:lnTo>
                  <a:lnTo>
                    <a:pt x="467436" y="176326"/>
                  </a:lnTo>
                  <a:lnTo>
                    <a:pt x="464210" y="172529"/>
                  </a:lnTo>
                  <a:lnTo>
                    <a:pt x="463410" y="169811"/>
                  </a:lnTo>
                  <a:lnTo>
                    <a:pt x="463410" y="163144"/>
                  </a:lnTo>
                  <a:lnTo>
                    <a:pt x="468731" y="156679"/>
                  </a:lnTo>
                  <a:lnTo>
                    <a:pt x="472960" y="156679"/>
                  </a:lnTo>
                  <a:lnTo>
                    <a:pt x="474751" y="157530"/>
                  </a:lnTo>
                  <a:lnTo>
                    <a:pt x="477621" y="160934"/>
                  </a:lnTo>
                  <a:lnTo>
                    <a:pt x="478332" y="163626"/>
                  </a:lnTo>
                  <a:lnTo>
                    <a:pt x="478332" y="149339"/>
                  </a:lnTo>
                  <a:lnTo>
                    <a:pt x="476999" y="148742"/>
                  </a:lnTo>
                  <a:lnTo>
                    <a:pt x="468515" y="148742"/>
                  </a:lnTo>
                  <a:lnTo>
                    <a:pt x="465175" y="150317"/>
                  </a:lnTo>
                  <a:lnTo>
                    <a:pt x="462483" y="153504"/>
                  </a:lnTo>
                  <a:lnTo>
                    <a:pt x="462673" y="150456"/>
                  </a:lnTo>
                  <a:lnTo>
                    <a:pt x="462788" y="148742"/>
                  </a:lnTo>
                  <a:lnTo>
                    <a:pt x="462902" y="147015"/>
                  </a:lnTo>
                  <a:lnTo>
                    <a:pt x="463880" y="142786"/>
                  </a:lnTo>
                  <a:lnTo>
                    <a:pt x="467029" y="138671"/>
                  </a:lnTo>
                  <a:lnTo>
                    <a:pt x="468960" y="137655"/>
                  </a:lnTo>
                  <a:lnTo>
                    <a:pt x="472948" y="137655"/>
                  </a:lnTo>
                  <a:lnTo>
                    <a:pt x="474421" y="138252"/>
                  </a:lnTo>
                  <a:lnTo>
                    <a:pt x="476491" y="140208"/>
                  </a:lnTo>
                  <a:lnTo>
                    <a:pt x="477151" y="141795"/>
                  </a:lnTo>
                  <a:lnTo>
                    <a:pt x="477418" y="143941"/>
                  </a:lnTo>
                  <a:lnTo>
                    <a:pt x="487845" y="142786"/>
                  </a:lnTo>
                  <a:lnTo>
                    <a:pt x="487146" y="138671"/>
                  </a:lnTo>
                  <a:lnTo>
                    <a:pt x="487083" y="138252"/>
                  </a:lnTo>
                  <a:lnTo>
                    <a:pt x="486765" y="137655"/>
                  </a:lnTo>
                  <a:lnTo>
                    <a:pt x="485292" y="134759"/>
                  </a:lnTo>
                  <a:lnTo>
                    <a:pt x="479691" y="129997"/>
                  </a:lnTo>
                  <a:lnTo>
                    <a:pt x="476148" y="128790"/>
                  </a:lnTo>
                  <a:lnTo>
                    <a:pt x="465797" y="128790"/>
                  </a:lnTo>
                  <a:lnTo>
                    <a:pt x="460857" y="131076"/>
                  </a:lnTo>
                  <a:lnTo>
                    <a:pt x="454482" y="138671"/>
                  </a:lnTo>
                  <a:lnTo>
                    <a:pt x="453212" y="140208"/>
                  </a:lnTo>
                  <a:lnTo>
                    <a:pt x="451319" y="147599"/>
                  </a:lnTo>
                  <a:lnTo>
                    <a:pt x="451319" y="167957"/>
                  </a:lnTo>
                  <a:lnTo>
                    <a:pt x="453148" y="175196"/>
                  </a:lnTo>
                  <a:lnTo>
                    <a:pt x="460476" y="184023"/>
                  </a:lnTo>
                  <a:lnTo>
                    <a:pt x="465137" y="186207"/>
                  </a:lnTo>
                  <a:lnTo>
                    <a:pt x="476110" y="186207"/>
                  </a:lnTo>
                  <a:lnTo>
                    <a:pt x="480441" y="184492"/>
                  </a:lnTo>
                  <a:lnTo>
                    <a:pt x="487197" y="177533"/>
                  </a:lnTo>
                  <a:lnTo>
                    <a:pt x="487286" y="177279"/>
                  </a:lnTo>
                  <a:lnTo>
                    <a:pt x="488873" y="172923"/>
                  </a:lnTo>
                  <a:lnTo>
                    <a:pt x="488873" y="161747"/>
                  </a:lnTo>
                  <a:close/>
                </a:path>
                <a:path w="552450" h="478789">
                  <a:moveTo>
                    <a:pt x="518160" y="236715"/>
                  </a:moveTo>
                  <a:lnTo>
                    <a:pt x="491769" y="210324"/>
                  </a:lnTo>
                  <a:lnTo>
                    <a:pt x="488683" y="207225"/>
                  </a:lnTo>
                  <a:lnTo>
                    <a:pt x="483666" y="207225"/>
                  </a:lnTo>
                  <a:lnTo>
                    <a:pt x="477494" y="213410"/>
                  </a:lnTo>
                  <a:lnTo>
                    <a:pt x="477494" y="218414"/>
                  </a:lnTo>
                  <a:lnTo>
                    <a:pt x="505434" y="246354"/>
                  </a:lnTo>
                  <a:lnTo>
                    <a:pt x="507453" y="247129"/>
                  </a:lnTo>
                  <a:lnTo>
                    <a:pt x="511505" y="247129"/>
                  </a:lnTo>
                  <a:lnTo>
                    <a:pt x="513524" y="246354"/>
                  </a:lnTo>
                  <a:lnTo>
                    <a:pt x="518160" y="241719"/>
                  </a:lnTo>
                  <a:lnTo>
                    <a:pt x="518160" y="236715"/>
                  </a:lnTo>
                  <a:close/>
                </a:path>
                <a:path w="552450" h="478789">
                  <a:moveTo>
                    <a:pt x="518172" y="68948"/>
                  </a:moveTo>
                  <a:lnTo>
                    <a:pt x="511987" y="62776"/>
                  </a:lnTo>
                  <a:lnTo>
                    <a:pt x="506984" y="62776"/>
                  </a:lnTo>
                  <a:lnTo>
                    <a:pt x="477494" y="92252"/>
                  </a:lnTo>
                  <a:lnTo>
                    <a:pt x="477494" y="97256"/>
                  </a:lnTo>
                  <a:lnTo>
                    <a:pt x="482130" y="101892"/>
                  </a:lnTo>
                  <a:lnTo>
                    <a:pt x="484149" y="102666"/>
                  </a:lnTo>
                  <a:lnTo>
                    <a:pt x="486181" y="102666"/>
                  </a:lnTo>
                  <a:lnTo>
                    <a:pt x="488200" y="102666"/>
                  </a:lnTo>
                  <a:lnTo>
                    <a:pt x="490220" y="101892"/>
                  </a:lnTo>
                  <a:lnTo>
                    <a:pt x="518172" y="73952"/>
                  </a:lnTo>
                  <a:lnTo>
                    <a:pt x="518172" y="68948"/>
                  </a:lnTo>
                  <a:close/>
                </a:path>
                <a:path w="552450" h="478789">
                  <a:moveTo>
                    <a:pt x="552132" y="150964"/>
                  </a:moveTo>
                  <a:lnTo>
                    <a:pt x="548589" y="147421"/>
                  </a:lnTo>
                  <a:lnTo>
                    <a:pt x="544220" y="147421"/>
                  </a:lnTo>
                  <a:lnTo>
                    <a:pt x="506895" y="147421"/>
                  </a:lnTo>
                  <a:lnTo>
                    <a:pt x="503351" y="150964"/>
                  </a:lnTo>
                  <a:lnTo>
                    <a:pt x="503351" y="159702"/>
                  </a:lnTo>
                  <a:lnTo>
                    <a:pt x="506895" y="163245"/>
                  </a:lnTo>
                  <a:lnTo>
                    <a:pt x="548589" y="163245"/>
                  </a:lnTo>
                  <a:lnTo>
                    <a:pt x="552132" y="159702"/>
                  </a:lnTo>
                  <a:lnTo>
                    <a:pt x="552132" y="1509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8443417" y="735660"/>
            <a:ext cx="861060" cy="861060"/>
            <a:chOff x="8443417" y="735660"/>
            <a:chExt cx="861060" cy="861060"/>
          </a:xfrm>
        </p:grpSpPr>
        <p:sp>
          <p:nvSpPr>
            <p:cNvPr id="13" name="object 13"/>
            <p:cNvSpPr/>
            <p:nvPr/>
          </p:nvSpPr>
          <p:spPr>
            <a:xfrm>
              <a:off x="8443417" y="735660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377" y="0"/>
                  </a:moveTo>
                  <a:lnTo>
                    <a:pt x="383482" y="2525"/>
                  </a:lnTo>
                  <a:lnTo>
                    <a:pt x="338050" y="9925"/>
                  </a:lnTo>
                  <a:lnTo>
                    <a:pt x="294344" y="21939"/>
                  </a:lnTo>
                  <a:lnTo>
                    <a:pt x="252625" y="38304"/>
                  </a:lnTo>
                  <a:lnTo>
                    <a:pt x="213156" y="58756"/>
                  </a:lnTo>
                  <a:lnTo>
                    <a:pt x="176201" y="83035"/>
                  </a:lnTo>
                  <a:lnTo>
                    <a:pt x="142021" y="110877"/>
                  </a:lnTo>
                  <a:lnTo>
                    <a:pt x="110878" y="142019"/>
                  </a:lnTo>
                  <a:lnTo>
                    <a:pt x="83037" y="176201"/>
                  </a:lnTo>
                  <a:lnTo>
                    <a:pt x="58758" y="213158"/>
                  </a:lnTo>
                  <a:lnTo>
                    <a:pt x="38305" y="252629"/>
                  </a:lnTo>
                  <a:lnTo>
                    <a:pt x="21940" y="294352"/>
                  </a:lnTo>
                  <a:lnTo>
                    <a:pt x="9926" y="338063"/>
                  </a:lnTo>
                  <a:lnTo>
                    <a:pt x="2525" y="383501"/>
                  </a:lnTo>
                  <a:lnTo>
                    <a:pt x="0" y="430402"/>
                  </a:lnTo>
                  <a:lnTo>
                    <a:pt x="2525" y="477295"/>
                  </a:lnTo>
                  <a:lnTo>
                    <a:pt x="9926" y="522726"/>
                  </a:lnTo>
                  <a:lnTo>
                    <a:pt x="21940" y="566432"/>
                  </a:lnTo>
                  <a:lnTo>
                    <a:pt x="38305" y="608152"/>
                  </a:lnTo>
                  <a:lnTo>
                    <a:pt x="58758" y="647621"/>
                  </a:lnTo>
                  <a:lnTo>
                    <a:pt x="83037" y="684578"/>
                  </a:lnTo>
                  <a:lnTo>
                    <a:pt x="110878" y="718760"/>
                  </a:lnTo>
                  <a:lnTo>
                    <a:pt x="142021" y="749904"/>
                  </a:lnTo>
                  <a:lnTo>
                    <a:pt x="176201" y="777747"/>
                  </a:lnTo>
                  <a:lnTo>
                    <a:pt x="213156" y="802028"/>
                  </a:lnTo>
                  <a:lnTo>
                    <a:pt x="252625" y="822483"/>
                  </a:lnTo>
                  <a:lnTo>
                    <a:pt x="294344" y="838850"/>
                  </a:lnTo>
                  <a:lnTo>
                    <a:pt x="338050" y="850865"/>
                  </a:lnTo>
                  <a:lnTo>
                    <a:pt x="383482" y="858267"/>
                  </a:lnTo>
                  <a:lnTo>
                    <a:pt x="430377" y="860793"/>
                  </a:lnTo>
                  <a:lnTo>
                    <a:pt x="477274" y="858267"/>
                  </a:lnTo>
                  <a:lnTo>
                    <a:pt x="522709" y="850865"/>
                  </a:lnTo>
                  <a:lnTo>
                    <a:pt x="566418" y="838850"/>
                  </a:lnTo>
                  <a:lnTo>
                    <a:pt x="608139" y="822483"/>
                  </a:lnTo>
                  <a:lnTo>
                    <a:pt x="647610" y="802028"/>
                  </a:lnTo>
                  <a:lnTo>
                    <a:pt x="684568" y="777747"/>
                  </a:lnTo>
                  <a:lnTo>
                    <a:pt x="718750" y="749904"/>
                  </a:lnTo>
                  <a:lnTo>
                    <a:pt x="749894" y="718760"/>
                  </a:lnTo>
                  <a:lnTo>
                    <a:pt x="777738" y="684578"/>
                  </a:lnTo>
                  <a:lnTo>
                    <a:pt x="802018" y="647621"/>
                  </a:lnTo>
                  <a:lnTo>
                    <a:pt x="822472" y="608152"/>
                  </a:lnTo>
                  <a:lnTo>
                    <a:pt x="838838" y="566432"/>
                  </a:lnTo>
                  <a:lnTo>
                    <a:pt x="850853" y="522726"/>
                  </a:lnTo>
                  <a:lnTo>
                    <a:pt x="858255" y="477295"/>
                  </a:lnTo>
                  <a:lnTo>
                    <a:pt x="860780" y="430402"/>
                  </a:lnTo>
                  <a:lnTo>
                    <a:pt x="857132" y="374105"/>
                  </a:lnTo>
                  <a:lnTo>
                    <a:pt x="846494" y="320008"/>
                  </a:lnTo>
                  <a:lnTo>
                    <a:pt x="829324" y="268568"/>
                  </a:lnTo>
                  <a:lnTo>
                    <a:pt x="806081" y="220243"/>
                  </a:lnTo>
                  <a:lnTo>
                    <a:pt x="779107" y="178077"/>
                  </a:lnTo>
                  <a:lnTo>
                    <a:pt x="747552" y="139448"/>
                  </a:lnTo>
                  <a:lnTo>
                    <a:pt x="711798" y="104734"/>
                  </a:lnTo>
                  <a:lnTo>
                    <a:pt x="672224" y="74317"/>
                  </a:lnTo>
                  <a:lnTo>
                    <a:pt x="629211" y="48577"/>
                  </a:lnTo>
                  <a:lnTo>
                    <a:pt x="583140" y="27895"/>
                  </a:lnTo>
                  <a:lnTo>
                    <a:pt x="534390" y="12651"/>
                  </a:lnTo>
                  <a:lnTo>
                    <a:pt x="483342" y="3226"/>
                  </a:lnTo>
                  <a:lnTo>
                    <a:pt x="43037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843022" y="1055141"/>
              <a:ext cx="61594" cy="174625"/>
            </a:xfrm>
            <a:custGeom>
              <a:avLst/>
              <a:gdLst/>
              <a:ahLst/>
              <a:cxnLst/>
              <a:rect l="l" t="t" r="r" b="b"/>
              <a:pathLst>
                <a:path w="61595" h="174625">
                  <a:moveTo>
                    <a:pt x="43294" y="0"/>
                  </a:moveTo>
                  <a:lnTo>
                    <a:pt x="0" y="85318"/>
                  </a:lnTo>
                  <a:lnTo>
                    <a:pt x="61569" y="85318"/>
                  </a:lnTo>
                  <a:lnTo>
                    <a:pt x="16154" y="174586"/>
                  </a:lnTo>
                </a:path>
              </a:pathLst>
            </a:custGeom>
            <a:ln w="235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730335" y="907859"/>
              <a:ext cx="287020" cy="469265"/>
            </a:xfrm>
            <a:custGeom>
              <a:avLst/>
              <a:gdLst/>
              <a:ahLst/>
              <a:cxnLst/>
              <a:rect l="l" t="t" r="r" b="b"/>
              <a:pathLst>
                <a:path w="287020" h="469265">
                  <a:moveTo>
                    <a:pt x="254495" y="469176"/>
                  </a:moveTo>
                  <a:lnTo>
                    <a:pt x="32448" y="469176"/>
                  </a:lnTo>
                  <a:lnTo>
                    <a:pt x="19818" y="466625"/>
                  </a:lnTo>
                  <a:lnTo>
                    <a:pt x="9504" y="459671"/>
                  </a:lnTo>
                  <a:lnTo>
                    <a:pt x="2550" y="449357"/>
                  </a:lnTo>
                  <a:lnTo>
                    <a:pt x="0" y="436727"/>
                  </a:lnTo>
                  <a:lnTo>
                    <a:pt x="0" y="32435"/>
                  </a:lnTo>
                  <a:lnTo>
                    <a:pt x="2550" y="19813"/>
                  </a:lnTo>
                  <a:lnTo>
                    <a:pt x="9504" y="9502"/>
                  </a:lnTo>
                  <a:lnTo>
                    <a:pt x="19818" y="2549"/>
                  </a:lnTo>
                  <a:lnTo>
                    <a:pt x="32448" y="0"/>
                  </a:lnTo>
                  <a:lnTo>
                    <a:pt x="254495" y="0"/>
                  </a:lnTo>
                  <a:lnTo>
                    <a:pt x="267125" y="2549"/>
                  </a:lnTo>
                  <a:lnTo>
                    <a:pt x="277439" y="9502"/>
                  </a:lnTo>
                  <a:lnTo>
                    <a:pt x="284393" y="19813"/>
                  </a:lnTo>
                  <a:lnTo>
                    <a:pt x="286943" y="32435"/>
                  </a:lnTo>
                  <a:lnTo>
                    <a:pt x="286943" y="436727"/>
                  </a:lnTo>
                  <a:lnTo>
                    <a:pt x="284393" y="449357"/>
                  </a:lnTo>
                  <a:lnTo>
                    <a:pt x="277439" y="459671"/>
                  </a:lnTo>
                  <a:lnTo>
                    <a:pt x="267125" y="466625"/>
                  </a:lnTo>
                  <a:lnTo>
                    <a:pt x="254495" y="469176"/>
                  </a:lnTo>
                  <a:close/>
                </a:path>
              </a:pathLst>
            </a:custGeom>
            <a:ln w="210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770429" y="952893"/>
              <a:ext cx="207010" cy="366395"/>
            </a:xfrm>
            <a:custGeom>
              <a:avLst/>
              <a:gdLst/>
              <a:ahLst/>
              <a:cxnLst/>
              <a:rect l="l" t="t" r="r" b="b"/>
              <a:pathLst>
                <a:path w="207009" h="366394">
                  <a:moveTo>
                    <a:pt x="206857" y="16738"/>
                  </a:moveTo>
                  <a:lnTo>
                    <a:pt x="206857" y="349199"/>
                  </a:lnTo>
                  <a:lnTo>
                    <a:pt x="205341" y="355715"/>
                  </a:lnTo>
                  <a:lnTo>
                    <a:pt x="201207" y="361035"/>
                  </a:lnTo>
                  <a:lnTo>
                    <a:pt x="195075" y="364622"/>
                  </a:lnTo>
                  <a:lnTo>
                    <a:pt x="187566" y="365937"/>
                  </a:lnTo>
                  <a:lnTo>
                    <a:pt x="19291" y="365937"/>
                  </a:lnTo>
                  <a:lnTo>
                    <a:pt x="11781" y="364622"/>
                  </a:lnTo>
                  <a:lnTo>
                    <a:pt x="5649" y="361035"/>
                  </a:lnTo>
                  <a:lnTo>
                    <a:pt x="1515" y="355715"/>
                  </a:lnTo>
                  <a:lnTo>
                    <a:pt x="0" y="349199"/>
                  </a:lnTo>
                  <a:lnTo>
                    <a:pt x="0" y="16738"/>
                  </a:lnTo>
                  <a:lnTo>
                    <a:pt x="1515" y="10222"/>
                  </a:lnTo>
                  <a:lnTo>
                    <a:pt x="5649" y="4902"/>
                  </a:lnTo>
                  <a:lnTo>
                    <a:pt x="11781" y="1315"/>
                  </a:lnTo>
                  <a:lnTo>
                    <a:pt x="19291" y="0"/>
                  </a:lnTo>
                  <a:lnTo>
                    <a:pt x="43078" y="0"/>
                  </a:lnTo>
                  <a:lnTo>
                    <a:pt x="52793" y="0"/>
                  </a:lnTo>
                  <a:lnTo>
                    <a:pt x="60667" y="6832"/>
                  </a:lnTo>
                  <a:lnTo>
                    <a:pt x="60667" y="15278"/>
                  </a:lnTo>
                  <a:lnTo>
                    <a:pt x="60667" y="17284"/>
                  </a:lnTo>
                  <a:lnTo>
                    <a:pt x="60667" y="24396"/>
                  </a:lnTo>
                  <a:lnTo>
                    <a:pt x="67310" y="30162"/>
                  </a:lnTo>
                  <a:lnTo>
                    <a:pt x="75488" y="30162"/>
                  </a:lnTo>
                  <a:lnTo>
                    <a:pt x="131064" y="30162"/>
                  </a:lnTo>
                  <a:lnTo>
                    <a:pt x="139331" y="30162"/>
                  </a:lnTo>
                  <a:lnTo>
                    <a:pt x="146037" y="24333"/>
                  </a:lnTo>
                  <a:lnTo>
                    <a:pt x="146037" y="17157"/>
                  </a:lnTo>
                  <a:lnTo>
                    <a:pt x="146037" y="15278"/>
                  </a:lnTo>
                  <a:lnTo>
                    <a:pt x="146037" y="6832"/>
                  </a:lnTo>
                  <a:lnTo>
                    <a:pt x="153911" y="0"/>
                  </a:lnTo>
                  <a:lnTo>
                    <a:pt x="163626" y="0"/>
                  </a:lnTo>
                  <a:lnTo>
                    <a:pt x="187566" y="0"/>
                  </a:lnTo>
                  <a:lnTo>
                    <a:pt x="195075" y="1315"/>
                  </a:lnTo>
                  <a:lnTo>
                    <a:pt x="201207" y="4902"/>
                  </a:lnTo>
                  <a:lnTo>
                    <a:pt x="205341" y="10222"/>
                  </a:lnTo>
                  <a:lnTo>
                    <a:pt x="206857" y="16738"/>
                  </a:lnTo>
                  <a:close/>
                </a:path>
              </a:pathLst>
            </a:custGeom>
            <a:ln w="189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830614" y="1377035"/>
              <a:ext cx="86995" cy="43180"/>
            </a:xfrm>
            <a:custGeom>
              <a:avLst/>
              <a:gdLst/>
              <a:ahLst/>
              <a:cxnLst/>
              <a:rect l="l" t="t" r="r" b="b"/>
              <a:pathLst>
                <a:path w="86995" h="43180">
                  <a:moveTo>
                    <a:pt x="86398" y="0"/>
                  </a:moveTo>
                  <a:lnTo>
                    <a:pt x="86398" y="42710"/>
                  </a:lnTo>
                  <a:lnTo>
                    <a:pt x="0" y="42710"/>
                  </a:lnTo>
                  <a:lnTo>
                    <a:pt x="0" y="0"/>
                  </a:lnTo>
                </a:path>
              </a:pathLst>
            </a:custGeom>
            <a:ln w="189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873858" y="1419745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5">
                  <a:moveTo>
                    <a:pt x="0" y="0"/>
                  </a:moveTo>
                  <a:lnTo>
                    <a:pt x="0" y="176707"/>
                  </a:lnTo>
                </a:path>
              </a:pathLst>
            </a:custGeom>
            <a:ln w="189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8443404" y="1724926"/>
            <a:ext cx="861060" cy="861060"/>
            <a:chOff x="8443404" y="1724926"/>
            <a:chExt cx="861060" cy="861060"/>
          </a:xfrm>
        </p:grpSpPr>
        <p:sp>
          <p:nvSpPr>
            <p:cNvPr id="20" name="object 20"/>
            <p:cNvSpPr/>
            <p:nvPr/>
          </p:nvSpPr>
          <p:spPr>
            <a:xfrm>
              <a:off x="8443404" y="1724926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15" y="0"/>
                  </a:moveTo>
                  <a:lnTo>
                    <a:pt x="383516" y="2525"/>
                  </a:lnTo>
                  <a:lnTo>
                    <a:pt x="338079" y="9926"/>
                  </a:lnTo>
                  <a:lnTo>
                    <a:pt x="294368" y="21940"/>
                  </a:lnTo>
                  <a:lnTo>
                    <a:pt x="252645" y="38305"/>
                  </a:lnTo>
                  <a:lnTo>
                    <a:pt x="213173" y="58759"/>
                  </a:lnTo>
                  <a:lnTo>
                    <a:pt x="176214" y="83038"/>
                  </a:lnTo>
                  <a:lnTo>
                    <a:pt x="142031" y="110880"/>
                  </a:lnTo>
                  <a:lnTo>
                    <a:pt x="110887" y="142023"/>
                  </a:lnTo>
                  <a:lnTo>
                    <a:pt x="83043" y="176203"/>
                  </a:lnTo>
                  <a:lnTo>
                    <a:pt x="58762" y="213160"/>
                  </a:lnTo>
                  <a:lnTo>
                    <a:pt x="38308" y="252630"/>
                  </a:lnTo>
                  <a:lnTo>
                    <a:pt x="21942" y="294350"/>
                  </a:lnTo>
                  <a:lnTo>
                    <a:pt x="9927" y="338059"/>
                  </a:lnTo>
                  <a:lnTo>
                    <a:pt x="2525" y="383493"/>
                  </a:lnTo>
                  <a:lnTo>
                    <a:pt x="0" y="430390"/>
                  </a:lnTo>
                  <a:lnTo>
                    <a:pt x="2525" y="477289"/>
                  </a:lnTo>
                  <a:lnTo>
                    <a:pt x="9927" y="522725"/>
                  </a:lnTo>
                  <a:lnTo>
                    <a:pt x="21942" y="566436"/>
                  </a:lnTo>
                  <a:lnTo>
                    <a:pt x="38308" y="608157"/>
                  </a:lnTo>
                  <a:lnTo>
                    <a:pt x="58762" y="647628"/>
                  </a:lnTo>
                  <a:lnTo>
                    <a:pt x="83043" y="684586"/>
                  </a:lnTo>
                  <a:lnTo>
                    <a:pt x="110887" y="718768"/>
                  </a:lnTo>
                  <a:lnTo>
                    <a:pt x="142031" y="749911"/>
                  </a:lnTo>
                  <a:lnTo>
                    <a:pt x="176214" y="777754"/>
                  </a:lnTo>
                  <a:lnTo>
                    <a:pt x="213173" y="802033"/>
                  </a:lnTo>
                  <a:lnTo>
                    <a:pt x="252645" y="822487"/>
                  </a:lnTo>
                  <a:lnTo>
                    <a:pt x="294368" y="838852"/>
                  </a:lnTo>
                  <a:lnTo>
                    <a:pt x="338079" y="850866"/>
                  </a:lnTo>
                  <a:lnTo>
                    <a:pt x="383516" y="858267"/>
                  </a:lnTo>
                  <a:lnTo>
                    <a:pt x="430415" y="860793"/>
                  </a:lnTo>
                  <a:lnTo>
                    <a:pt x="477310" y="858267"/>
                  </a:lnTo>
                  <a:lnTo>
                    <a:pt x="522743" y="850866"/>
                  </a:lnTo>
                  <a:lnTo>
                    <a:pt x="566451" y="838852"/>
                  </a:lnTo>
                  <a:lnTo>
                    <a:pt x="608172" y="822487"/>
                  </a:lnTo>
                  <a:lnTo>
                    <a:pt x="647643" y="802033"/>
                  </a:lnTo>
                  <a:lnTo>
                    <a:pt x="684601" y="777754"/>
                  </a:lnTo>
                  <a:lnTo>
                    <a:pt x="718783" y="749911"/>
                  </a:lnTo>
                  <a:lnTo>
                    <a:pt x="749928" y="718768"/>
                  </a:lnTo>
                  <a:lnTo>
                    <a:pt x="777772" y="684586"/>
                  </a:lnTo>
                  <a:lnTo>
                    <a:pt x="802053" y="647628"/>
                  </a:lnTo>
                  <a:lnTo>
                    <a:pt x="822508" y="608157"/>
                  </a:lnTo>
                  <a:lnTo>
                    <a:pt x="838875" y="566436"/>
                  </a:lnTo>
                  <a:lnTo>
                    <a:pt x="850891" y="522725"/>
                  </a:lnTo>
                  <a:lnTo>
                    <a:pt x="858293" y="477289"/>
                  </a:lnTo>
                  <a:lnTo>
                    <a:pt x="860818" y="430390"/>
                  </a:lnTo>
                  <a:lnTo>
                    <a:pt x="858293" y="383493"/>
                  </a:lnTo>
                  <a:lnTo>
                    <a:pt x="850891" y="338059"/>
                  </a:lnTo>
                  <a:lnTo>
                    <a:pt x="838875" y="294350"/>
                  </a:lnTo>
                  <a:lnTo>
                    <a:pt x="822508" y="252630"/>
                  </a:lnTo>
                  <a:lnTo>
                    <a:pt x="802053" y="213160"/>
                  </a:lnTo>
                  <a:lnTo>
                    <a:pt x="777772" y="176203"/>
                  </a:lnTo>
                  <a:lnTo>
                    <a:pt x="749928" y="142023"/>
                  </a:lnTo>
                  <a:lnTo>
                    <a:pt x="718783" y="110880"/>
                  </a:lnTo>
                  <a:lnTo>
                    <a:pt x="684601" y="83038"/>
                  </a:lnTo>
                  <a:lnTo>
                    <a:pt x="647643" y="58759"/>
                  </a:lnTo>
                  <a:lnTo>
                    <a:pt x="608172" y="38305"/>
                  </a:lnTo>
                  <a:lnTo>
                    <a:pt x="566451" y="21940"/>
                  </a:lnTo>
                  <a:lnTo>
                    <a:pt x="522743" y="9926"/>
                  </a:lnTo>
                  <a:lnTo>
                    <a:pt x="477310" y="2525"/>
                  </a:lnTo>
                  <a:lnTo>
                    <a:pt x="43041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960358" y="1894484"/>
              <a:ext cx="131813" cy="14264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625256" y="1904212"/>
              <a:ext cx="620395" cy="499109"/>
            </a:xfrm>
            <a:custGeom>
              <a:avLst/>
              <a:gdLst/>
              <a:ahLst/>
              <a:cxnLst/>
              <a:rect l="l" t="t" r="r" b="b"/>
              <a:pathLst>
                <a:path w="620395" h="499110">
                  <a:moveTo>
                    <a:pt x="154393" y="177406"/>
                  </a:moveTo>
                  <a:lnTo>
                    <a:pt x="134785" y="177406"/>
                  </a:lnTo>
                  <a:lnTo>
                    <a:pt x="132016" y="185089"/>
                  </a:lnTo>
                  <a:lnTo>
                    <a:pt x="126936" y="191833"/>
                  </a:lnTo>
                  <a:lnTo>
                    <a:pt x="112141" y="203365"/>
                  </a:lnTo>
                  <a:lnTo>
                    <a:pt x="105270" y="207289"/>
                  </a:lnTo>
                  <a:lnTo>
                    <a:pt x="98958" y="209346"/>
                  </a:lnTo>
                  <a:lnTo>
                    <a:pt x="98958" y="231305"/>
                  </a:lnTo>
                  <a:lnTo>
                    <a:pt x="107657" y="227939"/>
                  </a:lnTo>
                  <a:lnTo>
                    <a:pt x="115760" y="223761"/>
                  </a:lnTo>
                  <a:lnTo>
                    <a:pt x="123278" y="218770"/>
                  </a:lnTo>
                  <a:lnTo>
                    <a:pt x="130213" y="212966"/>
                  </a:lnTo>
                  <a:lnTo>
                    <a:pt x="130213" y="304126"/>
                  </a:lnTo>
                  <a:lnTo>
                    <a:pt x="154393" y="304126"/>
                  </a:lnTo>
                  <a:lnTo>
                    <a:pt x="154393" y="177406"/>
                  </a:lnTo>
                  <a:close/>
                </a:path>
                <a:path w="620395" h="499110">
                  <a:moveTo>
                    <a:pt x="498779" y="242862"/>
                  </a:moveTo>
                  <a:lnTo>
                    <a:pt x="493496" y="237578"/>
                  </a:lnTo>
                  <a:lnTo>
                    <a:pt x="480453" y="237578"/>
                  </a:lnTo>
                  <a:lnTo>
                    <a:pt x="475170" y="242862"/>
                  </a:lnTo>
                  <a:lnTo>
                    <a:pt x="475170" y="249377"/>
                  </a:lnTo>
                  <a:lnTo>
                    <a:pt x="470573" y="294830"/>
                  </a:lnTo>
                  <a:lnTo>
                    <a:pt x="457390" y="337197"/>
                  </a:lnTo>
                  <a:lnTo>
                    <a:pt x="436549" y="375539"/>
                  </a:lnTo>
                  <a:lnTo>
                    <a:pt x="408965" y="408965"/>
                  </a:lnTo>
                  <a:lnTo>
                    <a:pt x="375539" y="436562"/>
                  </a:lnTo>
                  <a:lnTo>
                    <a:pt x="337185" y="457403"/>
                  </a:lnTo>
                  <a:lnTo>
                    <a:pt x="294830" y="470585"/>
                  </a:lnTo>
                  <a:lnTo>
                    <a:pt x="249389" y="475170"/>
                  </a:lnTo>
                  <a:lnTo>
                    <a:pt x="203936" y="470585"/>
                  </a:lnTo>
                  <a:lnTo>
                    <a:pt x="161582" y="457403"/>
                  </a:lnTo>
                  <a:lnTo>
                    <a:pt x="123228" y="436562"/>
                  </a:lnTo>
                  <a:lnTo>
                    <a:pt x="89801" y="408965"/>
                  </a:lnTo>
                  <a:lnTo>
                    <a:pt x="62217" y="375539"/>
                  </a:lnTo>
                  <a:lnTo>
                    <a:pt x="41376" y="337197"/>
                  </a:lnTo>
                  <a:lnTo>
                    <a:pt x="28194" y="294830"/>
                  </a:lnTo>
                  <a:lnTo>
                    <a:pt x="23609" y="249377"/>
                  </a:lnTo>
                  <a:lnTo>
                    <a:pt x="28194" y="203936"/>
                  </a:lnTo>
                  <a:lnTo>
                    <a:pt x="41376" y="161582"/>
                  </a:lnTo>
                  <a:lnTo>
                    <a:pt x="62217" y="123228"/>
                  </a:lnTo>
                  <a:lnTo>
                    <a:pt x="89801" y="89801"/>
                  </a:lnTo>
                  <a:lnTo>
                    <a:pt x="123228" y="62217"/>
                  </a:lnTo>
                  <a:lnTo>
                    <a:pt x="161582" y="41376"/>
                  </a:lnTo>
                  <a:lnTo>
                    <a:pt x="203936" y="28194"/>
                  </a:lnTo>
                  <a:lnTo>
                    <a:pt x="249389" y="23596"/>
                  </a:lnTo>
                  <a:lnTo>
                    <a:pt x="287121" y="26708"/>
                  </a:lnTo>
                  <a:lnTo>
                    <a:pt x="323278" y="35890"/>
                  </a:lnTo>
                  <a:lnTo>
                    <a:pt x="357352" y="51003"/>
                  </a:lnTo>
                  <a:lnTo>
                    <a:pt x="388886" y="71843"/>
                  </a:lnTo>
                  <a:lnTo>
                    <a:pt x="394004" y="75869"/>
                  </a:lnTo>
                  <a:lnTo>
                    <a:pt x="401447" y="74993"/>
                  </a:lnTo>
                  <a:lnTo>
                    <a:pt x="368642" y="30276"/>
                  </a:lnTo>
                  <a:lnTo>
                    <a:pt x="331000" y="13589"/>
                  </a:lnTo>
                  <a:lnTo>
                    <a:pt x="291071" y="3429"/>
                  </a:lnTo>
                  <a:lnTo>
                    <a:pt x="249389" y="0"/>
                  </a:lnTo>
                  <a:lnTo>
                    <a:pt x="204609" y="4025"/>
                  </a:lnTo>
                  <a:lnTo>
                    <a:pt x="162445" y="15633"/>
                  </a:lnTo>
                  <a:lnTo>
                    <a:pt x="123609" y="34099"/>
                  </a:lnTo>
                  <a:lnTo>
                    <a:pt x="88798" y="58724"/>
                  </a:lnTo>
                  <a:lnTo>
                    <a:pt x="58724" y="88811"/>
                  </a:lnTo>
                  <a:lnTo>
                    <a:pt x="34086" y="123621"/>
                  </a:lnTo>
                  <a:lnTo>
                    <a:pt x="15621" y="162458"/>
                  </a:lnTo>
                  <a:lnTo>
                    <a:pt x="4013" y="204622"/>
                  </a:lnTo>
                  <a:lnTo>
                    <a:pt x="0" y="249377"/>
                  </a:lnTo>
                  <a:lnTo>
                    <a:pt x="4013" y="294157"/>
                  </a:lnTo>
                  <a:lnTo>
                    <a:pt x="15621" y="336321"/>
                  </a:lnTo>
                  <a:lnTo>
                    <a:pt x="34086" y="375158"/>
                  </a:lnTo>
                  <a:lnTo>
                    <a:pt x="58724" y="409968"/>
                  </a:lnTo>
                  <a:lnTo>
                    <a:pt x="88798" y="440042"/>
                  </a:lnTo>
                  <a:lnTo>
                    <a:pt x="123609" y="464680"/>
                  </a:lnTo>
                  <a:lnTo>
                    <a:pt x="162445" y="483146"/>
                  </a:lnTo>
                  <a:lnTo>
                    <a:pt x="204609" y="494753"/>
                  </a:lnTo>
                  <a:lnTo>
                    <a:pt x="249389" y="498767"/>
                  </a:lnTo>
                  <a:lnTo>
                    <a:pt x="294144" y="494753"/>
                  </a:lnTo>
                  <a:lnTo>
                    <a:pt x="336308" y="483146"/>
                  </a:lnTo>
                  <a:lnTo>
                    <a:pt x="375158" y="464680"/>
                  </a:lnTo>
                  <a:lnTo>
                    <a:pt x="409968" y="440042"/>
                  </a:lnTo>
                  <a:lnTo>
                    <a:pt x="440042" y="409968"/>
                  </a:lnTo>
                  <a:lnTo>
                    <a:pt x="464667" y="375158"/>
                  </a:lnTo>
                  <a:lnTo>
                    <a:pt x="483146" y="336321"/>
                  </a:lnTo>
                  <a:lnTo>
                    <a:pt x="494753" y="294157"/>
                  </a:lnTo>
                  <a:lnTo>
                    <a:pt x="498779" y="249377"/>
                  </a:lnTo>
                  <a:lnTo>
                    <a:pt x="498779" y="242862"/>
                  </a:lnTo>
                  <a:close/>
                </a:path>
                <a:path w="620395" h="499110">
                  <a:moveTo>
                    <a:pt x="578967" y="203847"/>
                  </a:moveTo>
                  <a:lnTo>
                    <a:pt x="573684" y="198564"/>
                  </a:lnTo>
                  <a:lnTo>
                    <a:pt x="457860" y="198564"/>
                  </a:lnTo>
                  <a:lnTo>
                    <a:pt x="452577" y="203847"/>
                  </a:lnTo>
                  <a:lnTo>
                    <a:pt x="452577" y="216877"/>
                  </a:lnTo>
                  <a:lnTo>
                    <a:pt x="457860" y="222161"/>
                  </a:lnTo>
                  <a:lnTo>
                    <a:pt x="567169" y="222161"/>
                  </a:lnTo>
                  <a:lnTo>
                    <a:pt x="573684" y="222161"/>
                  </a:lnTo>
                  <a:lnTo>
                    <a:pt x="578967" y="216877"/>
                  </a:lnTo>
                  <a:lnTo>
                    <a:pt x="578967" y="203847"/>
                  </a:lnTo>
                  <a:close/>
                </a:path>
                <a:path w="620395" h="499110">
                  <a:moveTo>
                    <a:pt x="620306" y="138493"/>
                  </a:moveTo>
                  <a:lnTo>
                    <a:pt x="615035" y="133223"/>
                  </a:lnTo>
                  <a:lnTo>
                    <a:pt x="457847" y="133223"/>
                  </a:lnTo>
                  <a:lnTo>
                    <a:pt x="452577" y="138493"/>
                  </a:lnTo>
                  <a:lnTo>
                    <a:pt x="452577" y="151536"/>
                  </a:lnTo>
                  <a:lnTo>
                    <a:pt x="457847" y="156819"/>
                  </a:lnTo>
                  <a:lnTo>
                    <a:pt x="608507" y="156819"/>
                  </a:lnTo>
                  <a:lnTo>
                    <a:pt x="615035" y="156819"/>
                  </a:lnTo>
                  <a:lnTo>
                    <a:pt x="620306" y="151536"/>
                  </a:lnTo>
                  <a:lnTo>
                    <a:pt x="620306" y="1384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12708" y="2081619"/>
              <a:ext cx="84785" cy="12672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919274" y="2082609"/>
              <a:ext cx="100965" cy="125730"/>
            </a:xfrm>
            <a:custGeom>
              <a:avLst/>
              <a:gdLst/>
              <a:ahLst/>
              <a:cxnLst/>
              <a:rect l="l" t="t" r="r" b="b"/>
              <a:pathLst>
                <a:path w="100965" h="125730">
                  <a:moveTo>
                    <a:pt x="100876" y="0"/>
                  </a:moveTo>
                  <a:lnTo>
                    <a:pt x="75399" y="0"/>
                  </a:lnTo>
                  <a:lnTo>
                    <a:pt x="75399" y="49530"/>
                  </a:lnTo>
                  <a:lnTo>
                    <a:pt x="25476" y="49530"/>
                  </a:lnTo>
                  <a:lnTo>
                    <a:pt x="25476" y="0"/>
                  </a:lnTo>
                  <a:lnTo>
                    <a:pt x="0" y="0"/>
                  </a:lnTo>
                  <a:lnTo>
                    <a:pt x="0" y="49530"/>
                  </a:lnTo>
                  <a:lnTo>
                    <a:pt x="0" y="71120"/>
                  </a:lnTo>
                  <a:lnTo>
                    <a:pt x="0" y="125730"/>
                  </a:lnTo>
                  <a:lnTo>
                    <a:pt x="25476" y="125730"/>
                  </a:lnTo>
                  <a:lnTo>
                    <a:pt x="25476" y="71120"/>
                  </a:lnTo>
                  <a:lnTo>
                    <a:pt x="75399" y="71120"/>
                  </a:lnTo>
                  <a:lnTo>
                    <a:pt x="75399" y="125730"/>
                  </a:lnTo>
                  <a:lnTo>
                    <a:pt x="100876" y="125730"/>
                  </a:lnTo>
                  <a:lnTo>
                    <a:pt x="100876" y="71120"/>
                  </a:lnTo>
                  <a:lnTo>
                    <a:pt x="100876" y="49530"/>
                  </a:lnTo>
                  <a:lnTo>
                    <a:pt x="1008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5858014" y="735660"/>
            <a:ext cx="861060" cy="861060"/>
            <a:chOff x="5858014" y="735660"/>
            <a:chExt cx="861060" cy="861060"/>
          </a:xfrm>
        </p:grpSpPr>
        <p:sp>
          <p:nvSpPr>
            <p:cNvPr id="26" name="object 26"/>
            <p:cNvSpPr/>
            <p:nvPr/>
          </p:nvSpPr>
          <p:spPr>
            <a:xfrm>
              <a:off x="5858014" y="735660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8"/>
                  </a:lnTo>
                  <a:lnTo>
                    <a:pt x="176212" y="83037"/>
                  </a:lnTo>
                  <a:lnTo>
                    <a:pt x="142029" y="110878"/>
                  </a:lnTo>
                  <a:lnTo>
                    <a:pt x="110885" y="142021"/>
                  </a:lnTo>
                  <a:lnTo>
                    <a:pt x="83042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7"/>
                  </a:lnTo>
                  <a:lnTo>
                    <a:pt x="9927" y="522713"/>
                  </a:lnTo>
                  <a:lnTo>
                    <a:pt x="21942" y="566424"/>
                  </a:lnTo>
                  <a:lnTo>
                    <a:pt x="38308" y="608147"/>
                  </a:lnTo>
                  <a:lnTo>
                    <a:pt x="58762" y="647619"/>
                  </a:lnTo>
                  <a:lnTo>
                    <a:pt x="83042" y="684578"/>
                  </a:lnTo>
                  <a:lnTo>
                    <a:pt x="110885" y="718761"/>
                  </a:lnTo>
                  <a:lnTo>
                    <a:pt x="142029" y="749906"/>
                  </a:lnTo>
                  <a:lnTo>
                    <a:pt x="176212" y="777749"/>
                  </a:lnTo>
                  <a:lnTo>
                    <a:pt x="213169" y="802030"/>
                  </a:lnTo>
                  <a:lnTo>
                    <a:pt x="252640" y="822484"/>
                  </a:lnTo>
                  <a:lnTo>
                    <a:pt x="294362" y="838851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3" y="838851"/>
                  </a:lnTo>
                  <a:lnTo>
                    <a:pt x="608165" y="822484"/>
                  </a:lnTo>
                  <a:lnTo>
                    <a:pt x="647636" y="802030"/>
                  </a:lnTo>
                  <a:lnTo>
                    <a:pt x="684593" y="777749"/>
                  </a:lnTo>
                  <a:lnTo>
                    <a:pt x="718776" y="749906"/>
                  </a:lnTo>
                  <a:lnTo>
                    <a:pt x="749920" y="718761"/>
                  </a:lnTo>
                  <a:lnTo>
                    <a:pt x="777763" y="684578"/>
                  </a:lnTo>
                  <a:lnTo>
                    <a:pt x="802043" y="647619"/>
                  </a:lnTo>
                  <a:lnTo>
                    <a:pt x="822497" y="608147"/>
                  </a:lnTo>
                  <a:lnTo>
                    <a:pt x="838863" y="566424"/>
                  </a:lnTo>
                  <a:lnTo>
                    <a:pt x="850878" y="522713"/>
                  </a:lnTo>
                  <a:lnTo>
                    <a:pt x="858280" y="477277"/>
                  </a:lnTo>
                  <a:lnTo>
                    <a:pt x="860805" y="430377"/>
                  </a:lnTo>
                  <a:lnTo>
                    <a:pt x="858280" y="383482"/>
                  </a:lnTo>
                  <a:lnTo>
                    <a:pt x="850878" y="338050"/>
                  </a:lnTo>
                  <a:lnTo>
                    <a:pt x="838863" y="294344"/>
                  </a:lnTo>
                  <a:lnTo>
                    <a:pt x="822497" y="252625"/>
                  </a:lnTo>
                  <a:lnTo>
                    <a:pt x="802043" y="213156"/>
                  </a:lnTo>
                  <a:lnTo>
                    <a:pt x="777763" y="176201"/>
                  </a:lnTo>
                  <a:lnTo>
                    <a:pt x="749920" y="142021"/>
                  </a:lnTo>
                  <a:lnTo>
                    <a:pt x="718776" y="110878"/>
                  </a:lnTo>
                  <a:lnTo>
                    <a:pt x="684593" y="83037"/>
                  </a:lnTo>
                  <a:lnTo>
                    <a:pt x="647636" y="58758"/>
                  </a:lnTo>
                  <a:lnTo>
                    <a:pt x="608165" y="38305"/>
                  </a:lnTo>
                  <a:lnTo>
                    <a:pt x="566443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036358" y="894156"/>
              <a:ext cx="467359" cy="544195"/>
            </a:xfrm>
            <a:custGeom>
              <a:avLst/>
              <a:gdLst/>
              <a:ahLst/>
              <a:cxnLst/>
              <a:rect l="l" t="t" r="r" b="b"/>
              <a:pathLst>
                <a:path w="467359" h="544194">
                  <a:moveTo>
                    <a:pt x="448070" y="281520"/>
                  </a:moveTo>
                  <a:lnTo>
                    <a:pt x="462925" y="205862"/>
                  </a:lnTo>
                  <a:lnTo>
                    <a:pt x="467127" y="143129"/>
                  </a:lnTo>
                  <a:lnTo>
                    <a:pt x="465851" y="100341"/>
                  </a:lnTo>
                  <a:lnTo>
                    <a:pt x="464276" y="84518"/>
                  </a:lnTo>
                  <a:lnTo>
                    <a:pt x="243092" y="0"/>
                  </a:lnTo>
                  <a:lnTo>
                    <a:pt x="21896" y="84518"/>
                  </a:lnTo>
                  <a:lnTo>
                    <a:pt x="0" y="268416"/>
                  </a:lnTo>
                  <a:lnTo>
                    <a:pt x="15742" y="377558"/>
                  </a:lnTo>
                  <a:lnTo>
                    <a:pt x="89860" y="455000"/>
                  </a:lnTo>
                  <a:lnTo>
                    <a:pt x="243092" y="543801"/>
                  </a:lnTo>
                  <a:lnTo>
                    <a:pt x="260291" y="533938"/>
                  </a:lnTo>
                  <a:lnTo>
                    <a:pt x="276601" y="523611"/>
                  </a:lnTo>
                  <a:lnTo>
                    <a:pt x="292045" y="512851"/>
                  </a:lnTo>
                  <a:lnTo>
                    <a:pt x="306643" y="501688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149517" y="1201178"/>
              <a:ext cx="260350" cy="164465"/>
            </a:xfrm>
            <a:custGeom>
              <a:avLst/>
              <a:gdLst/>
              <a:ahLst/>
              <a:cxnLst/>
              <a:rect l="l" t="t" r="r" b="b"/>
              <a:pathLst>
                <a:path w="260350" h="164465">
                  <a:moveTo>
                    <a:pt x="259867" y="0"/>
                  </a:moveTo>
                  <a:lnTo>
                    <a:pt x="239461" y="43863"/>
                  </a:lnTo>
                  <a:lnTo>
                    <a:pt x="211712" y="86825"/>
                  </a:lnTo>
                  <a:lnTo>
                    <a:pt x="175556" y="127417"/>
                  </a:lnTo>
                  <a:lnTo>
                    <a:pt x="129933" y="164172"/>
                  </a:lnTo>
                  <a:lnTo>
                    <a:pt x="84310" y="127417"/>
                  </a:lnTo>
                  <a:lnTo>
                    <a:pt x="48155" y="86825"/>
                  </a:lnTo>
                  <a:lnTo>
                    <a:pt x="20405" y="43863"/>
                  </a:lnTo>
                  <a:lnTo>
                    <a:pt x="0" y="0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119817" y="966698"/>
              <a:ext cx="319405" cy="100965"/>
            </a:xfrm>
            <a:custGeom>
              <a:avLst/>
              <a:gdLst/>
              <a:ahLst/>
              <a:cxnLst/>
              <a:rect l="l" t="t" r="r" b="b"/>
              <a:pathLst>
                <a:path w="319404" h="100965">
                  <a:moveTo>
                    <a:pt x="1251" y="99783"/>
                  </a:moveTo>
                  <a:lnTo>
                    <a:pt x="453" y="87864"/>
                  </a:lnTo>
                  <a:lnTo>
                    <a:pt x="75" y="78446"/>
                  </a:lnTo>
                  <a:lnTo>
                    <a:pt x="0" y="69978"/>
                  </a:lnTo>
                  <a:lnTo>
                    <a:pt x="108" y="60909"/>
                  </a:lnTo>
                  <a:lnTo>
                    <a:pt x="159633" y="0"/>
                  </a:lnTo>
                  <a:lnTo>
                    <a:pt x="319171" y="60909"/>
                  </a:lnTo>
                  <a:lnTo>
                    <a:pt x="319270" y="70069"/>
                  </a:lnTo>
                  <a:lnTo>
                    <a:pt x="319186" y="78738"/>
                  </a:lnTo>
                  <a:lnTo>
                    <a:pt x="318803" y="88357"/>
                  </a:lnTo>
                  <a:lnTo>
                    <a:pt x="318002" y="100368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398061" y="1207732"/>
              <a:ext cx="142875" cy="229235"/>
            </a:xfrm>
            <a:custGeom>
              <a:avLst/>
              <a:gdLst/>
              <a:ahLst/>
              <a:cxnLst/>
              <a:rect l="l" t="t" r="r" b="b"/>
              <a:pathLst>
                <a:path w="142875" h="229234">
                  <a:moveTo>
                    <a:pt x="142260" y="143395"/>
                  </a:moveTo>
                  <a:lnTo>
                    <a:pt x="132167" y="197535"/>
                  </a:lnTo>
                  <a:lnTo>
                    <a:pt x="86774" y="228663"/>
                  </a:lnTo>
                  <a:lnTo>
                    <a:pt x="58200" y="228898"/>
                  </a:lnTo>
                  <a:lnTo>
                    <a:pt x="32627" y="218513"/>
                  </a:lnTo>
                  <a:lnTo>
                    <a:pt x="12807" y="199302"/>
                  </a:lnTo>
                  <a:lnTo>
                    <a:pt x="1493" y="173062"/>
                  </a:lnTo>
                  <a:lnTo>
                    <a:pt x="0" y="162093"/>
                  </a:lnTo>
                  <a:lnTo>
                    <a:pt x="11" y="151190"/>
                  </a:lnTo>
                  <a:lnTo>
                    <a:pt x="1322" y="140473"/>
                  </a:lnTo>
                  <a:lnTo>
                    <a:pt x="3729" y="130060"/>
                  </a:lnTo>
                  <a:lnTo>
                    <a:pt x="38539" y="0"/>
                  </a:lnTo>
                  <a:lnTo>
                    <a:pt x="123744" y="105956"/>
                  </a:lnTo>
                  <a:lnTo>
                    <a:pt x="129776" y="114063"/>
                  </a:lnTo>
                  <a:lnTo>
                    <a:pt x="135021" y="123028"/>
                  </a:lnTo>
                  <a:lnTo>
                    <a:pt x="139256" y="132816"/>
                  </a:lnTo>
                  <a:lnTo>
                    <a:pt x="142260" y="143395"/>
                  </a:lnTo>
                  <a:close/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137312" y="1086370"/>
              <a:ext cx="27940" cy="89535"/>
            </a:xfrm>
            <a:custGeom>
              <a:avLst/>
              <a:gdLst/>
              <a:ahLst/>
              <a:cxnLst/>
              <a:rect l="l" t="t" r="r" b="b"/>
              <a:pathLst>
                <a:path w="27939" h="89534">
                  <a:moveTo>
                    <a:pt x="27622" y="0"/>
                  </a:moveTo>
                  <a:lnTo>
                    <a:pt x="0" y="0"/>
                  </a:lnTo>
                  <a:lnTo>
                    <a:pt x="0" y="89192"/>
                  </a:lnTo>
                  <a:lnTo>
                    <a:pt x="27622" y="89192"/>
                  </a:lnTo>
                  <a:lnTo>
                    <a:pt x="27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84582" y="1084859"/>
              <a:ext cx="242328" cy="9222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468541" y="1296822"/>
              <a:ext cx="20955" cy="31115"/>
            </a:xfrm>
            <a:custGeom>
              <a:avLst/>
              <a:gdLst/>
              <a:ahLst/>
              <a:cxnLst/>
              <a:rect l="l" t="t" r="r" b="b"/>
              <a:pathLst>
                <a:path w="20954" h="31115">
                  <a:moveTo>
                    <a:pt x="0" y="0"/>
                  </a:moveTo>
                  <a:lnTo>
                    <a:pt x="20751" y="31038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504698" y="1350911"/>
              <a:ext cx="2540" cy="3810"/>
            </a:xfrm>
            <a:custGeom>
              <a:avLst/>
              <a:gdLst/>
              <a:ahLst/>
              <a:cxnLst/>
              <a:rect l="l" t="t" r="r" b="b"/>
              <a:pathLst>
                <a:path w="2540" h="3809">
                  <a:moveTo>
                    <a:pt x="0" y="0"/>
                  </a:moveTo>
                  <a:lnTo>
                    <a:pt x="2336" y="3492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5858014" y="2703182"/>
            <a:ext cx="861060" cy="861060"/>
            <a:chOff x="5858014" y="2703182"/>
            <a:chExt cx="861060" cy="861060"/>
          </a:xfrm>
        </p:grpSpPr>
        <p:sp>
          <p:nvSpPr>
            <p:cNvPr id="36" name="object 36"/>
            <p:cNvSpPr/>
            <p:nvPr/>
          </p:nvSpPr>
          <p:spPr>
            <a:xfrm>
              <a:off x="5858014" y="2703182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02" y="0"/>
                  </a:moveTo>
                  <a:lnTo>
                    <a:pt x="383505" y="2525"/>
                  </a:lnTo>
                  <a:lnTo>
                    <a:pt x="338071" y="9926"/>
                  </a:lnTo>
                  <a:lnTo>
                    <a:pt x="294362" y="21940"/>
                  </a:lnTo>
                  <a:lnTo>
                    <a:pt x="252640" y="38305"/>
                  </a:lnTo>
                  <a:lnTo>
                    <a:pt x="213169" y="58758"/>
                  </a:lnTo>
                  <a:lnTo>
                    <a:pt x="176212" y="83037"/>
                  </a:lnTo>
                  <a:lnTo>
                    <a:pt x="142029" y="110878"/>
                  </a:lnTo>
                  <a:lnTo>
                    <a:pt x="110885" y="142021"/>
                  </a:lnTo>
                  <a:lnTo>
                    <a:pt x="83042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7"/>
                  </a:lnTo>
                  <a:lnTo>
                    <a:pt x="9927" y="522713"/>
                  </a:lnTo>
                  <a:lnTo>
                    <a:pt x="21942" y="566424"/>
                  </a:lnTo>
                  <a:lnTo>
                    <a:pt x="38308" y="608147"/>
                  </a:lnTo>
                  <a:lnTo>
                    <a:pt x="58762" y="647619"/>
                  </a:lnTo>
                  <a:lnTo>
                    <a:pt x="83042" y="684578"/>
                  </a:lnTo>
                  <a:lnTo>
                    <a:pt x="110885" y="718761"/>
                  </a:lnTo>
                  <a:lnTo>
                    <a:pt x="142029" y="749906"/>
                  </a:lnTo>
                  <a:lnTo>
                    <a:pt x="176212" y="777749"/>
                  </a:lnTo>
                  <a:lnTo>
                    <a:pt x="213169" y="802030"/>
                  </a:lnTo>
                  <a:lnTo>
                    <a:pt x="252640" y="822484"/>
                  </a:lnTo>
                  <a:lnTo>
                    <a:pt x="294362" y="838851"/>
                  </a:lnTo>
                  <a:lnTo>
                    <a:pt x="338071" y="850866"/>
                  </a:lnTo>
                  <a:lnTo>
                    <a:pt x="383505" y="858267"/>
                  </a:lnTo>
                  <a:lnTo>
                    <a:pt x="430402" y="860793"/>
                  </a:lnTo>
                  <a:lnTo>
                    <a:pt x="477300" y="858267"/>
                  </a:lnTo>
                  <a:lnTo>
                    <a:pt x="522734" y="850866"/>
                  </a:lnTo>
                  <a:lnTo>
                    <a:pt x="566443" y="838851"/>
                  </a:lnTo>
                  <a:lnTo>
                    <a:pt x="608165" y="822484"/>
                  </a:lnTo>
                  <a:lnTo>
                    <a:pt x="647636" y="802030"/>
                  </a:lnTo>
                  <a:lnTo>
                    <a:pt x="684593" y="777749"/>
                  </a:lnTo>
                  <a:lnTo>
                    <a:pt x="718776" y="749906"/>
                  </a:lnTo>
                  <a:lnTo>
                    <a:pt x="749920" y="718761"/>
                  </a:lnTo>
                  <a:lnTo>
                    <a:pt x="777763" y="684578"/>
                  </a:lnTo>
                  <a:lnTo>
                    <a:pt x="802043" y="647619"/>
                  </a:lnTo>
                  <a:lnTo>
                    <a:pt x="822497" y="608147"/>
                  </a:lnTo>
                  <a:lnTo>
                    <a:pt x="838863" y="566424"/>
                  </a:lnTo>
                  <a:lnTo>
                    <a:pt x="850878" y="522713"/>
                  </a:lnTo>
                  <a:lnTo>
                    <a:pt x="858280" y="477277"/>
                  </a:lnTo>
                  <a:lnTo>
                    <a:pt x="860805" y="430377"/>
                  </a:lnTo>
                  <a:lnTo>
                    <a:pt x="858280" y="383482"/>
                  </a:lnTo>
                  <a:lnTo>
                    <a:pt x="850878" y="338050"/>
                  </a:lnTo>
                  <a:lnTo>
                    <a:pt x="838863" y="294344"/>
                  </a:lnTo>
                  <a:lnTo>
                    <a:pt x="822497" y="252625"/>
                  </a:lnTo>
                  <a:lnTo>
                    <a:pt x="802043" y="213156"/>
                  </a:lnTo>
                  <a:lnTo>
                    <a:pt x="777763" y="176201"/>
                  </a:lnTo>
                  <a:lnTo>
                    <a:pt x="749920" y="142021"/>
                  </a:lnTo>
                  <a:lnTo>
                    <a:pt x="718776" y="110878"/>
                  </a:lnTo>
                  <a:lnTo>
                    <a:pt x="684593" y="83037"/>
                  </a:lnTo>
                  <a:lnTo>
                    <a:pt x="647636" y="58758"/>
                  </a:lnTo>
                  <a:lnTo>
                    <a:pt x="608165" y="38305"/>
                  </a:lnTo>
                  <a:lnTo>
                    <a:pt x="566443" y="21940"/>
                  </a:lnTo>
                  <a:lnTo>
                    <a:pt x="522734" y="9926"/>
                  </a:lnTo>
                  <a:lnTo>
                    <a:pt x="477300" y="2525"/>
                  </a:lnTo>
                  <a:lnTo>
                    <a:pt x="43040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144463" y="2926848"/>
              <a:ext cx="303530" cy="353060"/>
            </a:xfrm>
            <a:custGeom>
              <a:avLst/>
              <a:gdLst/>
              <a:ahLst/>
              <a:cxnLst/>
              <a:rect l="l" t="t" r="r" b="b"/>
              <a:pathLst>
                <a:path w="303529" h="353060">
                  <a:moveTo>
                    <a:pt x="194983" y="3943"/>
                  </a:moveTo>
                  <a:lnTo>
                    <a:pt x="224675" y="47377"/>
                  </a:lnTo>
                  <a:lnTo>
                    <a:pt x="235013" y="251148"/>
                  </a:lnTo>
                  <a:lnTo>
                    <a:pt x="234351" y="272754"/>
                  </a:lnTo>
                  <a:lnTo>
                    <a:pt x="236388" y="286358"/>
                  </a:lnTo>
                  <a:lnTo>
                    <a:pt x="243153" y="297720"/>
                  </a:lnTo>
                  <a:lnTo>
                    <a:pt x="256679" y="312604"/>
                  </a:lnTo>
                  <a:lnTo>
                    <a:pt x="282176" y="321122"/>
                  </a:lnTo>
                  <a:lnTo>
                    <a:pt x="295444" y="326128"/>
                  </a:lnTo>
                  <a:lnTo>
                    <a:pt x="300776" y="329568"/>
                  </a:lnTo>
                  <a:lnTo>
                    <a:pt x="302463" y="333394"/>
                  </a:lnTo>
                  <a:lnTo>
                    <a:pt x="303225" y="352901"/>
                  </a:lnTo>
                  <a:lnTo>
                    <a:pt x="297413" y="345657"/>
                  </a:lnTo>
                  <a:lnTo>
                    <a:pt x="287785" y="341334"/>
                  </a:lnTo>
                  <a:lnTo>
                    <a:pt x="267417" y="338217"/>
                  </a:lnTo>
                  <a:lnTo>
                    <a:pt x="229387" y="334587"/>
                  </a:lnTo>
                  <a:lnTo>
                    <a:pt x="116325" y="326861"/>
                  </a:lnTo>
                  <a:lnTo>
                    <a:pt x="54743" y="325739"/>
                  </a:lnTo>
                  <a:lnTo>
                    <a:pt x="23136" y="332526"/>
                  </a:lnTo>
                  <a:lnTo>
                    <a:pt x="0" y="348532"/>
                  </a:lnTo>
                  <a:lnTo>
                    <a:pt x="1409" y="326205"/>
                  </a:lnTo>
                  <a:lnTo>
                    <a:pt x="42481" y="309213"/>
                  </a:lnTo>
                  <a:lnTo>
                    <a:pt x="51788" y="307626"/>
                  </a:lnTo>
                  <a:lnTo>
                    <a:pt x="57551" y="302850"/>
                  </a:lnTo>
                  <a:lnTo>
                    <a:pt x="62164" y="291064"/>
                  </a:lnTo>
                  <a:lnTo>
                    <a:pt x="68021" y="268446"/>
                  </a:lnTo>
                  <a:lnTo>
                    <a:pt x="83350" y="40798"/>
                  </a:lnTo>
                  <a:lnTo>
                    <a:pt x="84442" y="28200"/>
                  </a:lnTo>
                  <a:lnTo>
                    <a:pt x="88277" y="24796"/>
                  </a:lnTo>
                  <a:lnTo>
                    <a:pt x="104762" y="4984"/>
                  </a:lnTo>
                  <a:lnTo>
                    <a:pt x="110134" y="1631"/>
                  </a:lnTo>
                  <a:lnTo>
                    <a:pt x="126974" y="704"/>
                  </a:lnTo>
                  <a:lnTo>
                    <a:pt x="159310" y="0"/>
                  </a:lnTo>
                  <a:lnTo>
                    <a:pt x="180276" y="1247"/>
                  </a:lnTo>
                  <a:lnTo>
                    <a:pt x="191593" y="3033"/>
                  </a:lnTo>
                  <a:lnTo>
                    <a:pt x="194983" y="3943"/>
                  </a:lnTo>
                  <a:close/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323140" y="2928688"/>
              <a:ext cx="75565" cy="308610"/>
            </a:xfrm>
            <a:custGeom>
              <a:avLst/>
              <a:gdLst/>
              <a:ahLst/>
              <a:cxnLst/>
              <a:rect l="l" t="t" r="r" b="b"/>
              <a:pathLst>
                <a:path w="75564" h="308610">
                  <a:moveTo>
                    <a:pt x="45490" y="39936"/>
                  </a:moveTo>
                  <a:lnTo>
                    <a:pt x="28345" y="9989"/>
                  </a:lnTo>
                  <a:lnTo>
                    <a:pt x="17918" y="0"/>
                  </a:lnTo>
                  <a:lnTo>
                    <a:pt x="9968" y="9963"/>
                  </a:lnTo>
                  <a:lnTo>
                    <a:pt x="253" y="39873"/>
                  </a:lnTo>
                  <a:lnTo>
                    <a:pt x="265" y="256941"/>
                  </a:lnTo>
                  <a:lnTo>
                    <a:pt x="0" y="276484"/>
                  </a:lnTo>
                  <a:lnTo>
                    <a:pt x="3093" y="287081"/>
                  </a:lnTo>
                  <a:lnTo>
                    <a:pt x="12408" y="292406"/>
                  </a:lnTo>
                  <a:lnTo>
                    <a:pt x="30809" y="296133"/>
                  </a:lnTo>
                  <a:lnTo>
                    <a:pt x="52732" y="299947"/>
                  </a:lnTo>
                  <a:lnTo>
                    <a:pt x="64657" y="302498"/>
                  </a:lnTo>
                  <a:lnTo>
                    <a:pt x="70739" y="304936"/>
                  </a:lnTo>
                  <a:lnTo>
                    <a:pt x="75132" y="308414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230835" y="2930004"/>
              <a:ext cx="106680" cy="24130"/>
            </a:xfrm>
            <a:custGeom>
              <a:avLst/>
              <a:gdLst/>
              <a:ahLst/>
              <a:cxnLst/>
              <a:rect l="l" t="t" r="r" b="b"/>
              <a:pathLst>
                <a:path w="106679" h="24130">
                  <a:moveTo>
                    <a:pt x="106616" y="0"/>
                  </a:moveTo>
                  <a:lnTo>
                    <a:pt x="69507" y="18732"/>
                  </a:lnTo>
                  <a:lnTo>
                    <a:pt x="59071" y="19170"/>
                  </a:lnTo>
                  <a:lnTo>
                    <a:pt x="60790" y="19254"/>
                  </a:lnTo>
                  <a:lnTo>
                    <a:pt x="67255" y="19170"/>
                  </a:lnTo>
                  <a:lnTo>
                    <a:pt x="71056" y="19100"/>
                  </a:lnTo>
                  <a:lnTo>
                    <a:pt x="25145" y="19938"/>
                  </a:lnTo>
                  <a:lnTo>
                    <a:pt x="0" y="23609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201625" y="2950286"/>
              <a:ext cx="55244" cy="288925"/>
            </a:xfrm>
            <a:custGeom>
              <a:avLst/>
              <a:gdLst/>
              <a:ahLst/>
              <a:cxnLst/>
              <a:rect l="l" t="t" r="r" b="b"/>
              <a:pathLst>
                <a:path w="55245" h="288925">
                  <a:moveTo>
                    <a:pt x="54965" y="0"/>
                  </a:moveTo>
                  <a:lnTo>
                    <a:pt x="48285" y="213664"/>
                  </a:lnTo>
                  <a:lnTo>
                    <a:pt x="38160" y="260297"/>
                  </a:lnTo>
                  <a:lnTo>
                    <a:pt x="27520" y="274891"/>
                  </a:lnTo>
                  <a:lnTo>
                    <a:pt x="0" y="288874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195097" y="3217675"/>
              <a:ext cx="170180" cy="15240"/>
            </a:xfrm>
            <a:custGeom>
              <a:avLst/>
              <a:gdLst/>
              <a:ahLst/>
              <a:cxnLst/>
              <a:rect l="l" t="t" r="r" b="b"/>
              <a:pathLst>
                <a:path w="170179" h="15239">
                  <a:moveTo>
                    <a:pt x="169964" y="9839"/>
                  </a:moveTo>
                  <a:lnTo>
                    <a:pt x="102228" y="2078"/>
                  </a:lnTo>
                  <a:lnTo>
                    <a:pt x="61945" y="0"/>
                  </a:lnTo>
                  <a:lnTo>
                    <a:pt x="33180" y="4060"/>
                  </a:lnTo>
                  <a:lnTo>
                    <a:pt x="0" y="14716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145720" y="3225676"/>
              <a:ext cx="275590" cy="27305"/>
            </a:xfrm>
            <a:custGeom>
              <a:avLst/>
              <a:gdLst/>
              <a:ahLst/>
              <a:cxnLst/>
              <a:rect l="l" t="t" r="r" b="b"/>
              <a:pathLst>
                <a:path w="275589" h="27304">
                  <a:moveTo>
                    <a:pt x="275209" y="20799"/>
                  </a:moveTo>
                  <a:lnTo>
                    <a:pt x="157966" y="4691"/>
                  </a:lnTo>
                  <a:lnTo>
                    <a:pt x="90217" y="0"/>
                  </a:lnTo>
                  <a:lnTo>
                    <a:pt x="46162" y="7333"/>
                  </a:lnTo>
                  <a:lnTo>
                    <a:pt x="0" y="27301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144539" y="3275126"/>
              <a:ext cx="305435" cy="121285"/>
            </a:xfrm>
            <a:custGeom>
              <a:avLst/>
              <a:gdLst/>
              <a:ahLst/>
              <a:cxnLst/>
              <a:rect l="l" t="t" r="r" b="b"/>
              <a:pathLst>
                <a:path w="305435" h="121285">
                  <a:moveTo>
                    <a:pt x="303796" y="4279"/>
                  </a:moveTo>
                  <a:lnTo>
                    <a:pt x="305393" y="20055"/>
                  </a:lnTo>
                  <a:lnTo>
                    <a:pt x="305139" y="28755"/>
                  </a:lnTo>
                  <a:lnTo>
                    <a:pt x="302328" y="33479"/>
                  </a:lnTo>
                  <a:lnTo>
                    <a:pt x="296252" y="37325"/>
                  </a:lnTo>
                  <a:lnTo>
                    <a:pt x="293623" y="39801"/>
                  </a:lnTo>
                  <a:lnTo>
                    <a:pt x="273507" y="36829"/>
                  </a:lnTo>
                  <a:lnTo>
                    <a:pt x="268592" y="35356"/>
                  </a:lnTo>
                  <a:lnTo>
                    <a:pt x="262762" y="42735"/>
                  </a:lnTo>
                  <a:lnTo>
                    <a:pt x="241508" y="70105"/>
                  </a:lnTo>
                  <a:lnTo>
                    <a:pt x="212879" y="101441"/>
                  </a:lnTo>
                  <a:lnTo>
                    <a:pt x="163042" y="120268"/>
                  </a:lnTo>
                  <a:lnTo>
                    <a:pt x="147164" y="120970"/>
                  </a:lnTo>
                  <a:lnTo>
                    <a:pt x="136934" y="120453"/>
                  </a:lnTo>
                  <a:lnTo>
                    <a:pt x="96435" y="104503"/>
                  </a:lnTo>
                  <a:lnTo>
                    <a:pt x="73532" y="87388"/>
                  </a:lnTo>
                  <a:lnTo>
                    <a:pt x="61484" y="74795"/>
                  </a:lnTo>
                  <a:lnTo>
                    <a:pt x="53459" y="62376"/>
                  </a:lnTo>
                  <a:lnTo>
                    <a:pt x="47460" y="49194"/>
                  </a:lnTo>
                  <a:lnTo>
                    <a:pt x="41490" y="34315"/>
                  </a:lnTo>
                  <a:lnTo>
                    <a:pt x="31973" y="26311"/>
                  </a:lnTo>
                  <a:lnTo>
                    <a:pt x="18130" y="23468"/>
                  </a:lnTo>
                  <a:lnTo>
                    <a:pt x="5595" y="20222"/>
                  </a:lnTo>
                  <a:lnTo>
                    <a:pt x="0" y="11010"/>
                  </a:lnTo>
                  <a:lnTo>
                    <a:pt x="63" y="0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178841" y="3291122"/>
              <a:ext cx="239395" cy="20320"/>
            </a:xfrm>
            <a:custGeom>
              <a:avLst/>
              <a:gdLst/>
              <a:ahLst/>
              <a:cxnLst/>
              <a:rect l="l" t="t" r="r" b="b"/>
              <a:pathLst>
                <a:path w="239395" h="20320">
                  <a:moveTo>
                    <a:pt x="239204" y="20021"/>
                  </a:moveTo>
                  <a:lnTo>
                    <a:pt x="184560" y="5678"/>
                  </a:lnTo>
                  <a:lnTo>
                    <a:pt x="141428" y="0"/>
                  </a:lnTo>
                  <a:lnTo>
                    <a:pt x="87383" y="2180"/>
                  </a:lnTo>
                  <a:lnTo>
                    <a:pt x="0" y="11410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336207" y="3149206"/>
              <a:ext cx="26034" cy="41275"/>
            </a:xfrm>
            <a:custGeom>
              <a:avLst/>
              <a:gdLst/>
              <a:ahLst/>
              <a:cxnLst/>
              <a:rect l="l" t="t" r="r" b="b"/>
              <a:pathLst>
                <a:path w="26035" h="41275">
                  <a:moveTo>
                    <a:pt x="11760" y="330"/>
                  </a:moveTo>
                  <a:lnTo>
                    <a:pt x="5016" y="0"/>
                  </a:lnTo>
                  <a:lnTo>
                    <a:pt x="0" y="8801"/>
                  </a:lnTo>
                  <a:lnTo>
                    <a:pt x="533" y="20015"/>
                  </a:lnTo>
                  <a:lnTo>
                    <a:pt x="1079" y="31216"/>
                  </a:lnTo>
                  <a:lnTo>
                    <a:pt x="6984" y="40563"/>
                  </a:lnTo>
                  <a:lnTo>
                    <a:pt x="13715" y="40881"/>
                  </a:lnTo>
                  <a:lnTo>
                    <a:pt x="20446" y="41224"/>
                  </a:lnTo>
                  <a:lnTo>
                    <a:pt x="25488" y="32397"/>
                  </a:lnTo>
                  <a:lnTo>
                    <a:pt x="24942" y="21209"/>
                  </a:lnTo>
                  <a:lnTo>
                    <a:pt x="24409" y="9994"/>
                  </a:lnTo>
                  <a:lnTo>
                    <a:pt x="18491" y="647"/>
                  </a:lnTo>
                  <a:lnTo>
                    <a:pt x="11760" y="330"/>
                  </a:lnTo>
                  <a:close/>
                </a:path>
                <a:path w="26035" h="41275">
                  <a:moveTo>
                    <a:pt x="11760" y="330"/>
                  </a:moveTo>
                  <a:lnTo>
                    <a:pt x="5016" y="0"/>
                  </a:lnTo>
                  <a:lnTo>
                    <a:pt x="0" y="8801"/>
                  </a:lnTo>
                  <a:lnTo>
                    <a:pt x="533" y="20015"/>
                  </a:lnTo>
                  <a:lnTo>
                    <a:pt x="1079" y="31216"/>
                  </a:lnTo>
                  <a:lnTo>
                    <a:pt x="6984" y="40563"/>
                  </a:lnTo>
                  <a:lnTo>
                    <a:pt x="13715" y="40881"/>
                  </a:lnTo>
                  <a:lnTo>
                    <a:pt x="20446" y="41224"/>
                  </a:lnTo>
                  <a:lnTo>
                    <a:pt x="25488" y="32397"/>
                  </a:lnTo>
                  <a:lnTo>
                    <a:pt x="24942" y="21209"/>
                  </a:lnTo>
                  <a:lnTo>
                    <a:pt x="24409" y="9994"/>
                  </a:lnTo>
                  <a:lnTo>
                    <a:pt x="18491" y="647"/>
                  </a:lnTo>
                  <a:lnTo>
                    <a:pt x="11760" y="330"/>
                  </a:lnTo>
                  <a:close/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6119063" y="3343567"/>
              <a:ext cx="43815" cy="17780"/>
            </a:xfrm>
            <a:custGeom>
              <a:avLst/>
              <a:gdLst/>
              <a:ahLst/>
              <a:cxnLst/>
              <a:rect l="l" t="t" r="r" b="b"/>
              <a:pathLst>
                <a:path w="43814" h="17779">
                  <a:moveTo>
                    <a:pt x="43687" y="0"/>
                  </a:moveTo>
                  <a:lnTo>
                    <a:pt x="0" y="17386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6150876" y="3384766"/>
              <a:ext cx="35560" cy="26670"/>
            </a:xfrm>
            <a:custGeom>
              <a:avLst/>
              <a:gdLst/>
              <a:ahLst/>
              <a:cxnLst/>
              <a:rect l="l" t="t" r="r" b="b"/>
              <a:pathLst>
                <a:path w="35560" h="26670">
                  <a:moveTo>
                    <a:pt x="35509" y="0"/>
                  </a:moveTo>
                  <a:lnTo>
                    <a:pt x="0" y="26454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231648" y="3420237"/>
              <a:ext cx="16510" cy="36830"/>
            </a:xfrm>
            <a:custGeom>
              <a:avLst/>
              <a:gdLst/>
              <a:ahLst/>
              <a:cxnLst/>
              <a:rect l="l" t="t" r="r" b="b"/>
              <a:pathLst>
                <a:path w="16510" h="36829">
                  <a:moveTo>
                    <a:pt x="16383" y="0"/>
                  </a:moveTo>
                  <a:lnTo>
                    <a:pt x="0" y="36487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429717" y="3353701"/>
              <a:ext cx="41910" cy="21590"/>
            </a:xfrm>
            <a:custGeom>
              <a:avLst/>
              <a:gdLst/>
              <a:ahLst/>
              <a:cxnLst/>
              <a:rect l="l" t="t" r="r" b="b"/>
              <a:pathLst>
                <a:path w="41910" h="21589">
                  <a:moveTo>
                    <a:pt x="0" y="0"/>
                  </a:moveTo>
                  <a:lnTo>
                    <a:pt x="41795" y="21564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388417" y="3402469"/>
              <a:ext cx="33020" cy="29845"/>
            </a:xfrm>
            <a:custGeom>
              <a:avLst/>
              <a:gdLst/>
              <a:ahLst/>
              <a:cxnLst/>
              <a:rect l="l" t="t" r="r" b="b"/>
              <a:pathLst>
                <a:path w="33020" h="29845">
                  <a:moveTo>
                    <a:pt x="0" y="0"/>
                  </a:moveTo>
                  <a:lnTo>
                    <a:pt x="32753" y="29794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320243" y="3422815"/>
              <a:ext cx="10795" cy="38735"/>
            </a:xfrm>
            <a:custGeom>
              <a:avLst/>
              <a:gdLst/>
              <a:ahLst/>
              <a:cxnLst/>
              <a:rect l="l" t="t" r="r" b="b"/>
              <a:pathLst>
                <a:path w="10795" h="38735">
                  <a:moveTo>
                    <a:pt x="0" y="0"/>
                  </a:moveTo>
                  <a:lnTo>
                    <a:pt x="10172" y="38366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295288" y="2807258"/>
              <a:ext cx="19685" cy="120014"/>
            </a:xfrm>
            <a:custGeom>
              <a:avLst/>
              <a:gdLst/>
              <a:ahLst/>
              <a:cxnLst/>
              <a:rect l="l" t="t" r="r" b="b"/>
              <a:pathLst>
                <a:path w="19685" h="120014">
                  <a:moveTo>
                    <a:pt x="19570" y="9778"/>
                  </a:moveTo>
                  <a:lnTo>
                    <a:pt x="19570" y="119532"/>
                  </a:lnTo>
                  <a:lnTo>
                    <a:pt x="0" y="119532"/>
                  </a:lnTo>
                  <a:lnTo>
                    <a:pt x="0" y="9778"/>
                  </a:lnTo>
                  <a:lnTo>
                    <a:pt x="0" y="4368"/>
                  </a:lnTo>
                  <a:lnTo>
                    <a:pt x="4394" y="0"/>
                  </a:lnTo>
                  <a:lnTo>
                    <a:pt x="9778" y="0"/>
                  </a:lnTo>
                  <a:lnTo>
                    <a:pt x="15189" y="0"/>
                  </a:lnTo>
                  <a:lnTo>
                    <a:pt x="19570" y="4368"/>
                  </a:lnTo>
                  <a:lnTo>
                    <a:pt x="19570" y="9778"/>
                  </a:lnTo>
                  <a:close/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064326" y="2780296"/>
              <a:ext cx="448309" cy="53975"/>
            </a:xfrm>
            <a:custGeom>
              <a:avLst/>
              <a:gdLst/>
              <a:ahLst/>
              <a:cxnLst/>
              <a:rect l="l" t="t" r="r" b="b"/>
              <a:pathLst>
                <a:path w="448309" h="53975">
                  <a:moveTo>
                    <a:pt x="0" y="0"/>
                  </a:moveTo>
                  <a:lnTo>
                    <a:pt x="115187" y="40305"/>
                  </a:lnTo>
                  <a:lnTo>
                    <a:pt x="200269" y="53740"/>
                  </a:lnTo>
                  <a:lnTo>
                    <a:pt x="297262" y="40305"/>
                  </a:lnTo>
                  <a:lnTo>
                    <a:pt x="448183" y="0"/>
                  </a:lnTo>
                </a:path>
              </a:pathLst>
            </a:custGeom>
            <a:ln w="184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" name="object 54"/>
          <p:cNvGrpSpPr/>
          <p:nvPr/>
        </p:nvGrpSpPr>
        <p:grpSpPr>
          <a:xfrm>
            <a:off x="8442985" y="2703182"/>
            <a:ext cx="861060" cy="861060"/>
            <a:chOff x="8442985" y="2703182"/>
            <a:chExt cx="861060" cy="861060"/>
          </a:xfrm>
        </p:grpSpPr>
        <p:sp>
          <p:nvSpPr>
            <p:cNvPr id="55" name="object 55"/>
            <p:cNvSpPr/>
            <p:nvPr/>
          </p:nvSpPr>
          <p:spPr>
            <a:xfrm>
              <a:off x="8442985" y="2703182"/>
              <a:ext cx="861060" cy="861060"/>
            </a:xfrm>
            <a:custGeom>
              <a:avLst/>
              <a:gdLst/>
              <a:ahLst/>
              <a:cxnLst/>
              <a:rect l="l" t="t" r="r" b="b"/>
              <a:pathLst>
                <a:path w="861059" h="861060">
                  <a:moveTo>
                    <a:pt x="430415" y="0"/>
                  </a:moveTo>
                  <a:lnTo>
                    <a:pt x="383516" y="2525"/>
                  </a:lnTo>
                  <a:lnTo>
                    <a:pt x="338079" y="9926"/>
                  </a:lnTo>
                  <a:lnTo>
                    <a:pt x="294368" y="21940"/>
                  </a:lnTo>
                  <a:lnTo>
                    <a:pt x="252645" y="38305"/>
                  </a:lnTo>
                  <a:lnTo>
                    <a:pt x="213173" y="58758"/>
                  </a:lnTo>
                  <a:lnTo>
                    <a:pt x="176214" y="83037"/>
                  </a:lnTo>
                  <a:lnTo>
                    <a:pt x="142031" y="110878"/>
                  </a:lnTo>
                  <a:lnTo>
                    <a:pt x="110887" y="142021"/>
                  </a:lnTo>
                  <a:lnTo>
                    <a:pt x="83043" y="176201"/>
                  </a:lnTo>
                  <a:lnTo>
                    <a:pt x="58762" y="213156"/>
                  </a:lnTo>
                  <a:lnTo>
                    <a:pt x="38308" y="252625"/>
                  </a:lnTo>
                  <a:lnTo>
                    <a:pt x="21942" y="294344"/>
                  </a:lnTo>
                  <a:lnTo>
                    <a:pt x="9927" y="338050"/>
                  </a:lnTo>
                  <a:lnTo>
                    <a:pt x="2525" y="383482"/>
                  </a:lnTo>
                  <a:lnTo>
                    <a:pt x="0" y="430377"/>
                  </a:lnTo>
                  <a:lnTo>
                    <a:pt x="2525" y="477277"/>
                  </a:lnTo>
                  <a:lnTo>
                    <a:pt x="9927" y="522713"/>
                  </a:lnTo>
                  <a:lnTo>
                    <a:pt x="21942" y="566424"/>
                  </a:lnTo>
                  <a:lnTo>
                    <a:pt x="38308" y="608147"/>
                  </a:lnTo>
                  <a:lnTo>
                    <a:pt x="58762" y="647619"/>
                  </a:lnTo>
                  <a:lnTo>
                    <a:pt x="83043" y="684578"/>
                  </a:lnTo>
                  <a:lnTo>
                    <a:pt x="110887" y="718761"/>
                  </a:lnTo>
                  <a:lnTo>
                    <a:pt x="142031" y="749906"/>
                  </a:lnTo>
                  <a:lnTo>
                    <a:pt x="176214" y="777749"/>
                  </a:lnTo>
                  <a:lnTo>
                    <a:pt x="213173" y="802030"/>
                  </a:lnTo>
                  <a:lnTo>
                    <a:pt x="252645" y="822484"/>
                  </a:lnTo>
                  <a:lnTo>
                    <a:pt x="294368" y="838851"/>
                  </a:lnTo>
                  <a:lnTo>
                    <a:pt x="338079" y="850866"/>
                  </a:lnTo>
                  <a:lnTo>
                    <a:pt x="383516" y="858267"/>
                  </a:lnTo>
                  <a:lnTo>
                    <a:pt x="430415" y="860793"/>
                  </a:lnTo>
                  <a:lnTo>
                    <a:pt x="477310" y="858267"/>
                  </a:lnTo>
                  <a:lnTo>
                    <a:pt x="522743" y="850866"/>
                  </a:lnTo>
                  <a:lnTo>
                    <a:pt x="566451" y="838851"/>
                  </a:lnTo>
                  <a:lnTo>
                    <a:pt x="608172" y="822484"/>
                  </a:lnTo>
                  <a:lnTo>
                    <a:pt x="647643" y="802030"/>
                  </a:lnTo>
                  <a:lnTo>
                    <a:pt x="684601" y="777749"/>
                  </a:lnTo>
                  <a:lnTo>
                    <a:pt x="718783" y="749906"/>
                  </a:lnTo>
                  <a:lnTo>
                    <a:pt x="749928" y="718761"/>
                  </a:lnTo>
                  <a:lnTo>
                    <a:pt x="777772" y="684578"/>
                  </a:lnTo>
                  <a:lnTo>
                    <a:pt x="802053" y="647619"/>
                  </a:lnTo>
                  <a:lnTo>
                    <a:pt x="822508" y="608147"/>
                  </a:lnTo>
                  <a:lnTo>
                    <a:pt x="838875" y="566424"/>
                  </a:lnTo>
                  <a:lnTo>
                    <a:pt x="850891" y="522713"/>
                  </a:lnTo>
                  <a:lnTo>
                    <a:pt x="858293" y="477277"/>
                  </a:lnTo>
                  <a:lnTo>
                    <a:pt x="860818" y="430377"/>
                  </a:lnTo>
                  <a:lnTo>
                    <a:pt x="858293" y="383482"/>
                  </a:lnTo>
                  <a:lnTo>
                    <a:pt x="850891" y="338050"/>
                  </a:lnTo>
                  <a:lnTo>
                    <a:pt x="838875" y="294344"/>
                  </a:lnTo>
                  <a:lnTo>
                    <a:pt x="822508" y="252625"/>
                  </a:lnTo>
                  <a:lnTo>
                    <a:pt x="802053" y="213156"/>
                  </a:lnTo>
                  <a:lnTo>
                    <a:pt x="777772" y="176201"/>
                  </a:lnTo>
                  <a:lnTo>
                    <a:pt x="749928" y="142021"/>
                  </a:lnTo>
                  <a:lnTo>
                    <a:pt x="718783" y="110878"/>
                  </a:lnTo>
                  <a:lnTo>
                    <a:pt x="684601" y="83037"/>
                  </a:lnTo>
                  <a:lnTo>
                    <a:pt x="647643" y="58758"/>
                  </a:lnTo>
                  <a:lnTo>
                    <a:pt x="608172" y="38305"/>
                  </a:lnTo>
                  <a:lnTo>
                    <a:pt x="566451" y="21940"/>
                  </a:lnTo>
                  <a:lnTo>
                    <a:pt x="522743" y="9926"/>
                  </a:lnTo>
                  <a:lnTo>
                    <a:pt x="477310" y="2525"/>
                  </a:lnTo>
                  <a:lnTo>
                    <a:pt x="43041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49652" y="3193072"/>
              <a:ext cx="239039" cy="214045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647963" y="2821825"/>
              <a:ext cx="260985" cy="303530"/>
            </a:xfrm>
            <a:custGeom>
              <a:avLst/>
              <a:gdLst/>
              <a:ahLst/>
              <a:cxnLst/>
              <a:rect l="l" t="t" r="r" b="b"/>
              <a:pathLst>
                <a:path w="260984" h="303530">
                  <a:moveTo>
                    <a:pt x="167690" y="3391"/>
                  </a:moveTo>
                  <a:lnTo>
                    <a:pt x="193230" y="40754"/>
                  </a:lnTo>
                  <a:lnTo>
                    <a:pt x="202120" y="216014"/>
                  </a:lnTo>
                  <a:lnTo>
                    <a:pt x="201547" y="234592"/>
                  </a:lnTo>
                  <a:lnTo>
                    <a:pt x="203296" y="246288"/>
                  </a:lnTo>
                  <a:lnTo>
                    <a:pt x="209116" y="256055"/>
                  </a:lnTo>
                  <a:lnTo>
                    <a:pt x="220751" y="268846"/>
                  </a:lnTo>
                  <a:lnTo>
                    <a:pt x="242683" y="276184"/>
                  </a:lnTo>
                  <a:lnTo>
                    <a:pt x="254096" y="280494"/>
                  </a:lnTo>
                  <a:lnTo>
                    <a:pt x="258682" y="283454"/>
                  </a:lnTo>
                  <a:lnTo>
                    <a:pt x="260134" y="286741"/>
                  </a:lnTo>
                  <a:lnTo>
                    <a:pt x="260794" y="303505"/>
                  </a:lnTo>
                  <a:lnTo>
                    <a:pt x="255787" y="297279"/>
                  </a:lnTo>
                  <a:lnTo>
                    <a:pt x="247503" y="293564"/>
                  </a:lnTo>
                  <a:lnTo>
                    <a:pt x="229990" y="290882"/>
                  </a:lnTo>
                  <a:lnTo>
                    <a:pt x="197294" y="287757"/>
                  </a:lnTo>
                  <a:lnTo>
                    <a:pt x="100042" y="281122"/>
                  </a:lnTo>
                  <a:lnTo>
                    <a:pt x="47074" y="280159"/>
                  </a:lnTo>
                  <a:lnTo>
                    <a:pt x="19891" y="285992"/>
                  </a:lnTo>
                  <a:lnTo>
                    <a:pt x="0" y="299745"/>
                  </a:lnTo>
                  <a:lnTo>
                    <a:pt x="1219" y="280543"/>
                  </a:lnTo>
                  <a:lnTo>
                    <a:pt x="36537" y="265938"/>
                  </a:lnTo>
                  <a:lnTo>
                    <a:pt x="44546" y="264576"/>
                  </a:lnTo>
                  <a:lnTo>
                    <a:pt x="49504" y="260469"/>
                  </a:lnTo>
                  <a:lnTo>
                    <a:pt x="53472" y="250331"/>
                  </a:lnTo>
                  <a:lnTo>
                    <a:pt x="58508" y="230873"/>
                  </a:lnTo>
                  <a:lnTo>
                    <a:pt x="71691" y="35090"/>
                  </a:lnTo>
                  <a:lnTo>
                    <a:pt x="72618" y="24257"/>
                  </a:lnTo>
                  <a:lnTo>
                    <a:pt x="75920" y="21323"/>
                  </a:lnTo>
                  <a:lnTo>
                    <a:pt x="90106" y="4280"/>
                  </a:lnTo>
                  <a:lnTo>
                    <a:pt x="94716" y="1410"/>
                  </a:lnTo>
                  <a:lnTo>
                    <a:pt x="109207" y="610"/>
                  </a:lnTo>
                  <a:lnTo>
                    <a:pt x="137011" y="0"/>
                  </a:lnTo>
                  <a:lnTo>
                    <a:pt x="155041" y="1072"/>
                  </a:lnTo>
                  <a:lnTo>
                    <a:pt x="164774" y="2608"/>
                  </a:lnTo>
                  <a:lnTo>
                    <a:pt x="167690" y="3391"/>
                  </a:lnTo>
                  <a:close/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801649" y="2823408"/>
              <a:ext cx="64769" cy="265430"/>
            </a:xfrm>
            <a:custGeom>
              <a:avLst/>
              <a:gdLst/>
              <a:ahLst/>
              <a:cxnLst/>
              <a:rect l="l" t="t" r="r" b="b"/>
              <a:pathLst>
                <a:path w="64770" h="265430">
                  <a:moveTo>
                    <a:pt x="39125" y="34345"/>
                  </a:moveTo>
                  <a:lnTo>
                    <a:pt x="24380" y="8591"/>
                  </a:lnTo>
                  <a:lnTo>
                    <a:pt x="15411" y="0"/>
                  </a:lnTo>
                  <a:lnTo>
                    <a:pt x="8571" y="8565"/>
                  </a:lnTo>
                  <a:lnTo>
                    <a:pt x="212" y="34282"/>
                  </a:lnTo>
                  <a:lnTo>
                    <a:pt x="225" y="220972"/>
                  </a:lnTo>
                  <a:lnTo>
                    <a:pt x="0" y="237786"/>
                  </a:lnTo>
                  <a:lnTo>
                    <a:pt x="2660" y="246903"/>
                  </a:lnTo>
                  <a:lnTo>
                    <a:pt x="10669" y="251484"/>
                  </a:lnTo>
                  <a:lnTo>
                    <a:pt x="26489" y="254690"/>
                  </a:lnTo>
                  <a:lnTo>
                    <a:pt x="45351" y="257970"/>
                  </a:lnTo>
                  <a:lnTo>
                    <a:pt x="55610" y="260162"/>
                  </a:lnTo>
                  <a:lnTo>
                    <a:pt x="60839" y="262257"/>
                  </a:lnTo>
                  <a:lnTo>
                    <a:pt x="64614" y="265244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722258" y="2824543"/>
              <a:ext cx="92075" cy="20320"/>
            </a:xfrm>
            <a:custGeom>
              <a:avLst/>
              <a:gdLst/>
              <a:ahLst/>
              <a:cxnLst/>
              <a:rect l="l" t="t" r="r" b="b"/>
              <a:pathLst>
                <a:path w="92075" h="20319">
                  <a:moveTo>
                    <a:pt x="91694" y="0"/>
                  </a:moveTo>
                  <a:lnTo>
                    <a:pt x="50803" y="16490"/>
                  </a:lnTo>
                  <a:lnTo>
                    <a:pt x="52282" y="16559"/>
                  </a:lnTo>
                  <a:lnTo>
                    <a:pt x="57842" y="16482"/>
                  </a:lnTo>
                  <a:lnTo>
                    <a:pt x="61112" y="16421"/>
                  </a:lnTo>
                  <a:lnTo>
                    <a:pt x="21628" y="17145"/>
                  </a:lnTo>
                  <a:lnTo>
                    <a:pt x="0" y="20307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697137" y="2841968"/>
              <a:ext cx="47625" cy="248920"/>
            </a:xfrm>
            <a:custGeom>
              <a:avLst/>
              <a:gdLst/>
              <a:ahLst/>
              <a:cxnLst/>
              <a:rect l="l" t="t" r="r" b="b"/>
              <a:pathLst>
                <a:path w="47625" h="248919">
                  <a:moveTo>
                    <a:pt x="47269" y="0"/>
                  </a:moveTo>
                  <a:lnTo>
                    <a:pt x="41528" y="183769"/>
                  </a:lnTo>
                  <a:lnTo>
                    <a:pt x="32817" y="223877"/>
                  </a:lnTo>
                  <a:lnTo>
                    <a:pt x="23672" y="236423"/>
                  </a:lnTo>
                  <a:lnTo>
                    <a:pt x="0" y="248450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691524" y="3071953"/>
              <a:ext cx="146685" cy="12700"/>
            </a:xfrm>
            <a:custGeom>
              <a:avLst/>
              <a:gdLst/>
              <a:ahLst/>
              <a:cxnLst/>
              <a:rect l="l" t="t" r="r" b="b"/>
              <a:pathLst>
                <a:path w="146684" h="12700">
                  <a:moveTo>
                    <a:pt x="146176" y="8456"/>
                  </a:moveTo>
                  <a:lnTo>
                    <a:pt x="87921" y="1785"/>
                  </a:lnTo>
                  <a:lnTo>
                    <a:pt x="53276" y="0"/>
                  </a:lnTo>
                  <a:lnTo>
                    <a:pt x="28537" y="3493"/>
                  </a:lnTo>
                  <a:lnTo>
                    <a:pt x="0" y="12660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649055" y="3078842"/>
              <a:ext cx="236854" cy="23495"/>
            </a:xfrm>
            <a:custGeom>
              <a:avLst/>
              <a:gdLst/>
              <a:ahLst/>
              <a:cxnLst/>
              <a:rect l="l" t="t" r="r" b="b"/>
              <a:pathLst>
                <a:path w="236854" h="23494">
                  <a:moveTo>
                    <a:pt x="236689" y="17875"/>
                  </a:moveTo>
                  <a:lnTo>
                    <a:pt x="135858" y="4032"/>
                  </a:lnTo>
                  <a:lnTo>
                    <a:pt x="77592" y="0"/>
                  </a:lnTo>
                  <a:lnTo>
                    <a:pt x="39702" y="6302"/>
                  </a:lnTo>
                  <a:lnTo>
                    <a:pt x="0" y="23463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648039" y="3121355"/>
              <a:ext cx="262890" cy="104139"/>
            </a:xfrm>
            <a:custGeom>
              <a:avLst/>
              <a:gdLst/>
              <a:ahLst/>
              <a:cxnLst/>
              <a:rect l="l" t="t" r="r" b="b"/>
              <a:pathLst>
                <a:path w="262890" h="104139">
                  <a:moveTo>
                    <a:pt x="261277" y="3670"/>
                  </a:moveTo>
                  <a:lnTo>
                    <a:pt x="262654" y="17237"/>
                  </a:lnTo>
                  <a:lnTo>
                    <a:pt x="262439" y="24720"/>
                  </a:lnTo>
                  <a:lnTo>
                    <a:pt x="260023" y="28784"/>
                  </a:lnTo>
                  <a:lnTo>
                    <a:pt x="254800" y="32092"/>
                  </a:lnTo>
                  <a:lnTo>
                    <a:pt x="252539" y="34226"/>
                  </a:lnTo>
                  <a:lnTo>
                    <a:pt x="235229" y="31661"/>
                  </a:lnTo>
                  <a:lnTo>
                    <a:pt x="231000" y="30403"/>
                  </a:lnTo>
                  <a:lnTo>
                    <a:pt x="225983" y="36753"/>
                  </a:lnTo>
                  <a:lnTo>
                    <a:pt x="207707" y="60286"/>
                  </a:lnTo>
                  <a:lnTo>
                    <a:pt x="171537" y="93983"/>
                  </a:lnTo>
                  <a:lnTo>
                    <a:pt x="126568" y="104032"/>
                  </a:lnTo>
                  <a:lnTo>
                    <a:pt x="117771" y="103587"/>
                  </a:lnTo>
                  <a:lnTo>
                    <a:pt x="73658" y="85116"/>
                  </a:lnTo>
                  <a:lnTo>
                    <a:pt x="63233" y="75145"/>
                  </a:lnTo>
                  <a:lnTo>
                    <a:pt x="52876" y="64320"/>
                  </a:lnTo>
                  <a:lnTo>
                    <a:pt x="45977" y="53638"/>
                  </a:lnTo>
                  <a:lnTo>
                    <a:pt x="40816" y="42298"/>
                  </a:lnTo>
                  <a:lnTo>
                    <a:pt x="35674" y="29502"/>
                  </a:lnTo>
                  <a:lnTo>
                    <a:pt x="27492" y="22620"/>
                  </a:lnTo>
                  <a:lnTo>
                    <a:pt x="15589" y="20178"/>
                  </a:lnTo>
                  <a:lnTo>
                    <a:pt x="4809" y="17391"/>
                  </a:lnTo>
                  <a:lnTo>
                    <a:pt x="0" y="9474"/>
                  </a:lnTo>
                  <a:lnTo>
                    <a:pt x="63" y="0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677541" y="3135117"/>
              <a:ext cx="205740" cy="17780"/>
            </a:xfrm>
            <a:custGeom>
              <a:avLst/>
              <a:gdLst/>
              <a:ahLst/>
              <a:cxnLst/>
              <a:rect l="l" t="t" r="r" b="b"/>
              <a:pathLst>
                <a:path w="205740" h="17780">
                  <a:moveTo>
                    <a:pt x="205727" y="17213"/>
                  </a:moveTo>
                  <a:lnTo>
                    <a:pt x="158728" y="4881"/>
                  </a:lnTo>
                  <a:lnTo>
                    <a:pt x="121632" y="0"/>
                  </a:lnTo>
                  <a:lnTo>
                    <a:pt x="75152" y="1873"/>
                  </a:lnTo>
                  <a:lnTo>
                    <a:pt x="0" y="9809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812872" y="3013049"/>
              <a:ext cx="22225" cy="35560"/>
            </a:xfrm>
            <a:custGeom>
              <a:avLst/>
              <a:gdLst/>
              <a:ahLst/>
              <a:cxnLst/>
              <a:rect l="l" t="t" r="r" b="b"/>
              <a:pathLst>
                <a:path w="22225" h="35560">
                  <a:moveTo>
                    <a:pt x="10121" y="292"/>
                  </a:moveTo>
                  <a:lnTo>
                    <a:pt x="4318" y="0"/>
                  </a:lnTo>
                  <a:lnTo>
                    <a:pt x="0" y="7581"/>
                  </a:lnTo>
                  <a:lnTo>
                    <a:pt x="457" y="17221"/>
                  </a:lnTo>
                  <a:lnTo>
                    <a:pt x="927" y="26847"/>
                  </a:lnTo>
                  <a:lnTo>
                    <a:pt x="6007" y="34899"/>
                  </a:lnTo>
                  <a:lnTo>
                    <a:pt x="11811" y="35179"/>
                  </a:lnTo>
                  <a:lnTo>
                    <a:pt x="17589" y="35458"/>
                  </a:lnTo>
                  <a:lnTo>
                    <a:pt x="21932" y="27863"/>
                  </a:lnTo>
                  <a:lnTo>
                    <a:pt x="21463" y="18249"/>
                  </a:lnTo>
                  <a:lnTo>
                    <a:pt x="20993" y="8610"/>
                  </a:lnTo>
                  <a:lnTo>
                    <a:pt x="15925" y="558"/>
                  </a:lnTo>
                  <a:lnTo>
                    <a:pt x="10121" y="292"/>
                  </a:lnTo>
                  <a:close/>
                </a:path>
                <a:path w="22225" h="35560">
                  <a:moveTo>
                    <a:pt x="10121" y="292"/>
                  </a:moveTo>
                  <a:lnTo>
                    <a:pt x="4318" y="0"/>
                  </a:lnTo>
                  <a:lnTo>
                    <a:pt x="0" y="7581"/>
                  </a:lnTo>
                  <a:lnTo>
                    <a:pt x="457" y="17221"/>
                  </a:lnTo>
                  <a:lnTo>
                    <a:pt x="927" y="26847"/>
                  </a:lnTo>
                  <a:lnTo>
                    <a:pt x="6007" y="34899"/>
                  </a:lnTo>
                  <a:lnTo>
                    <a:pt x="11811" y="35179"/>
                  </a:lnTo>
                  <a:lnTo>
                    <a:pt x="17589" y="35458"/>
                  </a:lnTo>
                  <a:lnTo>
                    <a:pt x="21932" y="27863"/>
                  </a:lnTo>
                  <a:lnTo>
                    <a:pt x="21463" y="18249"/>
                  </a:lnTo>
                  <a:lnTo>
                    <a:pt x="20993" y="8610"/>
                  </a:lnTo>
                  <a:lnTo>
                    <a:pt x="15925" y="558"/>
                  </a:lnTo>
                  <a:lnTo>
                    <a:pt x="10121" y="292"/>
                  </a:lnTo>
                  <a:close/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626144" y="3180219"/>
              <a:ext cx="38100" cy="15240"/>
            </a:xfrm>
            <a:custGeom>
              <a:avLst/>
              <a:gdLst/>
              <a:ahLst/>
              <a:cxnLst/>
              <a:rect l="l" t="t" r="r" b="b"/>
              <a:pathLst>
                <a:path w="38100" h="15239">
                  <a:moveTo>
                    <a:pt x="37566" y="0"/>
                  </a:moveTo>
                  <a:lnTo>
                    <a:pt x="0" y="14947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653487" y="3215652"/>
              <a:ext cx="31115" cy="22860"/>
            </a:xfrm>
            <a:custGeom>
              <a:avLst/>
              <a:gdLst/>
              <a:ahLst/>
              <a:cxnLst/>
              <a:rect l="l" t="t" r="r" b="b"/>
              <a:pathLst>
                <a:path w="31115" h="22860">
                  <a:moveTo>
                    <a:pt x="30543" y="0"/>
                  </a:moveTo>
                  <a:lnTo>
                    <a:pt x="0" y="22758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722956" y="3246158"/>
              <a:ext cx="14604" cy="31750"/>
            </a:xfrm>
            <a:custGeom>
              <a:avLst/>
              <a:gdLst/>
              <a:ahLst/>
              <a:cxnLst/>
              <a:rect l="l" t="t" r="r" b="b"/>
              <a:pathLst>
                <a:path w="14604" h="31750">
                  <a:moveTo>
                    <a:pt x="14084" y="0"/>
                  </a:moveTo>
                  <a:lnTo>
                    <a:pt x="0" y="31381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893314" y="3188932"/>
              <a:ext cx="36195" cy="19050"/>
            </a:xfrm>
            <a:custGeom>
              <a:avLst/>
              <a:gdLst/>
              <a:ahLst/>
              <a:cxnLst/>
              <a:rect l="l" t="t" r="r" b="b"/>
              <a:pathLst>
                <a:path w="36195" h="19050">
                  <a:moveTo>
                    <a:pt x="0" y="0"/>
                  </a:moveTo>
                  <a:lnTo>
                    <a:pt x="35941" y="18542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857780" y="3230880"/>
              <a:ext cx="28575" cy="26034"/>
            </a:xfrm>
            <a:custGeom>
              <a:avLst/>
              <a:gdLst/>
              <a:ahLst/>
              <a:cxnLst/>
              <a:rect l="l" t="t" r="r" b="b"/>
              <a:pathLst>
                <a:path w="28575" h="26035">
                  <a:moveTo>
                    <a:pt x="0" y="0"/>
                  </a:moveTo>
                  <a:lnTo>
                    <a:pt x="28168" y="25628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799156" y="3248368"/>
              <a:ext cx="8890" cy="33020"/>
            </a:xfrm>
            <a:custGeom>
              <a:avLst/>
              <a:gdLst/>
              <a:ahLst/>
              <a:cxnLst/>
              <a:rect l="l" t="t" r="r" b="b"/>
              <a:pathLst>
                <a:path w="8890" h="33020">
                  <a:moveTo>
                    <a:pt x="0" y="0"/>
                  </a:moveTo>
                  <a:lnTo>
                    <a:pt x="8737" y="32994"/>
                  </a:lnTo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777693" y="2718968"/>
              <a:ext cx="17145" cy="102870"/>
            </a:xfrm>
            <a:custGeom>
              <a:avLst/>
              <a:gdLst/>
              <a:ahLst/>
              <a:cxnLst/>
              <a:rect l="l" t="t" r="r" b="b"/>
              <a:pathLst>
                <a:path w="17145" h="102869">
                  <a:moveTo>
                    <a:pt x="16827" y="8407"/>
                  </a:moveTo>
                  <a:lnTo>
                    <a:pt x="16827" y="102793"/>
                  </a:lnTo>
                  <a:lnTo>
                    <a:pt x="0" y="102793"/>
                  </a:lnTo>
                  <a:lnTo>
                    <a:pt x="0" y="8407"/>
                  </a:lnTo>
                  <a:lnTo>
                    <a:pt x="0" y="3759"/>
                  </a:lnTo>
                  <a:lnTo>
                    <a:pt x="3771" y="0"/>
                  </a:lnTo>
                  <a:lnTo>
                    <a:pt x="8407" y="0"/>
                  </a:lnTo>
                  <a:lnTo>
                    <a:pt x="13055" y="0"/>
                  </a:lnTo>
                  <a:lnTo>
                    <a:pt x="16827" y="3759"/>
                  </a:lnTo>
                  <a:lnTo>
                    <a:pt x="16827" y="8407"/>
                  </a:lnTo>
                  <a:close/>
                </a:path>
              </a:pathLst>
            </a:custGeom>
            <a:ln w="158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>
              <a:lnSpc>
                <a:spcPct val="100000"/>
              </a:lnSpc>
              <a:spcBef>
                <a:spcPts val="100"/>
              </a:spcBef>
            </a:pPr>
            <a:r>
              <a:rPr sz="2450" spc="50" dirty="0"/>
              <a:t>WELITE</a:t>
            </a:r>
            <a:r>
              <a:rPr sz="2450" spc="415" dirty="0"/>
              <a:t> </a:t>
            </a:r>
            <a:r>
              <a:rPr sz="1875" b="0" i="0" baseline="2000" dirty="0">
                <a:latin typeface="Arial MT"/>
                <a:cs typeface="Arial MT"/>
              </a:rPr>
              <a:t>SMART</a:t>
            </a:r>
            <a:r>
              <a:rPr sz="1875" b="0" i="0" spc="262" baseline="2000" dirty="0">
                <a:latin typeface="Arial MT"/>
                <a:cs typeface="Arial MT"/>
              </a:rPr>
              <a:t> </a:t>
            </a:r>
            <a:r>
              <a:rPr sz="1875" b="0" i="0" spc="-15" baseline="2000" dirty="0">
                <a:latin typeface="Arial MT"/>
                <a:cs typeface="Arial MT"/>
              </a:rPr>
              <a:t>LIGHT</a:t>
            </a:r>
            <a:endParaRPr sz="1875" baseline="2000">
              <a:latin typeface="Arial MT"/>
              <a:cs typeface="Arial MT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0" y="712203"/>
            <a:ext cx="11160125" cy="6469380"/>
            <a:chOff x="0" y="712203"/>
            <a:chExt cx="11160125" cy="6469380"/>
          </a:xfrm>
        </p:grpSpPr>
        <p:pic>
          <p:nvPicPr>
            <p:cNvPr id="75" name="object 7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1393" y="848703"/>
              <a:ext cx="273248" cy="24352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3703" y="895832"/>
              <a:ext cx="77520" cy="19366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8597" y="845286"/>
              <a:ext cx="134556" cy="247624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32750" y="895832"/>
              <a:ext cx="119887" cy="19638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6686" y="802005"/>
              <a:ext cx="331190" cy="32938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34680" y="895832"/>
              <a:ext cx="119875" cy="196723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885226" y="831278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8781" y="712203"/>
              <a:ext cx="4825530" cy="374703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0" y="4058742"/>
              <a:ext cx="11160125" cy="3122930"/>
            </a:xfrm>
            <a:custGeom>
              <a:avLst/>
              <a:gdLst/>
              <a:ahLst/>
              <a:cxnLst/>
              <a:rect l="l" t="t" r="r" b="b"/>
              <a:pathLst>
                <a:path w="11160125" h="3122929">
                  <a:moveTo>
                    <a:pt x="11159998" y="0"/>
                  </a:moveTo>
                  <a:lnTo>
                    <a:pt x="0" y="0"/>
                  </a:lnTo>
                  <a:lnTo>
                    <a:pt x="0" y="3122345"/>
                  </a:lnTo>
                  <a:lnTo>
                    <a:pt x="11159998" y="3122345"/>
                  </a:lnTo>
                  <a:lnTo>
                    <a:pt x="11159998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/>
          <p:cNvSpPr txBox="1"/>
          <p:nvPr/>
        </p:nvSpPr>
        <p:spPr>
          <a:xfrm>
            <a:off x="701104" y="4618916"/>
            <a:ext cx="246316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10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01104" y="5099243"/>
            <a:ext cx="193992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01104" y="5630707"/>
            <a:ext cx="89852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Lantern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01104" y="6564117"/>
            <a:ext cx="210375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0" y="4058729"/>
            <a:ext cx="11160125" cy="3122930"/>
            <a:chOff x="0" y="4058729"/>
            <a:chExt cx="11160125" cy="3122930"/>
          </a:xfrm>
        </p:grpSpPr>
        <p:sp>
          <p:nvSpPr>
            <p:cNvPr id="89" name="object 89"/>
            <p:cNvSpPr/>
            <p:nvPr/>
          </p:nvSpPr>
          <p:spPr>
            <a:xfrm>
              <a:off x="3975176" y="4058729"/>
              <a:ext cx="0" cy="3122930"/>
            </a:xfrm>
            <a:custGeom>
              <a:avLst/>
              <a:gdLst/>
              <a:ahLst/>
              <a:cxnLst/>
              <a:rect l="l" t="t" r="r" b="b"/>
              <a:pathLst>
                <a:path h="3122929">
                  <a:moveTo>
                    <a:pt x="0" y="0"/>
                  </a:moveTo>
                  <a:lnTo>
                    <a:pt x="0" y="3122345"/>
                  </a:lnTo>
                </a:path>
              </a:pathLst>
            </a:custGeom>
            <a:ln w="1173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7497559" y="4058729"/>
              <a:ext cx="0" cy="500380"/>
            </a:xfrm>
            <a:custGeom>
              <a:avLst/>
              <a:gdLst/>
              <a:ahLst/>
              <a:cxnLst/>
              <a:rect l="l" t="t" r="r" b="b"/>
              <a:pathLst>
                <a:path h="500379">
                  <a:moveTo>
                    <a:pt x="0" y="0"/>
                  </a:moveTo>
                  <a:lnTo>
                    <a:pt x="0" y="500075"/>
                  </a:lnTo>
                </a:path>
              </a:pathLst>
            </a:custGeom>
            <a:ln w="108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7497559" y="6023582"/>
              <a:ext cx="0" cy="1157605"/>
            </a:xfrm>
            <a:custGeom>
              <a:avLst/>
              <a:gdLst/>
              <a:ahLst/>
              <a:cxnLst/>
              <a:rect l="l" t="t" r="r" b="b"/>
              <a:pathLst>
                <a:path h="1157604">
                  <a:moveTo>
                    <a:pt x="0" y="0"/>
                  </a:moveTo>
                  <a:lnTo>
                    <a:pt x="0" y="1157503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0" y="4558817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0" y="5047069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0" y="5535333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0" y="602358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0" y="6511837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7" name="object 97"/>
          <p:cNvSpPr txBox="1"/>
          <p:nvPr/>
        </p:nvSpPr>
        <p:spPr>
          <a:xfrm>
            <a:off x="701079" y="4154084"/>
            <a:ext cx="123888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319843" y="4167936"/>
            <a:ext cx="74358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SR12A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893041" y="4167012"/>
            <a:ext cx="72644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SR12B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750542" y="4639143"/>
            <a:ext cx="154051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3.2V/LiFePO4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975176" y="5047069"/>
            <a:ext cx="3522979" cy="488315"/>
          </a:xfrm>
          <a:prstGeom prst="rect">
            <a:avLst/>
          </a:prstGeom>
          <a:solidFill>
            <a:srgbClr val="A5CD00"/>
          </a:solidFill>
          <a:ln w="10744">
            <a:solidFill>
              <a:srgbClr val="FFFFFF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978535">
              <a:lnSpc>
                <a:spcPct val="100000"/>
              </a:lnSpc>
              <a:spcBef>
                <a:spcPts val="685"/>
              </a:spcBef>
            </a:pP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19.2Wh</a:t>
            </a:r>
            <a:r>
              <a:rPr sz="1800" i="1" spc="3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(6Ah)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337474" y="5119585"/>
            <a:ext cx="1837689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10.56Wh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(3.3Ah)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944768" y="5651050"/>
            <a:ext cx="315087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20LM/120LM/200LM/300LM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01316" y="6083470"/>
            <a:ext cx="53530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Bulb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975176" y="6023582"/>
            <a:ext cx="3522979" cy="488315"/>
          </a:xfrm>
          <a:prstGeom prst="rect">
            <a:avLst/>
          </a:prstGeom>
          <a:solidFill>
            <a:srgbClr val="A5CD00"/>
          </a:solidFill>
          <a:ln w="11341">
            <a:solidFill>
              <a:srgbClr val="FFFFFF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1114425">
              <a:lnSpc>
                <a:spcPct val="100000"/>
              </a:lnSpc>
              <a:spcBef>
                <a:spcPts val="750"/>
              </a:spcBef>
            </a:pPr>
            <a:r>
              <a:rPr sz="1800" i="1" spc="8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1W/120LM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185620" y="6103787"/>
            <a:ext cx="11811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1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/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486490" y="6584460"/>
            <a:ext cx="38989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5W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9050929" y="6584460"/>
            <a:ext cx="38989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1485"/>
            <a:ext cx="5342890" cy="521970"/>
          </a:xfrm>
          <a:custGeom>
            <a:avLst/>
            <a:gdLst/>
            <a:ahLst/>
            <a:cxnLst/>
            <a:rect l="l" t="t" r="r" b="b"/>
            <a:pathLst>
              <a:path w="5342890" h="521970">
                <a:moveTo>
                  <a:pt x="5245506" y="0"/>
                </a:moveTo>
                <a:lnTo>
                  <a:pt x="0" y="0"/>
                </a:lnTo>
                <a:lnTo>
                  <a:pt x="0" y="521728"/>
                </a:lnTo>
                <a:lnTo>
                  <a:pt x="5245506" y="521728"/>
                </a:lnTo>
                <a:lnTo>
                  <a:pt x="5283258" y="514109"/>
                </a:lnTo>
                <a:lnTo>
                  <a:pt x="5314083" y="493328"/>
                </a:lnTo>
                <a:lnTo>
                  <a:pt x="5334863" y="462503"/>
                </a:lnTo>
                <a:lnTo>
                  <a:pt x="5342483" y="424751"/>
                </a:lnTo>
                <a:lnTo>
                  <a:pt x="5342483" y="96977"/>
                </a:lnTo>
                <a:lnTo>
                  <a:pt x="5334863" y="59230"/>
                </a:lnTo>
                <a:lnTo>
                  <a:pt x="5314083" y="28405"/>
                </a:lnTo>
                <a:lnTo>
                  <a:pt x="5283258" y="7621"/>
                </a:lnTo>
                <a:lnTo>
                  <a:pt x="5245506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844362" y="803618"/>
            <a:ext cx="853440" cy="853440"/>
            <a:chOff x="5844362" y="803618"/>
            <a:chExt cx="853440" cy="853440"/>
          </a:xfrm>
        </p:grpSpPr>
        <p:sp>
          <p:nvSpPr>
            <p:cNvPr id="4" name="object 4"/>
            <p:cNvSpPr/>
            <p:nvPr/>
          </p:nvSpPr>
          <p:spPr>
            <a:xfrm>
              <a:off x="5844362" y="803618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478" y="0"/>
                  </a:moveTo>
                  <a:lnTo>
                    <a:pt x="380009" y="2502"/>
                  </a:lnTo>
                  <a:lnTo>
                    <a:pt x="334990" y="9836"/>
                  </a:lnTo>
                  <a:lnTo>
                    <a:pt x="291679" y="21741"/>
                  </a:lnTo>
                  <a:lnTo>
                    <a:pt x="250339" y="37957"/>
                  </a:lnTo>
                  <a:lnTo>
                    <a:pt x="211228" y="58224"/>
                  </a:lnTo>
                  <a:lnTo>
                    <a:pt x="174607" y="82282"/>
                  </a:lnTo>
                  <a:lnTo>
                    <a:pt x="140736" y="109870"/>
                  </a:lnTo>
                  <a:lnTo>
                    <a:pt x="109876" y="140729"/>
                  </a:lnTo>
                  <a:lnTo>
                    <a:pt x="82286" y="174599"/>
                  </a:lnTo>
                  <a:lnTo>
                    <a:pt x="58227" y="211218"/>
                  </a:lnTo>
                  <a:lnTo>
                    <a:pt x="37959" y="250328"/>
                  </a:lnTo>
                  <a:lnTo>
                    <a:pt x="21742" y="291668"/>
                  </a:lnTo>
                  <a:lnTo>
                    <a:pt x="9836" y="334977"/>
                  </a:lnTo>
                  <a:lnTo>
                    <a:pt x="2502" y="379997"/>
                  </a:lnTo>
                  <a:lnTo>
                    <a:pt x="0" y="426466"/>
                  </a:lnTo>
                  <a:lnTo>
                    <a:pt x="2502" y="472939"/>
                  </a:lnTo>
                  <a:lnTo>
                    <a:pt x="9836" y="517963"/>
                  </a:lnTo>
                  <a:lnTo>
                    <a:pt x="21742" y="561277"/>
                  </a:lnTo>
                  <a:lnTo>
                    <a:pt x="37959" y="602620"/>
                  </a:lnTo>
                  <a:lnTo>
                    <a:pt x="58227" y="641734"/>
                  </a:lnTo>
                  <a:lnTo>
                    <a:pt x="82286" y="678357"/>
                  </a:lnTo>
                  <a:lnTo>
                    <a:pt x="109876" y="712229"/>
                  </a:lnTo>
                  <a:lnTo>
                    <a:pt x="140736" y="743091"/>
                  </a:lnTo>
                  <a:lnTo>
                    <a:pt x="174607" y="770681"/>
                  </a:lnTo>
                  <a:lnTo>
                    <a:pt x="211228" y="794741"/>
                  </a:lnTo>
                  <a:lnTo>
                    <a:pt x="250339" y="815010"/>
                  </a:lnTo>
                  <a:lnTo>
                    <a:pt x="291679" y="831227"/>
                  </a:lnTo>
                  <a:lnTo>
                    <a:pt x="334990" y="843133"/>
                  </a:lnTo>
                  <a:lnTo>
                    <a:pt x="380009" y="850467"/>
                  </a:lnTo>
                  <a:lnTo>
                    <a:pt x="426478" y="852970"/>
                  </a:lnTo>
                  <a:lnTo>
                    <a:pt x="472950" y="850467"/>
                  </a:lnTo>
                  <a:lnTo>
                    <a:pt x="517971" y="843133"/>
                  </a:lnTo>
                  <a:lnTo>
                    <a:pt x="561283" y="831227"/>
                  </a:lnTo>
                  <a:lnTo>
                    <a:pt x="602625" y="815010"/>
                  </a:lnTo>
                  <a:lnTo>
                    <a:pt x="641738" y="794741"/>
                  </a:lnTo>
                  <a:lnTo>
                    <a:pt x="678359" y="770681"/>
                  </a:lnTo>
                  <a:lnTo>
                    <a:pt x="712231" y="743091"/>
                  </a:lnTo>
                  <a:lnTo>
                    <a:pt x="743092" y="712229"/>
                  </a:lnTo>
                  <a:lnTo>
                    <a:pt x="770682" y="678357"/>
                  </a:lnTo>
                  <a:lnTo>
                    <a:pt x="794742" y="641734"/>
                  </a:lnTo>
                  <a:lnTo>
                    <a:pt x="815010" y="602620"/>
                  </a:lnTo>
                  <a:lnTo>
                    <a:pt x="831227" y="561277"/>
                  </a:lnTo>
                  <a:lnTo>
                    <a:pt x="843133" y="517963"/>
                  </a:lnTo>
                  <a:lnTo>
                    <a:pt x="850467" y="472939"/>
                  </a:lnTo>
                  <a:lnTo>
                    <a:pt x="852970" y="426466"/>
                  </a:lnTo>
                  <a:lnTo>
                    <a:pt x="850467" y="379997"/>
                  </a:lnTo>
                  <a:lnTo>
                    <a:pt x="843133" y="334977"/>
                  </a:lnTo>
                  <a:lnTo>
                    <a:pt x="831227" y="291668"/>
                  </a:lnTo>
                  <a:lnTo>
                    <a:pt x="815010" y="250328"/>
                  </a:lnTo>
                  <a:lnTo>
                    <a:pt x="794742" y="211218"/>
                  </a:lnTo>
                  <a:lnTo>
                    <a:pt x="770682" y="174599"/>
                  </a:lnTo>
                  <a:lnTo>
                    <a:pt x="743092" y="140729"/>
                  </a:lnTo>
                  <a:lnTo>
                    <a:pt x="712231" y="109870"/>
                  </a:lnTo>
                  <a:lnTo>
                    <a:pt x="678359" y="82282"/>
                  </a:lnTo>
                  <a:lnTo>
                    <a:pt x="641738" y="58224"/>
                  </a:lnTo>
                  <a:lnTo>
                    <a:pt x="602625" y="37957"/>
                  </a:lnTo>
                  <a:lnTo>
                    <a:pt x="561283" y="21741"/>
                  </a:lnTo>
                  <a:lnTo>
                    <a:pt x="517971" y="9836"/>
                  </a:lnTo>
                  <a:lnTo>
                    <a:pt x="472950" y="2502"/>
                  </a:lnTo>
                  <a:lnTo>
                    <a:pt x="42647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20206" y="993012"/>
              <a:ext cx="547370" cy="474345"/>
            </a:xfrm>
            <a:custGeom>
              <a:avLst/>
              <a:gdLst/>
              <a:ahLst/>
              <a:cxnLst/>
              <a:rect l="l" t="t" r="r" b="b"/>
              <a:pathLst>
                <a:path w="547370" h="474344">
                  <a:moveTo>
                    <a:pt x="201676" y="171513"/>
                  </a:moveTo>
                  <a:lnTo>
                    <a:pt x="201650" y="170180"/>
                  </a:lnTo>
                  <a:lnTo>
                    <a:pt x="199009" y="156387"/>
                  </a:lnTo>
                  <a:lnTo>
                    <a:pt x="194729" y="146748"/>
                  </a:lnTo>
                  <a:lnTo>
                    <a:pt x="194627" y="146519"/>
                  </a:lnTo>
                  <a:lnTo>
                    <a:pt x="194564" y="146367"/>
                  </a:lnTo>
                  <a:lnTo>
                    <a:pt x="188861" y="138823"/>
                  </a:lnTo>
                  <a:lnTo>
                    <a:pt x="182524" y="132486"/>
                  </a:lnTo>
                  <a:lnTo>
                    <a:pt x="182321" y="132283"/>
                  </a:lnTo>
                  <a:lnTo>
                    <a:pt x="182321" y="171323"/>
                  </a:lnTo>
                  <a:lnTo>
                    <a:pt x="181864" y="179654"/>
                  </a:lnTo>
                  <a:lnTo>
                    <a:pt x="180416" y="185432"/>
                  </a:lnTo>
                  <a:lnTo>
                    <a:pt x="180314" y="185839"/>
                  </a:lnTo>
                  <a:lnTo>
                    <a:pt x="175145" y="196037"/>
                  </a:lnTo>
                  <a:lnTo>
                    <a:pt x="172504" y="190855"/>
                  </a:lnTo>
                  <a:lnTo>
                    <a:pt x="168516" y="185432"/>
                  </a:lnTo>
                  <a:lnTo>
                    <a:pt x="155905" y="180289"/>
                  </a:lnTo>
                  <a:lnTo>
                    <a:pt x="150266" y="182664"/>
                  </a:lnTo>
                  <a:lnTo>
                    <a:pt x="148031" y="188137"/>
                  </a:lnTo>
                  <a:lnTo>
                    <a:pt x="147116" y="190855"/>
                  </a:lnTo>
                  <a:lnTo>
                    <a:pt x="146227" y="194716"/>
                  </a:lnTo>
                  <a:lnTo>
                    <a:pt x="146189" y="194906"/>
                  </a:lnTo>
                  <a:lnTo>
                    <a:pt x="145186" y="197840"/>
                  </a:lnTo>
                  <a:lnTo>
                    <a:pt x="131406" y="176568"/>
                  </a:lnTo>
                  <a:lnTo>
                    <a:pt x="128917" y="159435"/>
                  </a:lnTo>
                  <a:lnTo>
                    <a:pt x="135928" y="142430"/>
                  </a:lnTo>
                  <a:lnTo>
                    <a:pt x="150609" y="121526"/>
                  </a:lnTo>
                  <a:lnTo>
                    <a:pt x="151472" y="120357"/>
                  </a:lnTo>
                  <a:lnTo>
                    <a:pt x="154965" y="129095"/>
                  </a:lnTo>
                  <a:lnTo>
                    <a:pt x="159283" y="135953"/>
                  </a:lnTo>
                  <a:lnTo>
                    <a:pt x="164109" y="141566"/>
                  </a:lnTo>
                  <a:lnTo>
                    <a:pt x="169189" y="146519"/>
                  </a:lnTo>
                  <a:lnTo>
                    <a:pt x="173507" y="150837"/>
                  </a:lnTo>
                  <a:lnTo>
                    <a:pt x="177406" y="155892"/>
                  </a:lnTo>
                  <a:lnTo>
                    <a:pt x="180340" y="162204"/>
                  </a:lnTo>
                  <a:lnTo>
                    <a:pt x="180467" y="162458"/>
                  </a:lnTo>
                  <a:lnTo>
                    <a:pt x="182321" y="171323"/>
                  </a:lnTo>
                  <a:lnTo>
                    <a:pt x="182321" y="132283"/>
                  </a:lnTo>
                  <a:lnTo>
                    <a:pt x="177203" y="127088"/>
                  </a:lnTo>
                  <a:lnTo>
                    <a:pt x="172618" y="120357"/>
                  </a:lnTo>
                  <a:lnTo>
                    <a:pt x="172466" y="120142"/>
                  </a:lnTo>
                  <a:lnTo>
                    <a:pt x="168973" y="110159"/>
                  </a:lnTo>
                  <a:lnTo>
                    <a:pt x="167398" y="95681"/>
                  </a:lnTo>
                  <a:lnTo>
                    <a:pt x="167487" y="93370"/>
                  </a:lnTo>
                  <a:lnTo>
                    <a:pt x="167525" y="92494"/>
                  </a:lnTo>
                  <a:lnTo>
                    <a:pt x="166077" y="89319"/>
                  </a:lnTo>
                  <a:lnTo>
                    <a:pt x="158915" y="84289"/>
                  </a:lnTo>
                  <a:lnTo>
                    <a:pt x="152869" y="85344"/>
                  </a:lnTo>
                  <a:lnTo>
                    <a:pt x="144183" y="97675"/>
                  </a:lnTo>
                  <a:lnTo>
                    <a:pt x="135077" y="109982"/>
                  </a:lnTo>
                  <a:lnTo>
                    <a:pt x="115227" y="138531"/>
                  </a:lnTo>
                  <a:lnTo>
                    <a:pt x="107035" y="161810"/>
                  </a:lnTo>
                  <a:lnTo>
                    <a:pt x="113207" y="185432"/>
                  </a:lnTo>
                  <a:lnTo>
                    <a:pt x="113309" y="185839"/>
                  </a:lnTo>
                  <a:lnTo>
                    <a:pt x="113487" y="186372"/>
                  </a:lnTo>
                  <a:lnTo>
                    <a:pt x="137375" y="218541"/>
                  </a:lnTo>
                  <a:lnTo>
                    <a:pt x="139966" y="221830"/>
                  </a:lnTo>
                  <a:lnTo>
                    <a:pt x="144513" y="223177"/>
                  </a:lnTo>
                  <a:lnTo>
                    <a:pt x="154571" y="219125"/>
                  </a:lnTo>
                  <a:lnTo>
                    <a:pt x="158089" y="215379"/>
                  </a:lnTo>
                  <a:lnTo>
                    <a:pt x="158699" y="214363"/>
                  </a:lnTo>
                  <a:lnTo>
                    <a:pt x="160604" y="210947"/>
                  </a:lnTo>
                  <a:lnTo>
                    <a:pt x="162102" y="214363"/>
                  </a:lnTo>
                  <a:lnTo>
                    <a:pt x="163677" y="217385"/>
                  </a:lnTo>
                  <a:lnTo>
                    <a:pt x="166649" y="219849"/>
                  </a:lnTo>
                  <a:lnTo>
                    <a:pt x="170141" y="222897"/>
                  </a:lnTo>
                  <a:lnTo>
                    <a:pt x="195935" y="197840"/>
                  </a:lnTo>
                  <a:lnTo>
                    <a:pt x="196519" y="196088"/>
                  </a:lnTo>
                  <a:lnTo>
                    <a:pt x="199707" y="186372"/>
                  </a:lnTo>
                  <a:lnTo>
                    <a:pt x="199834" y="186004"/>
                  </a:lnTo>
                  <a:lnTo>
                    <a:pt x="201676" y="171513"/>
                  </a:lnTo>
                  <a:close/>
                </a:path>
                <a:path w="547370" h="474344">
                  <a:moveTo>
                    <a:pt x="334924" y="362204"/>
                  </a:moveTo>
                  <a:lnTo>
                    <a:pt x="334048" y="357924"/>
                  </a:lnTo>
                  <a:lnTo>
                    <a:pt x="333946" y="357378"/>
                  </a:lnTo>
                  <a:lnTo>
                    <a:pt x="333629" y="355854"/>
                  </a:lnTo>
                  <a:lnTo>
                    <a:pt x="333159" y="353504"/>
                  </a:lnTo>
                  <a:lnTo>
                    <a:pt x="328371" y="346405"/>
                  </a:lnTo>
                  <a:lnTo>
                    <a:pt x="321271" y="341617"/>
                  </a:lnTo>
                  <a:lnTo>
                    <a:pt x="319024" y="341172"/>
                  </a:lnTo>
                  <a:lnTo>
                    <a:pt x="319024" y="361823"/>
                  </a:lnTo>
                  <a:lnTo>
                    <a:pt x="316865" y="367030"/>
                  </a:lnTo>
                  <a:lnTo>
                    <a:pt x="296341" y="367030"/>
                  </a:lnTo>
                  <a:lnTo>
                    <a:pt x="296341" y="419760"/>
                  </a:lnTo>
                  <a:lnTo>
                    <a:pt x="296341" y="454787"/>
                  </a:lnTo>
                  <a:lnTo>
                    <a:pt x="19405" y="454787"/>
                  </a:lnTo>
                  <a:lnTo>
                    <a:pt x="19405" y="419760"/>
                  </a:lnTo>
                  <a:lnTo>
                    <a:pt x="41440" y="385889"/>
                  </a:lnTo>
                  <a:lnTo>
                    <a:pt x="104292" y="360984"/>
                  </a:lnTo>
                  <a:lnTo>
                    <a:pt x="157873" y="355854"/>
                  </a:lnTo>
                  <a:lnTo>
                    <a:pt x="211455" y="360984"/>
                  </a:lnTo>
                  <a:lnTo>
                    <a:pt x="258368" y="376389"/>
                  </a:lnTo>
                  <a:lnTo>
                    <a:pt x="293700" y="407733"/>
                  </a:lnTo>
                  <a:lnTo>
                    <a:pt x="296341" y="419760"/>
                  </a:lnTo>
                  <a:lnTo>
                    <a:pt x="296341" y="367030"/>
                  </a:lnTo>
                  <a:lnTo>
                    <a:pt x="281025" y="367030"/>
                  </a:lnTo>
                  <a:lnTo>
                    <a:pt x="275590" y="363499"/>
                  </a:lnTo>
                  <a:lnTo>
                    <a:pt x="269697" y="360248"/>
                  </a:lnTo>
                  <a:lnTo>
                    <a:pt x="263537" y="357378"/>
                  </a:lnTo>
                  <a:lnTo>
                    <a:pt x="313905" y="357378"/>
                  </a:lnTo>
                  <a:lnTo>
                    <a:pt x="315112" y="357924"/>
                  </a:lnTo>
                  <a:lnTo>
                    <a:pt x="319024" y="361823"/>
                  </a:lnTo>
                  <a:lnTo>
                    <a:pt x="319024" y="341172"/>
                  </a:lnTo>
                  <a:lnTo>
                    <a:pt x="316585" y="340664"/>
                  </a:lnTo>
                  <a:lnTo>
                    <a:pt x="312572" y="339852"/>
                  </a:lnTo>
                  <a:lnTo>
                    <a:pt x="212280" y="339852"/>
                  </a:lnTo>
                  <a:lnTo>
                    <a:pt x="210261" y="340131"/>
                  </a:lnTo>
                  <a:lnTo>
                    <a:pt x="208419" y="340652"/>
                  </a:lnTo>
                  <a:lnTo>
                    <a:pt x="204863" y="340131"/>
                  </a:lnTo>
                  <a:lnTo>
                    <a:pt x="206730" y="340131"/>
                  </a:lnTo>
                  <a:lnTo>
                    <a:pt x="206730" y="337832"/>
                  </a:lnTo>
                  <a:lnTo>
                    <a:pt x="206730" y="317627"/>
                  </a:lnTo>
                  <a:lnTo>
                    <a:pt x="229412" y="317627"/>
                  </a:lnTo>
                  <a:lnTo>
                    <a:pt x="233756" y="313283"/>
                  </a:lnTo>
                  <a:lnTo>
                    <a:pt x="233756" y="298221"/>
                  </a:lnTo>
                  <a:lnTo>
                    <a:pt x="233756" y="273100"/>
                  </a:lnTo>
                  <a:lnTo>
                    <a:pt x="233756" y="269074"/>
                  </a:lnTo>
                  <a:lnTo>
                    <a:pt x="254850" y="253695"/>
                  </a:lnTo>
                  <a:lnTo>
                    <a:pt x="271805" y="234213"/>
                  </a:lnTo>
                  <a:lnTo>
                    <a:pt x="282879" y="211442"/>
                  </a:lnTo>
                  <a:lnTo>
                    <a:pt x="286791" y="186372"/>
                  </a:lnTo>
                  <a:lnTo>
                    <a:pt x="286829" y="185432"/>
                  </a:lnTo>
                  <a:lnTo>
                    <a:pt x="284619" y="162458"/>
                  </a:lnTo>
                  <a:lnTo>
                    <a:pt x="284594" y="162204"/>
                  </a:lnTo>
                  <a:lnTo>
                    <a:pt x="278447" y="145897"/>
                  </a:lnTo>
                  <a:lnTo>
                    <a:pt x="269443" y="134277"/>
                  </a:lnTo>
                  <a:lnTo>
                    <a:pt x="267398" y="132461"/>
                  </a:lnTo>
                  <a:lnTo>
                    <a:pt x="267398" y="185432"/>
                  </a:lnTo>
                  <a:lnTo>
                    <a:pt x="267398" y="186372"/>
                  </a:lnTo>
                  <a:lnTo>
                    <a:pt x="266839" y="193319"/>
                  </a:lnTo>
                  <a:lnTo>
                    <a:pt x="266738" y="194716"/>
                  </a:lnTo>
                  <a:lnTo>
                    <a:pt x="266623" y="196088"/>
                  </a:lnTo>
                  <a:lnTo>
                    <a:pt x="248475" y="232740"/>
                  </a:lnTo>
                  <a:lnTo>
                    <a:pt x="221691" y="253695"/>
                  </a:lnTo>
                  <a:lnTo>
                    <a:pt x="214337" y="253695"/>
                  </a:lnTo>
                  <a:lnTo>
                    <a:pt x="214337" y="273100"/>
                  </a:lnTo>
                  <a:lnTo>
                    <a:pt x="214337" y="298221"/>
                  </a:lnTo>
                  <a:lnTo>
                    <a:pt x="187299" y="298221"/>
                  </a:lnTo>
                  <a:lnTo>
                    <a:pt x="187299" y="317627"/>
                  </a:lnTo>
                  <a:lnTo>
                    <a:pt x="187299" y="337832"/>
                  </a:lnTo>
                  <a:lnTo>
                    <a:pt x="180086" y="337235"/>
                  </a:lnTo>
                  <a:lnTo>
                    <a:pt x="172770" y="336791"/>
                  </a:lnTo>
                  <a:lnTo>
                    <a:pt x="165366" y="336524"/>
                  </a:lnTo>
                  <a:lnTo>
                    <a:pt x="150368" y="336524"/>
                  </a:lnTo>
                  <a:lnTo>
                    <a:pt x="142963" y="336791"/>
                  </a:lnTo>
                  <a:lnTo>
                    <a:pt x="135648" y="337235"/>
                  </a:lnTo>
                  <a:lnTo>
                    <a:pt x="128447" y="337832"/>
                  </a:lnTo>
                  <a:lnTo>
                    <a:pt x="128447" y="317627"/>
                  </a:lnTo>
                  <a:lnTo>
                    <a:pt x="187299" y="317627"/>
                  </a:lnTo>
                  <a:lnTo>
                    <a:pt x="187299" y="298221"/>
                  </a:lnTo>
                  <a:lnTo>
                    <a:pt x="101422" y="298221"/>
                  </a:lnTo>
                  <a:lnTo>
                    <a:pt x="101422" y="273100"/>
                  </a:lnTo>
                  <a:lnTo>
                    <a:pt x="214337" y="273100"/>
                  </a:lnTo>
                  <a:lnTo>
                    <a:pt x="214337" y="253695"/>
                  </a:lnTo>
                  <a:lnTo>
                    <a:pt x="94081" y="253695"/>
                  </a:lnTo>
                  <a:lnTo>
                    <a:pt x="84099" y="247523"/>
                  </a:lnTo>
                  <a:lnTo>
                    <a:pt x="55384" y="215379"/>
                  </a:lnTo>
                  <a:lnTo>
                    <a:pt x="48336" y="186372"/>
                  </a:lnTo>
                  <a:lnTo>
                    <a:pt x="48336" y="185432"/>
                  </a:lnTo>
                  <a:lnTo>
                    <a:pt x="50012" y="167894"/>
                  </a:lnTo>
                  <a:lnTo>
                    <a:pt x="54635" y="155536"/>
                  </a:lnTo>
                  <a:lnTo>
                    <a:pt x="61404" y="146748"/>
                  </a:lnTo>
                  <a:lnTo>
                    <a:pt x="69557" y="139496"/>
                  </a:lnTo>
                  <a:lnTo>
                    <a:pt x="84328" y="125831"/>
                  </a:lnTo>
                  <a:lnTo>
                    <a:pt x="98132" y="105168"/>
                  </a:lnTo>
                  <a:lnTo>
                    <a:pt x="108610" y="71653"/>
                  </a:lnTo>
                  <a:lnTo>
                    <a:pt x="113436" y="19418"/>
                  </a:lnTo>
                  <a:lnTo>
                    <a:pt x="202311" y="19418"/>
                  </a:lnTo>
                  <a:lnTo>
                    <a:pt x="207137" y="71653"/>
                  </a:lnTo>
                  <a:lnTo>
                    <a:pt x="231419" y="125831"/>
                  </a:lnTo>
                  <a:lnTo>
                    <a:pt x="254342" y="146748"/>
                  </a:lnTo>
                  <a:lnTo>
                    <a:pt x="261099" y="155536"/>
                  </a:lnTo>
                  <a:lnTo>
                    <a:pt x="265734" y="167894"/>
                  </a:lnTo>
                  <a:lnTo>
                    <a:pt x="267398" y="185432"/>
                  </a:lnTo>
                  <a:lnTo>
                    <a:pt x="267398" y="132461"/>
                  </a:lnTo>
                  <a:lnTo>
                    <a:pt x="233819" y="93370"/>
                  </a:lnTo>
                  <a:lnTo>
                    <a:pt x="222275" y="19418"/>
                  </a:lnTo>
                  <a:lnTo>
                    <a:pt x="221640" y="9702"/>
                  </a:lnTo>
                  <a:lnTo>
                    <a:pt x="221640" y="4343"/>
                  </a:lnTo>
                  <a:lnTo>
                    <a:pt x="217297" y="0"/>
                  </a:lnTo>
                  <a:lnTo>
                    <a:pt x="98475" y="0"/>
                  </a:lnTo>
                  <a:lnTo>
                    <a:pt x="94119" y="4343"/>
                  </a:lnTo>
                  <a:lnTo>
                    <a:pt x="94119" y="9702"/>
                  </a:lnTo>
                  <a:lnTo>
                    <a:pt x="90703" y="61112"/>
                  </a:lnTo>
                  <a:lnTo>
                    <a:pt x="81940" y="93370"/>
                  </a:lnTo>
                  <a:lnTo>
                    <a:pt x="70002" y="112547"/>
                  </a:lnTo>
                  <a:lnTo>
                    <a:pt x="57111" y="124637"/>
                  </a:lnTo>
                  <a:lnTo>
                    <a:pt x="46291" y="134277"/>
                  </a:lnTo>
                  <a:lnTo>
                    <a:pt x="37299" y="145897"/>
                  </a:lnTo>
                  <a:lnTo>
                    <a:pt x="31153" y="162204"/>
                  </a:lnTo>
                  <a:lnTo>
                    <a:pt x="28917" y="185432"/>
                  </a:lnTo>
                  <a:lnTo>
                    <a:pt x="28956" y="186372"/>
                  </a:lnTo>
                  <a:lnTo>
                    <a:pt x="32689" y="210273"/>
                  </a:lnTo>
                  <a:lnTo>
                    <a:pt x="32791" y="210947"/>
                  </a:lnTo>
                  <a:lnTo>
                    <a:pt x="32867" y="211442"/>
                  </a:lnTo>
                  <a:lnTo>
                    <a:pt x="43954" y="234213"/>
                  </a:lnTo>
                  <a:lnTo>
                    <a:pt x="60896" y="253695"/>
                  </a:lnTo>
                  <a:lnTo>
                    <a:pt x="82003" y="269074"/>
                  </a:lnTo>
                  <a:lnTo>
                    <a:pt x="82003" y="313283"/>
                  </a:lnTo>
                  <a:lnTo>
                    <a:pt x="86360" y="317627"/>
                  </a:lnTo>
                  <a:lnTo>
                    <a:pt x="109029" y="317627"/>
                  </a:lnTo>
                  <a:lnTo>
                    <a:pt x="109029" y="340131"/>
                  </a:lnTo>
                  <a:lnTo>
                    <a:pt x="110350" y="340131"/>
                  </a:lnTo>
                  <a:lnTo>
                    <a:pt x="92329" y="343750"/>
                  </a:lnTo>
                  <a:lnTo>
                    <a:pt x="76644" y="348018"/>
                  </a:lnTo>
                  <a:lnTo>
                    <a:pt x="28460" y="371411"/>
                  </a:lnTo>
                  <a:lnTo>
                    <a:pt x="3378" y="402120"/>
                  </a:lnTo>
                  <a:lnTo>
                    <a:pt x="0" y="419760"/>
                  </a:lnTo>
                  <a:lnTo>
                    <a:pt x="0" y="469836"/>
                  </a:lnTo>
                  <a:lnTo>
                    <a:pt x="4343" y="474192"/>
                  </a:lnTo>
                  <a:lnTo>
                    <a:pt x="311416" y="474192"/>
                  </a:lnTo>
                  <a:lnTo>
                    <a:pt x="315760" y="469836"/>
                  </a:lnTo>
                  <a:lnTo>
                    <a:pt x="315760" y="454787"/>
                  </a:lnTo>
                  <a:lnTo>
                    <a:pt x="315760" y="419760"/>
                  </a:lnTo>
                  <a:lnTo>
                    <a:pt x="314820" y="410400"/>
                  </a:lnTo>
                  <a:lnTo>
                    <a:pt x="312077" y="401383"/>
                  </a:lnTo>
                  <a:lnTo>
                    <a:pt x="307606" y="392760"/>
                  </a:lnTo>
                  <a:lnTo>
                    <a:pt x="301536" y="384556"/>
                  </a:lnTo>
                  <a:lnTo>
                    <a:pt x="312572" y="384556"/>
                  </a:lnTo>
                  <a:lnTo>
                    <a:pt x="321271" y="382803"/>
                  </a:lnTo>
                  <a:lnTo>
                    <a:pt x="328371" y="378015"/>
                  </a:lnTo>
                  <a:lnTo>
                    <a:pt x="333159" y="370916"/>
                  </a:lnTo>
                  <a:lnTo>
                    <a:pt x="333946" y="367030"/>
                  </a:lnTo>
                  <a:lnTo>
                    <a:pt x="334924" y="362204"/>
                  </a:lnTo>
                  <a:close/>
                </a:path>
                <a:path w="547370" h="474344">
                  <a:moveTo>
                    <a:pt x="344678" y="149593"/>
                  </a:moveTo>
                  <a:lnTo>
                    <a:pt x="341172" y="146088"/>
                  </a:lnTo>
                  <a:lnTo>
                    <a:pt x="299859" y="146088"/>
                  </a:lnTo>
                  <a:lnTo>
                    <a:pt x="296341" y="149606"/>
                  </a:lnTo>
                  <a:lnTo>
                    <a:pt x="296341" y="158254"/>
                  </a:lnTo>
                  <a:lnTo>
                    <a:pt x="299859" y="161759"/>
                  </a:lnTo>
                  <a:lnTo>
                    <a:pt x="341172" y="161759"/>
                  </a:lnTo>
                  <a:lnTo>
                    <a:pt x="344678" y="158254"/>
                  </a:lnTo>
                  <a:lnTo>
                    <a:pt x="344678" y="153924"/>
                  </a:lnTo>
                  <a:lnTo>
                    <a:pt x="344678" y="149593"/>
                  </a:lnTo>
                  <a:close/>
                </a:path>
                <a:path w="547370" h="474344">
                  <a:moveTo>
                    <a:pt x="364147" y="85255"/>
                  </a:moveTo>
                  <a:lnTo>
                    <a:pt x="341083" y="62191"/>
                  </a:lnTo>
                  <a:lnTo>
                    <a:pt x="336130" y="62191"/>
                  </a:lnTo>
                  <a:lnTo>
                    <a:pt x="330009" y="68326"/>
                  </a:lnTo>
                  <a:lnTo>
                    <a:pt x="330009" y="73279"/>
                  </a:lnTo>
                  <a:lnTo>
                    <a:pt x="349999" y="93268"/>
                  </a:lnTo>
                  <a:lnTo>
                    <a:pt x="351536" y="94805"/>
                  </a:lnTo>
                  <a:lnTo>
                    <a:pt x="353542" y="95567"/>
                  </a:lnTo>
                  <a:lnTo>
                    <a:pt x="357543" y="95567"/>
                  </a:lnTo>
                  <a:lnTo>
                    <a:pt x="359549" y="94805"/>
                  </a:lnTo>
                  <a:lnTo>
                    <a:pt x="364147" y="90208"/>
                  </a:lnTo>
                  <a:lnTo>
                    <a:pt x="364147" y="85255"/>
                  </a:lnTo>
                  <a:close/>
                </a:path>
                <a:path w="547370" h="474344">
                  <a:moveTo>
                    <a:pt x="370306" y="211467"/>
                  </a:moveTo>
                  <a:lnTo>
                    <a:pt x="364172" y="205346"/>
                  </a:lnTo>
                  <a:lnTo>
                    <a:pt x="359219" y="205346"/>
                  </a:lnTo>
                  <a:lnTo>
                    <a:pt x="356158" y="208407"/>
                  </a:lnTo>
                  <a:lnTo>
                    <a:pt x="330009" y="234556"/>
                  </a:lnTo>
                  <a:lnTo>
                    <a:pt x="330009" y="239522"/>
                  </a:lnTo>
                  <a:lnTo>
                    <a:pt x="334594" y="244106"/>
                  </a:lnTo>
                  <a:lnTo>
                    <a:pt x="336600" y="244881"/>
                  </a:lnTo>
                  <a:lnTo>
                    <a:pt x="340614" y="244881"/>
                  </a:lnTo>
                  <a:lnTo>
                    <a:pt x="342620" y="244106"/>
                  </a:lnTo>
                  <a:lnTo>
                    <a:pt x="370306" y="216420"/>
                  </a:lnTo>
                  <a:lnTo>
                    <a:pt x="370306" y="211467"/>
                  </a:lnTo>
                  <a:close/>
                </a:path>
                <a:path w="547370" h="474344">
                  <a:moveTo>
                    <a:pt x="400507" y="183578"/>
                  </a:moveTo>
                  <a:lnTo>
                    <a:pt x="381469" y="154914"/>
                  </a:lnTo>
                  <a:lnTo>
                    <a:pt x="398792" y="127850"/>
                  </a:lnTo>
                  <a:lnTo>
                    <a:pt x="385749" y="127850"/>
                  </a:lnTo>
                  <a:lnTo>
                    <a:pt x="374802" y="145745"/>
                  </a:lnTo>
                  <a:lnTo>
                    <a:pt x="363626" y="127850"/>
                  </a:lnTo>
                  <a:lnTo>
                    <a:pt x="350481" y="127850"/>
                  </a:lnTo>
                  <a:lnTo>
                    <a:pt x="367741" y="154508"/>
                  </a:lnTo>
                  <a:lnTo>
                    <a:pt x="348691" y="183578"/>
                  </a:lnTo>
                  <a:lnTo>
                    <a:pt x="362178" y="183578"/>
                  </a:lnTo>
                  <a:lnTo>
                    <a:pt x="374573" y="164312"/>
                  </a:lnTo>
                  <a:lnTo>
                    <a:pt x="386930" y="183578"/>
                  </a:lnTo>
                  <a:lnTo>
                    <a:pt x="400507" y="183578"/>
                  </a:lnTo>
                  <a:close/>
                </a:path>
                <a:path w="547370" h="474344">
                  <a:moveTo>
                    <a:pt x="429564" y="234480"/>
                  </a:moveTo>
                  <a:lnTo>
                    <a:pt x="426059" y="230974"/>
                  </a:lnTo>
                  <a:lnTo>
                    <a:pt x="421728" y="230974"/>
                  </a:lnTo>
                  <a:lnTo>
                    <a:pt x="417398" y="230974"/>
                  </a:lnTo>
                  <a:lnTo>
                    <a:pt x="413893" y="234480"/>
                  </a:lnTo>
                  <a:lnTo>
                    <a:pt x="413893" y="275793"/>
                  </a:lnTo>
                  <a:lnTo>
                    <a:pt x="417398" y="279311"/>
                  </a:lnTo>
                  <a:lnTo>
                    <a:pt x="426059" y="279311"/>
                  </a:lnTo>
                  <a:lnTo>
                    <a:pt x="429564" y="275793"/>
                  </a:lnTo>
                  <a:lnTo>
                    <a:pt x="429564" y="234480"/>
                  </a:lnTo>
                  <a:close/>
                </a:path>
                <a:path w="547370" h="474344">
                  <a:moveTo>
                    <a:pt x="429564" y="32054"/>
                  </a:moveTo>
                  <a:lnTo>
                    <a:pt x="426059" y="28536"/>
                  </a:lnTo>
                  <a:lnTo>
                    <a:pt x="417398" y="28536"/>
                  </a:lnTo>
                  <a:lnTo>
                    <a:pt x="413893" y="32054"/>
                  </a:lnTo>
                  <a:lnTo>
                    <a:pt x="413893" y="73367"/>
                  </a:lnTo>
                  <a:lnTo>
                    <a:pt x="417398" y="76873"/>
                  </a:lnTo>
                  <a:lnTo>
                    <a:pt x="421728" y="76873"/>
                  </a:lnTo>
                  <a:lnTo>
                    <a:pt x="426059" y="76873"/>
                  </a:lnTo>
                  <a:lnTo>
                    <a:pt x="429564" y="73367"/>
                  </a:lnTo>
                  <a:lnTo>
                    <a:pt x="429564" y="32054"/>
                  </a:lnTo>
                  <a:close/>
                </a:path>
                <a:path w="547370" h="474344">
                  <a:moveTo>
                    <a:pt x="441566" y="159385"/>
                  </a:moveTo>
                  <a:lnTo>
                    <a:pt x="439928" y="154889"/>
                  </a:lnTo>
                  <a:lnTo>
                    <a:pt x="433324" y="147993"/>
                  </a:lnTo>
                  <a:lnTo>
                    <a:pt x="429310" y="146278"/>
                  </a:lnTo>
                  <a:lnTo>
                    <a:pt x="422071" y="146278"/>
                  </a:lnTo>
                  <a:lnTo>
                    <a:pt x="419658" y="146862"/>
                  </a:lnTo>
                  <a:lnTo>
                    <a:pt x="417271" y="148069"/>
                  </a:lnTo>
                  <a:lnTo>
                    <a:pt x="418934" y="138595"/>
                  </a:lnTo>
                  <a:lnTo>
                    <a:pt x="439089" y="138595"/>
                  </a:lnTo>
                  <a:lnTo>
                    <a:pt x="439089" y="128587"/>
                  </a:lnTo>
                  <a:lnTo>
                    <a:pt x="410857" y="128587"/>
                  </a:lnTo>
                  <a:lnTo>
                    <a:pt x="405371" y="157619"/>
                  </a:lnTo>
                  <a:lnTo>
                    <a:pt x="414032" y="158864"/>
                  </a:lnTo>
                  <a:lnTo>
                    <a:pt x="416483" y="156146"/>
                  </a:lnTo>
                  <a:lnTo>
                    <a:pt x="419227" y="154787"/>
                  </a:lnTo>
                  <a:lnTo>
                    <a:pt x="424738" y="154787"/>
                  </a:lnTo>
                  <a:lnTo>
                    <a:pt x="426732" y="155651"/>
                  </a:lnTo>
                  <a:lnTo>
                    <a:pt x="429806" y="159067"/>
                  </a:lnTo>
                  <a:lnTo>
                    <a:pt x="430568" y="161632"/>
                  </a:lnTo>
                  <a:lnTo>
                    <a:pt x="430568" y="168706"/>
                  </a:lnTo>
                  <a:lnTo>
                    <a:pt x="429806" y="171437"/>
                  </a:lnTo>
                  <a:lnTo>
                    <a:pt x="426707" y="175056"/>
                  </a:lnTo>
                  <a:lnTo>
                    <a:pt x="424815" y="175958"/>
                  </a:lnTo>
                  <a:lnTo>
                    <a:pt x="420636" y="175958"/>
                  </a:lnTo>
                  <a:lnTo>
                    <a:pt x="418909" y="175260"/>
                  </a:lnTo>
                  <a:lnTo>
                    <a:pt x="415937" y="172453"/>
                  </a:lnTo>
                  <a:lnTo>
                    <a:pt x="415036" y="170535"/>
                  </a:lnTo>
                  <a:lnTo>
                    <a:pt x="414718" y="168148"/>
                  </a:lnTo>
                  <a:lnTo>
                    <a:pt x="404075" y="169252"/>
                  </a:lnTo>
                  <a:lnTo>
                    <a:pt x="404710" y="173901"/>
                  </a:lnTo>
                  <a:lnTo>
                    <a:pt x="406654" y="177609"/>
                  </a:lnTo>
                  <a:lnTo>
                    <a:pt x="413131" y="183146"/>
                  </a:lnTo>
                  <a:lnTo>
                    <a:pt x="417334" y="184518"/>
                  </a:lnTo>
                  <a:lnTo>
                    <a:pt x="428929" y="184518"/>
                  </a:lnTo>
                  <a:lnTo>
                    <a:pt x="433946" y="182054"/>
                  </a:lnTo>
                  <a:lnTo>
                    <a:pt x="440245" y="173545"/>
                  </a:lnTo>
                  <a:lnTo>
                    <a:pt x="441566" y="169456"/>
                  </a:lnTo>
                  <a:lnTo>
                    <a:pt x="441566" y="159385"/>
                  </a:lnTo>
                  <a:close/>
                </a:path>
                <a:path w="547370" h="474344">
                  <a:moveTo>
                    <a:pt x="485444" y="163004"/>
                  </a:moveTo>
                  <a:lnTo>
                    <a:pt x="478523" y="163004"/>
                  </a:lnTo>
                  <a:lnTo>
                    <a:pt x="478523" y="143929"/>
                  </a:lnTo>
                  <a:lnTo>
                    <a:pt x="478523" y="127622"/>
                  </a:lnTo>
                  <a:lnTo>
                    <a:pt x="469544" y="127622"/>
                  </a:lnTo>
                  <a:lnTo>
                    <a:pt x="468185" y="129616"/>
                  </a:lnTo>
                  <a:lnTo>
                    <a:pt x="468185" y="143929"/>
                  </a:lnTo>
                  <a:lnTo>
                    <a:pt x="468185" y="163004"/>
                  </a:lnTo>
                  <a:lnTo>
                    <a:pt x="455345" y="163004"/>
                  </a:lnTo>
                  <a:lnTo>
                    <a:pt x="468185" y="143929"/>
                  </a:lnTo>
                  <a:lnTo>
                    <a:pt x="468185" y="129616"/>
                  </a:lnTo>
                  <a:lnTo>
                    <a:pt x="445376" y="163004"/>
                  </a:lnTo>
                  <a:lnTo>
                    <a:pt x="445376" y="172364"/>
                  </a:lnTo>
                  <a:lnTo>
                    <a:pt x="468185" y="172364"/>
                  </a:lnTo>
                  <a:lnTo>
                    <a:pt x="468185" y="183565"/>
                  </a:lnTo>
                  <a:lnTo>
                    <a:pt x="478523" y="183565"/>
                  </a:lnTo>
                  <a:lnTo>
                    <a:pt x="478523" y="172364"/>
                  </a:lnTo>
                  <a:lnTo>
                    <a:pt x="485444" y="172364"/>
                  </a:lnTo>
                  <a:lnTo>
                    <a:pt x="485444" y="163004"/>
                  </a:lnTo>
                  <a:close/>
                </a:path>
                <a:path w="547370" h="474344">
                  <a:moveTo>
                    <a:pt x="513448" y="234556"/>
                  </a:moveTo>
                  <a:lnTo>
                    <a:pt x="487299" y="208407"/>
                  </a:lnTo>
                  <a:lnTo>
                    <a:pt x="484238" y="205346"/>
                  </a:lnTo>
                  <a:lnTo>
                    <a:pt x="479272" y="205346"/>
                  </a:lnTo>
                  <a:lnTo>
                    <a:pt x="473151" y="211467"/>
                  </a:lnTo>
                  <a:lnTo>
                    <a:pt x="473151" y="216420"/>
                  </a:lnTo>
                  <a:lnTo>
                    <a:pt x="500837" y="244106"/>
                  </a:lnTo>
                  <a:lnTo>
                    <a:pt x="502843" y="244881"/>
                  </a:lnTo>
                  <a:lnTo>
                    <a:pt x="506857" y="244881"/>
                  </a:lnTo>
                  <a:lnTo>
                    <a:pt x="508863" y="244106"/>
                  </a:lnTo>
                  <a:lnTo>
                    <a:pt x="513448" y="239522"/>
                  </a:lnTo>
                  <a:lnTo>
                    <a:pt x="513448" y="234556"/>
                  </a:lnTo>
                  <a:close/>
                </a:path>
                <a:path w="547370" h="474344">
                  <a:moveTo>
                    <a:pt x="513448" y="68313"/>
                  </a:moveTo>
                  <a:lnTo>
                    <a:pt x="507326" y="62191"/>
                  </a:lnTo>
                  <a:lnTo>
                    <a:pt x="502361" y="62191"/>
                  </a:lnTo>
                  <a:lnTo>
                    <a:pt x="473151" y="91414"/>
                  </a:lnTo>
                  <a:lnTo>
                    <a:pt x="473151" y="96367"/>
                  </a:lnTo>
                  <a:lnTo>
                    <a:pt x="477735" y="100952"/>
                  </a:lnTo>
                  <a:lnTo>
                    <a:pt x="479742" y="101727"/>
                  </a:lnTo>
                  <a:lnTo>
                    <a:pt x="481749" y="101727"/>
                  </a:lnTo>
                  <a:lnTo>
                    <a:pt x="483755" y="101727"/>
                  </a:lnTo>
                  <a:lnTo>
                    <a:pt x="485762" y="100952"/>
                  </a:lnTo>
                  <a:lnTo>
                    <a:pt x="513448" y="73279"/>
                  </a:lnTo>
                  <a:lnTo>
                    <a:pt x="513448" y="68313"/>
                  </a:lnTo>
                  <a:close/>
                </a:path>
                <a:path w="547370" h="474344">
                  <a:moveTo>
                    <a:pt x="547116" y="149580"/>
                  </a:moveTo>
                  <a:lnTo>
                    <a:pt x="543610" y="146075"/>
                  </a:lnTo>
                  <a:lnTo>
                    <a:pt x="539280" y="146075"/>
                  </a:lnTo>
                  <a:lnTo>
                    <a:pt x="502297" y="146075"/>
                  </a:lnTo>
                  <a:lnTo>
                    <a:pt x="498792" y="149580"/>
                  </a:lnTo>
                  <a:lnTo>
                    <a:pt x="498792" y="158242"/>
                  </a:lnTo>
                  <a:lnTo>
                    <a:pt x="502297" y="161747"/>
                  </a:lnTo>
                  <a:lnTo>
                    <a:pt x="543610" y="161747"/>
                  </a:lnTo>
                  <a:lnTo>
                    <a:pt x="547116" y="158242"/>
                  </a:lnTo>
                  <a:lnTo>
                    <a:pt x="547116" y="149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853252" y="1793202"/>
            <a:ext cx="853440" cy="853440"/>
            <a:chOff x="5853252" y="1793202"/>
            <a:chExt cx="853440" cy="853440"/>
          </a:xfrm>
        </p:grpSpPr>
        <p:sp>
          <p:nvSpPr>
            <p:cNvPr id="7" name="object 7"/>
            <p:cNvSpPr/>
            <p:nvPr/>
          </p:nvSpPr>
          <p:spPr>
            <a:xfrm>
              <a:off x="5853252" y="1793202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478" y="0"/>
                  </a:moveTo>
                  <a:lnTo>
                    <a:pt x="380007" y="2502"/>
                  </a:lnTo>
                  <a:lnTo>
                    <a:pt x="334986" y="9836"/>
                  </a:lnTo>
                  <a:lnTo>
                    <a:pt x="291674" y="21741"/>
                  </a:lnTo>
                  <a:lnTo>
                    <a:pt x="250333" y="37957"/>
                  </a:lnTo>
                  <a:lnTo>
                    <a:pt x="211222" y="58225"/>
                  </a:lnTo>
                  <a:lnTo>
                    <a:pt x="174601" y="82283"/>
                  </a:lnTo>
                  <a:lnTo>
                    <a:pt x="140731" y="109873"/>
                  </a:lnTo>
                  <a:lnTo>
                    <a:pt x="109871" y="140733"/>
                  </a:lnTo>
                  <a:lnTo>
                    <a:pt x="82282" y="174604"/>
                  </a:lnTo>
                  <a:lnTo>
                    <a:pt x="58224" y="211226"/>
                  </a:lnTo>
                  <a:lnTo>
                    <a:pt x="37957" y="250338"/>
                  </a:lnTo>
                  <a:lnTo>
                    <a:pt x="21741" y="291681"/>
                  </a:lnTo>
                  <a:lnTo>
                    <a:pt x="9836" y="334994"/>
                  </a:lnTo>
                  <a:lnTo>
                    <a:pt x="2502" y="380017"/>
                  </a:lnTo>
                  <a:lnTo>
                    <a:pt x="0" y="426491"/>
                  </a:lnTo>
                  <a:lnTo>
                    <a:pt x="2502" y="472958"/>
                  </a:lnTo>
                  <a:lnTo>
                    <a:pt x="9836" y="517976"/>
                  </a:lnTo>
                  <a:lnTo>
                    <a:pt x="21741" y="561285"/>
                  </a:lnTo>
                  <a:lnTo>
                    <a:pt x="37957" y="602625"/>
                  </a:lnTo>
                  <a:lnTo>
                    <a:pt x="58224" y="641736"/>
                  </a:lnTo>
                  <a:lnTo>
                    <a:pt x="82282" y="678357"/>
                  </a:lnTo>
                  <a:lnTo>
                    <a:pt x="109871" y="712228"/>
                  </a:lnTo>
                  <a:lnTo>
                    <a:pt x="140731" y="743089"/>
                  </a:lnTo>
                  <a:lnTo>
                    <a:pt x="174601" y="770679"/>
                  </a:lnTo>
                  <a:lnTo>
                    <a:pt x="211222" y="794739"/>
                  </a:lnTo>
                  <a:lnTo>
                    <a:pt x="250333" y="815008"/>
                  </a:lnTo>
                  <a:lnTo>
                    <a:pt x="291674" y="831226"/>
                  </a:lnTo>
                  <a:lnTo>
                    <a:pt x="334986" y="843132"/>
                  </a:lnTo>
                  <a:lnTo>
                    <a:pt x="380007" y="850467"/>
                  </a:lnTo>
                  <a:lnTo>
                    <a:pt x="426478" y="852970"/>
                  </a:lnTo>
                  <a:lnTo>
                    <a:pt x="472947" y="850467"/>
                  </a:lnTo>
                  <a:lnTo>
                    <a:pt x="517967" y="843132"/>
                  </a:lnTo>
                  <a:lnTo>
                    <a:pt x="561277" y="831226"/>
                  </a:lnTo>
                  <a:lnTo>
                    <a:pt x="602618" y="815008"/>
                  </a:lnTo>
                  <a:lnTo>
                    <a:pt x="641729" y="794739"/>
                  </a:lnTo>
                  <a:lnTo>
                    <a:pt x="678349" y="770679"/>
                  </a:lnTo>
                  <a:lnTo>
                    <a:pt x="712220" y="743089"/>
                  </a:lnTo>
                  <a:lnTo>
                    <a:pt x="743080" y="712228"/>
                  </a:lnTo>
                  <a:lnTo>
                    <a:pt x="770670" y="678357"/>
                  </a:lnTo>
                  <a:lnTo>
                    <a:pt x="794729" y="641736"/>
                  </a:lnTo>
                  <a:lnTo>
                    <a:pt x="814997" y="602625"/>
                  </a:lnTo>
                  <a:lnTo>
                    <a:pt x="831214" y="561285"/>
                  </a:lnTo>
                  <a:lnTo>
                    <a:pt x="843120" y="517976"/>
                  </a:lnTo>
                  <a:lnTo>
                    <a:pt x="850454" y="472958"/>
                  </a:lnTo>
                  <a:lnTo>
                    <a:pt x="852957" y="426491"/>
                  </a:lnTo>
                  <a:lnTo>
                    <a:pt x="849342" y="370707"/>
                  </a:lnTo>
                  <a:lnTo>
                    <a:pt x="838800" y="317103"/>
                  </a:lnTo>
                  <a:lnTo>
                    <a:pt x="821785" y="266132"/>
                  </a:lnTo>
                  <a:lnTo>
                    <a:pt x="798753" y="218249"/>
                  </a:lnTo>
                  <a:lnTo>
                    <a:pt x="772025" y="176466"/>
                  </a:lnTo>
                  <a:lnTo>
                    <a:pt x="740759" y="138187"/>
                  </a:lnTo>
                  <a:lnTo>
                    <a:pt x="705331" y="103788"/>
                  </a:lnTo>
                  <a:lnTo>
                    <a:pt x="666118" y="73646"/>
                  </a:lnTo>
                  <a:lnTo>
                    <a:pt x="623498" y="48139"/>
                  </a:lnTo>
                  <a:lnTo>
                    <a:pt x="577847" y="27644"/>
                  </a:lnTo>
                  <a:lnTo>
                    <a:pt x="529542" y="12537"/>
                  </a:lnTo>
                  <a:lnTo>
                    <a:pt x="478960" y="3197"/>
                  </a:lnTo>
                  <a:lnTo>
                    <a:pt x="42647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249225" y="2109787"/>
              <a:ext cx="61594" cy="173355"/>
            </a:xfrm>
            <a:custGeom>
              <a:avLst/>
              <a:gdLst/>
              <a:ahLst/>
              <a:cxnLst/>
              <a:rect l="l" t="t" r="r" b="b"/>
              <a:pathLst>
                <a:path w="61595" h="173355">
                  <a:moveTo>
                    <a:pt x="42900" y="0"/>
                  </a:moveTo>
                  <a:lnTo>
                    <a:pt x="0" y="84543"/>
                  </a:lnTo>
                  <a:lnTo>
                    <a:pt x="61010" y="84543"/>
                  </a:lnTo>
                  <a:lnTo>
                    <a:pt x="16014" y="173012"/>
                  </a:lnTo>
                </a:path>
              </a:pathLst>
            </a:custGeom>
            <a:ln w="2339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137566" y="1963852"/>
              <a:ext cx="284480" cy="465455"/>
            </a:xfrm>
            <a:custGeom>
              <a:avLst/>
              <a:gdLst/>
              <a:ahLst/>
              <a:cxnLst/>
              <a:rect l="l" t="t" r="r" b="b"/>
              <a:pathLst>
                <a:path w="284479" h="465455">
                  <a:moveTo>
                    <a:pt x="252171" y="464908"/>
                  </a:moveTo>
                  <a:lnTo>
                    <a:pt x="32143" y="464908"/>
                  </a:lnTo>
                  <a:lnTo>
                    <a:pt x="19631" y="462381"/>
                  </a:lnTo>
                  <a:lnTo>
                    <a:pt x="9413" y="455488"/>
                  </a:lnTo>
                  <a:lnTo>
                    <a:pt x="2525" y="445267"/>
                  </a:lnTo>
                  <a:lnTo>
                    <a:pt x="0" y="432752"/>
                  </a:lnTo>
                  <a:lnTo>
                    <a:pt x="0" y="32143"/>
                  </a:lnTo>
                  <a:lnTo>
                    <a:pt x="2525" y="19631"/>
                  </a:lnTo>
                  <a:lnTo>
                    <a:pt x="9413" y="9413"/>
                  </a:lnTo>
                  <a:lnTo>
                    <a:pt x="19631" y="2525"/>
                  </a:lnTo>
                  <a:lnTo>
                    <a:pt x="32143" y="0"/>
                  </a:lnTo>
                  <a:lnTo>
                    <a:pt x="252171" y="0"/>
                  </a:lnTo>
                  <a:lnTo>
                    <a:pt x="264683" y="2525"/>
                  </a:lnTo>
                  <a:lnTo>
                    <a:pt x="274901" y="9413"/>
                  </a:lnTo>
                  <a:lnTo>
                    <a:pt x="281789" y="19631"/>
                  </a:lnTo>
                  <a:lnTo>
                    <a:pt x="284314" y="32143"/>
                  </a:lnTo>
                  <a:lnTo>
                    <a:pt x="284314" y="432752"/>
                  </a:lnTo>
                  <a:lnTo>
                    <a:pt x="281789" y="445267"/>
                  </a:lnTo>
                  <a:lnTo>
                    <a:pt x="274901" y="455488"/>
                  </a:lnTo>
                  <a:lnTo>
                    <a:pt x="264683" y="462381"/>
                  </a:lnTo>
                  <a:lnTo>
                    <a:pt x="252171" y="464908"/>
                  </a:lnTo>
                  <a:close/>
                </a:path>
              </a:pathLst>
            </a:custGeom>
            <a:ln w="208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177292" y="2008479"/>
              <a:ext cx="205104" cy="363220"/>
            </a:xfrm>
            <a:custGeom>
              <a:avLst/>
              <a:gdLst/>
              <a:ahLst/>
              <a:cxnLst/>
              <a:rect l="l" t="t" r="r" b="b"/>
              <a:pathLst>
                <a:path w="205104" h="363219">
                  <a:moveTo>
                    <a:pt x="204965" y="16598"/>
                  </a:moveTo>
                  <a:lnTo>
                    <a:pt x="204965" y="346024"/>
                  </a:lnTo>
                  <a:lnTo>
                    <a:pt x="204965" y="355193"/>
                  </a:lnTo>
                  <a:lnTo>
                    <a:pt x="196418" y="362623"/>
                  </a:lnTo>
                  <a:lnTo>
                    <a:pt x="185864" y="362623"/>
                  </a:lnTo>
                  <a:lnTo>
                    <a:pt x="19100" y="362623"/>
                  </a:lnTo>
                  <a:lnTo>
                    <a:pt x="8547" y="362623"/>
                  </a:lnTo>
                  <a:lnTo>
                    <a:pt x="0" y="355193"/>
                  </a:lnTo>
                  <a:lnTo>
                    <a:pt x="0" y="346024"/>
                  </a:lnTo>
                  <a:lnTo>
                    <a:pt x="0" y="16598"/>
                  </a:lnTo>
                  <a:lnTo>
                    <a:pt x="0" y="7429"/>
                  </a:lnTo>
                  <a:lnTo>
                    <a:pt x="8547" y="0"/>
                  </a:lnTo>
                  <a:lnTo>
                    <a:pt x="19100" y="0"/>
                  </a:lnTo>
                  <a:lnTo>
                    <a:pt x="42672" y="0"/>
                  </a:lnTo>
                  <a:lnTo>
                    <a:pt x="52298" y="0"/>
                  </a:lnTo>
                  <a:lnTo>
                    <a:pt x="60109" y="6781"/>
                  </a:lnTo>
                  <a:lnTo>
                    <a:pt x="60109" y="15138"/>
                  </a:lnTo>
                  <a:lnTo>
                    <a:pt x="60109" y="17132"/>
                  </a:lnTo>
                  <a:lnTo>
                    <a:pt x="60109" y="24180"/>
                  </a:lnTo>
                  <a:lnTo>
                    <a:pt x="66687" y="29883"/>
                  </a:lnTo>
                  <a:lnTo>
                    <a:pt x="74790" y="29883"/>
                  </a:lnTo>
                  <a:lnTo>
                    <a:pt x="129857" y="29883"/>
                  </a:lnTo>
                  <a:lnTo>
                    <a:pt x="138049" y="29883"/>
                  </a:lnTo>
                  <a:lnTo>
                    <a:pt x="144703" y="24117"/>
                  </a:lnTo>
                  <a:lnTo>
                    <a:pt x="144703" y="17005"/>
                  </a:lnTo>
                  <a:lnTo>
                    <a:pt x="144703" y="15138"/>
                  </a:lnTo>
                  <a:lnTo>
                    <a:pt x="144703" y="6781"/>
                  </a:lnTo>
                  <a:lnTo>
                    <a:pt x="152501" y="0"/>
                  </a:lnTo>
                  <a:lnTo>
                    <a:pt x="162128" y="0"/>
                  </a:lnTo>
                  <a:lnTo>
                    <a:pt x="185864" y="0"/>
                  </a:lnTo>
                  <a:lnTo>
                    <a:pt x="196418" y="0"/>
                  </a:lnTo>
                  <a:lnTo>
                    <a:pt x="204965" y="7429"/>
                  </a:lnTo>
                  <a:lnTo>
                    <a:pt x="204965" y="16598"/>
                  </a:lnTo>
                  <a:close/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236919" y="2428760"/>
              <a:ext cx="85725" cy="42545"/>
            </a:xfrm>
            <a:custGeom>
              <a:avLst/>
              <a:gdLst/>
              <a:ahLst/>
              <a:cxnLst/>
              <a:rect l="l" t="t" r="r" b="b"/>
              <a:pathLst>
                <a:path w="85725" h="42544">
                  <a:moveTo>
                    <a:pt x="85610" y="0"/>
                  </a:moveTo>
                  <a:lnTo>
                    <a:pt x="85610" y="42329"/>
                  </a:lnTo>
                  <a:lnTo>
                    <a:pt x="0" y="42329"/>
                  </a:lnTo>
                  <a:lnTo>
                    <a:pt x="0" y="0"/>
                  </a:lnTo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279781" y="2471077"/>
              <a:ext cx="0" cy="175260"/>
            </a:xfrm>
            <a:custGeom>
              <a:avLst/>
              <a:gdLst/>
              <a:ahLst/>
              <a:cxnLst/>
              <a:rect l="l" t="t" r="r" b="b"/>
              <a:pathLst>
                <a:path h="175260">
                  <a:moveTo>
                    <a:pt x="0" y="0"/>
                  </a:moveTo>
                  <a:lnTo>
                    <a:pt x="0" y="175094"/>
                  </a:lnTo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8567419" y="810437"/>
            <a:ext cx="853440" cy="853440"/>
            <a:chOff x="8567419" y="810437"/>
            <a:chExt cx="853440" cy="853440"/>
          </a:xfrm>
        </p:grpSpPr>
        <p:sp>
          <p:nvSpPr>
            <p:cNvPr id="14" name="object 14"/>
            <p:cNvSpPr/>
            <p:nvPr/>
          </p:nvSpPr>
          <p:spPr>
            <a:xfrm>
              <a:off x="8567419" y="810437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478" y="0"/>
                  </a:moveTo>
                  <a:lnTo>
                    <a:pt x="380007" y="2502"/>
                  </a:lnTo>
                  <a:lnTo>
                    <a:pt x="334986" y="9836"/>
                  </a:lnTo>
                  <a:lnTo>
                    <a:pt x="291674" y="21741"/>
                  </a:lnTo>
                  <a:lnTo>
                    <a:pt x="250333" y="37957"/>
                  </a:lnTo>
                  <a:lnTo>
                    <a:pt x="211222" y="58225"/>
                  </a:lnTo>
                  <a:lnTo>
                    <a:pt x="174601" y="82283"/>
                  </a:lnTo>
                  <a:lnTo>
                    <a:pt x="140731" y="109873"/>
                  </a:lnTo>
                  <a:lnTo>
                    <a:pt x="109871" y="140733"/>
                  </a:lnTo>
                  <a:lnTo>
                    <a:pt x="82282" y="174604"/>
                  </a:lnTo>
                  <a:lnTo>
                    <a:pt x="58224" y="211226"/>
                  </a:lnTo>
                  <a:lnTo>
                    <a:pt x="37957" y="250338"/>
                  </a:lnTo>
                  <a:lnTo>
                    <a:pt x="21741" y="291681"/>
                  </a:lnTo>
                  <a:lnTo>
                    <a:pt x="9836" y="334994"/>
                  </a:lnTo>
                  <a:lnTo>
                    <a:pt x="2502" y="380017"/>
                  </a:lnTo>
                  <a:lnTo>
                    <a:pt x="0" y="426491"/>
                  </a:lnTo>
                  <a:lnTo>
                    <a:pt x="2502" y="472958"/>
                  </a:lnTo>
                  <a:lnTo>
                    <a:pt x="9836" y="517976"/>
                  </a:lnTo>
                  <a:lnTo>
                    <a:pt x="21741" y="561285"/>
                  </a:lnTo>
                  <a:lnTo>
                    <a:pt x="37957" y="602625"/>
                  </a:lnTo>
                  <a:lnTo>
                    <a:pt x="58224" y="641736"/>
                  </a:lnTo>
                  <a:lnTo>
                    <a:pt x="82282" y="678357"/>
                  </a:lnTo>
                  <a:lnTo>
                    <a:pt x="109871" y="712228"/>
                  </a:lnTo>
                  <a:lnTo>
                    <a:pt x="140731" y="743089"/>
                  </a:lnTo>
                  <a:lnTo>
                    <a:pt x="174601" y="770679"/>
                  </a:lnTo>
                  <a:lnTo>
                    <a:pt x="211222" y="794739"/>
                  </a:lnTo>
                  <a:lnTo>
                    <a:pt x="250333" y="815008"/>
                  </a:lnTo>
                  <a:lnTo>
                    <a:pt x="291674" y="831226"/>
                  </a:lnTo>
                  <a:lnTo>
                    <a:pt x="334986" y="843132"/>
                  </a:lnTo>
                  <a:lnTo>
                    <a:pt x="380007" y="850467"/>
                  </a:lnTo>
                  <a:lnTo>
                    <a:pt x="426478" y="852970"/>
                  </a:lnTo>
                  <a:lnTo>
                    <a:pt x="472947" y="850467"/>
                  </a:lnTo>
                  <a:lnTo>
                    <a:pt x="517967" y="843132"/>
                  </a:lnTo>
                  <a:lnTo>
                    <a:pt x="561277" y="831226"/>
                  </a:lnTo>
                  <a:lnTo>
                    <a:pt x="602618" y="815008"/>
                  </a:lnTo>
                  <a:lnTo>
                    <a:pt x="641729" y="794739"/>
                  </a:lnTo>
                  <a:lnTo>
                    <a:pt x="678349" y="770679"/>
                  </a:lnTo>
                  <a:lnTo>
                    <a:pt x="712220" y="743089"/>
                  </a:lnTo>
                  <a:lnTo>
                    <a:pt x="743080" y="712228"/>
                  </a:lnTo>
                  <a:lnTo>
                    <a:pt x="770670" y="678357"/>
                  </a:lnTo>
                  <a:lnTo>
                    <a:pt x="794729" y="641736"/>
                  </a:lnTo>
                  <a:lnTo>
                    <a:pt x="814997" y="602625"/>
                  </a:lnTo>
                  <a:lnTo>
                    <a:pt x="831214" y="561285"/>
                  </a:lnTo>
                  <a:lnTo>
                    <a:pt x="843120" y="517976"/>
                  </a:lnTo>
                  <a:lnTo>
                    <a:pt x="850454" y="472958"/>
                  </a:lnTo>
                  <a:lnTo>
                    <a:pt x="852957" y="426491"/>
                  </a:lnTo>
                  <a:lnTo>
                    <a:pt x="849342" y="370707"/>
                  </a:lnTo>
                  <a:lnTo>
                    <a:pt x="838800" y="317103"/>
                  </a:lnTo>
                  <a:lnTo>
                    <a:pt x="821785" y="266132"/>
                  </a:lnTo>
                  <a:lnTo>
                    <a:pt x="798753" y="218249"/>
                  </a:lnTo>
                  <a:lnTo>
                    <a:pt x="772022" y="176466"/>
                  </a:lnTo>
                  <a:lnTo>
                    <a:pt x="740754" y="138187"/>
                  </a:lnTo>
                  <a:lnTo>
                    <a:pt x="705325" y="103788"/>
                  </a:lnTo>
                  <a:lnTo>
                    <a:pt x="666113" y="73646"/>
                  </a:lnTo>
                  <a:lnTo>
                    <a:pt x="623494" y="48139"/>
                  </a:lnTo>
                  <a:lnTo>
                    <a:pt x="577844" y="27644"/>
                  </a:lnTo>
                  <a:lnTo>
                    <a:pt x="529540" y="12537"/>
                  </a:lnTo>
                  <a:lnTo>
                    <a:pt x="478960" y="3197"/>
                  </a:lnTo>
                  <a:lnTo>
                    <a:pt x="42647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963393" y="1127023"/>
              <a:ext cx="61594" cy="173355"/>
            </a:xfrm>
            <a:custGeom>
              <a:avLst/>
              <a:gdLst/>
              <a:ahLst/>
              <a:cxnLst/>
              <a:rect l="l" t="t" r="r" b="b"/>
              <a:pathLst>
                <a:path w="61595" h="173355">
                  <a:moveTo>
                    <a:pt x="42900" y="0"/>
                  </a:moveTo>
                  <a:lnTo>
                    <a:pt x="0" y="84543"/>
                  </a:lnTo>
                  <a:lnTo>
                    <a:pt x="61010" y="84543"/>
                  </a:lnTo>
                  <a:lnTo>
                    <a:pt x="16014" y="173012"/>
                  </a:lnTo>
                </a:path>
              </a:pathLst>
            </a:custGeom>
            <a:ln w="2339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791892" y="1089329"/>
              <a:ext cx="407034" cy="261620"/>
            </a:xfrm>
            <a:custGeom>
              <a:avLst/>
              <a:gdLst/>
              <a:ahLst/>
              <a:cxnLst/>
              <a:rect l="l" t="t" r="r" b="b"/>
              <a:pathLst>
                <a:path w="407034" h="261619">
                  <a:moveTo>
                    <a:pt x="0" y="243560"/>
                  </a:moveTo>
                  <a:lnTo>
                    <a:pt x="0" y="17551"/>
                  </a:lnTo>
                  <a:lnTo>
                    <a:pt x="0" y="7848"/>
                  </a:lnTo>
                  <a:lnTo>
                    <a:pt x="7861" y="0"/>
                  </a:lnTo>
                  <a:lnTo>
                    <a:pt x="17551" y="0"/>
                  </a:lnTo>
                  <a:lnTo>
                    <a:pt x="389229" y="0"/>
                  </a:lnTo>
                  <a:lnTo>
                    <a:pt x="398932" y="0"/>
                  </a:lnTo>
                  <a:lnTo>
                    <a:pt x="406781" y="7848"/>
                  </a:lnTo>
                  <a:lnTo>
                    <a:pt x="406781" y="17551"/>
                  </a:lnTo>
                  <a:lnTo>
                    <a:pt x="406781" y="243560"/>
                  </a:lnTo>
                  <a:lnTo>
                    <a:pt x="406781" y="253250"/>
                  </a:lnTo>
                  <a:lnTo>
                    <a:pt x="398932" y="261111"/>
                  </a:lnTo>
                  <a:lnTo>
                    <a:pt x="389229" y="261111"/>
                  </a:lnTo>
                  <a:lnTo>
                    <a:pt x="17551" y="261111"/>
                  </a:lnTo>
                  <a:lnTo>
                    <a:pt x="7861" y="261111"/>
                  </a:lnTo>
                  <a:lnTo>
                    <a:pt x="0" y="253250"/>
                  </a:lnTo>
                  <a:lnTo>
                    <a:pt x="0" y="243560"/>
                  </a:lnTo>
                  <a:close/>
                </a:path>
              </a:pathLst>
            </a:custGeom>
            <a:ln w="260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9198673" y="1169111"/>
            <a:ext cx="58419" cy="101600"/>
          </a:xfrm>
          <a:custGeom>
            <a:avLst/>
            <a:gdLst/>
            <a:ahLst/>
            <a:cxnLst/>
            <a:rect l="l" t="t" r="r" b="b"/>
            <a:pathLst>
              <a:path w="58420" h="101600">
                <a:moveTo>
                  <a:pt x="58242" y="0"/>
                </a:moveTo>
                <a:lnTo>
                  <a:pt x="0" y="0"/>
                </a:lnTo>
                <a:lnTo>
                  <a:pt x="0" y="101549"/>
                </a:lnTo>
                <a:lnTo>
                  <a:pt x="58242" y="101549"/>
                </a:lnTo>
                <a:lnTo>
                  <a:pt x="58242" y="0"/>
                </a:lnTo>
                <a:close/>
              </a:path>
            </a:pathLst>
          </a:custGeom>
          <a:ln w="2606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8567394" y="1790712"/>
            <a:ext cx="853440" cy="853440"/>
            <a:chOff x="8567394" y="1790712"/>
            <a:chExt cx="853440" cy="853440"/>
          </a:xfrm>
        </p:grpSpPr>
        <p:sp>
          <p:nvSpPr>
            <p:cNvPr id="19" name="object 19"/>
            <p:cNvSpPr/>
            <p:nvPr/>
          </p:nvSpPr>
          <p:spPr>
            <a:xfrm>
              <a:off x="8567394" y="1790712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504" y="0"/>
                  </a:moveTo>
                  <a:lnTo>
                    <a:pt x="380030" y="2502"/>
                  </a:lnTo>
                  <a:lnTo>
                    <a:pt x="335006" y="9836"/>
                  </a:lnTo>
                  <a:lnTo>
                    <a:pt x="291692" y="21741"/>
                  </a:lnTo>
                  <a:lnTo>
                    <a:pt x="250349" y="37957"/>
                  </a:lnTo>
                  <a:lnTo>
                    <a:pt x="211235" y="58224"/>
                  </a:lnTo>
                  <a:lnTo>
                    <a:pt x="174612" y="82282"/>
                  </a:lnTo>
                  <a:lnTo>
                    <a:pt x="140740" y="109870"/>
                  </a:lnTo>
                  <a:lnTo>
                    <a:pt x="109879" y="140729"/>
                  </a:lnTo>
                  <a:lnTo>
                    <a:pt x="82288" y="174599"/>
                  </a:lnTo>
                  <a:lnTo>
                    <a:pt x="58228" y="211218"/>
                  </a:lnTo>
                  <a:lnTo>
                    <a:pt x="37959" y="250328"/>
                  </a:lnTo>
                  <a:lnTo>
                    <a:pt x="21742" y="291668"/>
                  </a:lnTo>
                  <a:lnTo>
                    <a:pt x="9836" y="334977"/>
                  </a:lnTo>
                  <a:lnTo>
                    <a:pt x="2502" y="379997"/>
                  </a:lnTo>
                  <a:lnTo>
                    <a:pt x="0" y="426466"/>
                  </a:lnTo>
                  <a:lnTo>
                    <a:pt x="2502" y="472939"/>
                  </a:lnTo>
                  <a:lnTo>
                    <a:pt x="9836" y="517963"/>
                  </a:lnTo>
                  <a:lnTo>
                    <a:pt x="21742" y="561277"/>
                  </a:lnTo>
                  <a:lnTo>
                    <a:pt x="37959" y="602620"/>
                  </a:lnTo>
                  <a:lnTo>
                    <a:pt x="58228" y="641734"/>
                  </a:lnTo>
                  <a:lnTo>
                    <a:pt x="82288" y="678357"/>
                  </a:lnTo>
                  <a:lnTo>
                    <a:pt x="109879" y="712229"/>
                  </a:lnTo>
                  <a:lnTo>
                    <a:pt x="140740" y="743091"/>
                  </a:lnTo>
                  <a:lnTo>
                    <a:pt x="174612" y="770681"/>
                  </a:lnTo>
                  <a:lnTo>
                    <a:pt x="211235" y="794741"/>
                  </a:lnTo>
                  <a:lnTo>
                    <a:pt x="250349" y="815010"/>
                  </a:lnTo>
                  <a:lnTo>
                    <a:pt x="291692" y="831227"/>
                  </a:lnTo>
                  <a:lnTo>
                    <a:pt x="335006" y="843133"/>
                  </a:lnTo>
                  <a:lnTo>
                    <a:pt x="380030" y="850467"/>
                  </a:lnTo>
                  <a:lnTo>
                    <a:pt x="426504" y="852970"/>
                  </a:lnTo>
                  <a:lnTo>
                    <a:pt x="472970" y="850467"/>
                  </a:lnTo>
                  <a:lnTo>
                    <a:pt x="517989" y="843133"/>
                  </a:lnTo>
                  <a:lnTo>
                    <a:pt x="561299" y="831227"/>
                  </a:lnTo>
                  <a:lnTo>
                    <a:pt x="602640" y="815010"/>
                  </a:lnTo>
                  <a:lnTo>
                    <a:pt x="641752" y="794741"/>
                  </a:lnTo>
                  <a:lnTo>
                    <a:pt x="678374" y="770681"/>
                  </a:lnTo>
                  <a:lnTo>
                    <a:pt x="712246" y="743091"/>
                  </a:lnTo>
                  <a:lnTo>
                    <a:pt x="743108" y="712229"/>
                  </a:lnTo>
                  <a:lnTo>
                    <a:pt x="770700" y="678357"/>
                  </a:lnTo>
                  <a:lnTo>
                    <a:pt x="794761" y="641734"/>
                  </a:lnTo>
                  <a:lnTo>
                    <a:pt x="815031" y="602620"/>
                  </a:lnTo>
                  <a:lnTo>
                    <a:pt x="831250" y="561277"/>
                  </a:lnTo>
                  <a:lnTo>
                    <a:pt x="843157" y="517963"/>
                  </a:lnTo>
                  <a:lnTo>
                    <a:pt x="850492" y="472939"/>
                  </a:lnTo>
                  <a:lnTo>
                    <a:pt x="852995" y="426466"/>
                  </a:lnTo>
                  <a:lnTo>
                    <a:pt x="850492" y="379997"/>
                  </a:lnTo>
                  <a:lnTo>
                    <a:pt x="843157" y="334977"/>
                  </a:lnTo>
                  <a:lnTo>
                    <a:pt x="831250" y="291668"/>
                  </a:lnTo>
                  <a:lnTo>
                    <a:pt x="815031" y="250328"/>
                  </a:lnTo>
                  <a:lnTo>
                    <a:pt x="794761" y="211218"/>
                  </a:lnTo>
                  <a:lnTo>
                    <a:pt x="770700" y="174599"/>
                  </a:lnTo>
                  <a:lnTo>
                    <a:pt x="743108" y="140729"/>
                  </a:lnTo>
                  <a:lnTo>
                    <a:pt x="712246" y="109870"/>
                  </a:lnTo>
                  <a:lnTo>
                    <a:pt x="678374" y="82282"/>
                  </a:lnTo>
                  <a:lnTo>
                    <a:pt x="641752" y="58224"/>
                  </a:lnTo>
                  <a:lnTo>
                    <a:pt x="602640" y="37957"/>
                  </a:lnTo>
                  <a:lnTo>
                    <a:pt x="561299" y="21741"/>
                  </a:lnTo>
                  <a:lnTo>
                    <a:pt x="517989" y="9836"/>
                  </a:lnTo>
                  <a:lnTo>
                    <a:pt x="472970" y="2502"/>
                  </a:lnTo>
                  <a:lnTo>
                    <a:pt x="426504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783637" y="2094992"/>
              <a:ext cx="388620" cy="249554"/>
            </a:xfrm>
            <a:custGeom>
              <a:avLst/>
              <a:gdLst/>
              <a:ahLst/>
              <a:cxnLst/>
              <a:rect l="l" t="t" r="r" b="b"/>
              <a:pathLst>
                <a:path w="388620" h="249555">
                  <a:moveTo>
                    <a:pt x="0" y="227596"/>
                  </a:moveTo>
                  <a:lnTo>
                    <a:pt x="0" y="21793"/>
                  </a:lnTo>
                  <a:lnTo>
                    <a:pt x="1712" y="13308"/>
                  </a:lnTo>
                  <a:lnTo>
                    <a:pt x="6381" y="6381"/>
                  </a:lnTo>
                  <a:lnTo>
                    <a:pt x="13308" y="1712"/>
                  </a:lnTo>
                  <a:lnTo>
                    <a:pt x="21793" y="0"/>
                  </a:lnTo>
                  <a:lnTo>
                    <a:pt x="366725" y="0"/>
                  </a:lnTo>
                  <a:lnTo>
                    <a:pt x="375209" y="1712"/>
                  </a:lnTo>
                  <a:lnTo>
                    <a:pt x="382136" y="6381"/>
                  </a:lnTo>
                  <a:lnTo>
                    <a:pt x="386806" y="13308"/>
                  </a:lnTo>
                  <a:lnTo>
                    <a:pt x="388518" y="21793"/>
                  </a:lnTo>
                  <a:lnTo>
                    <a:pt x="388518" y="227596"/>
                  </a:lnTo>
                  <a:lnTo>
                    <a:pt x="386806" y="236081"/>
                  </a:lnTo>
                  <a:lnTo>
                    <a:pt x="382136" y="243008"/>
                  </a:lnTo>
                  <a:lnTo>
                    <a:pt x="375209" y="247677"/>
                  </a:lnTo>
                  <a:lnTo>
                    <a:pt x="366725" y="249389"/>
                  </a:lnTo>
                  <a:lnTo>
                    <a:pt x="21793" y="249389"/>
                  </a:lnTo>
                  <a:lnTo>
                    <a:pt x="13308" y="247677"/>
                  </a:lnTo>
                  <a:lnTo>
                    <a:pt x="6381" y="243008"/>
                  </a:lnTo>
                  <a:lnTo>
                    <a:pt x="1712" y="236081"/>
                  </a:lnTo>
                  <a:lnTo>
                    <a:pt x="0" y="227596"/>
                  </a:lnTo>
                  <a:close/>
                </a:path>
              </a:pathLst>
            </a:custGeom>
            <a:ln w="260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9159138" y="2158162"/>
              <a:ext cx="81686" cy="123050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8825750" y="2136533"/>
            <a:ext cx="189865" cy="158115"/>
          </a:xfrm>
          <a:custGeom>
            <a:avLst/>
            <a:gdLst/>
            <a:ahLst/>
            <a:cxnLst/>
            <a:rect l="l" t="t" r="r" b="b"/>
            <a:pathLst>
              <a:path w="189865" h="158114">
                <a:moveTo>
                  <a:pt x="74701" y="158051"/>
                </a:moveTo>
                <a:lnTo>
                  <a:pt x="0" y="158051"/>
                </a:lnTo>
                <a:lnTo>
                  <a:pt x="0" y="0"/>
                </a:lnTo>
                <a:lnTo>
                  <a:pt x="74701" y="0"/>
                </a:lnTo>
                <a:lnTo>
                  <a:pt x="74701" y="158051"/>
                </a:lnTo>
                <a:close/>
              </a:path>
              <a:path w="189865" h="158114">
                <a:moveTo>
                  <a:pt x="189509" y="158051"/>
                </a:moveTo>
                <a:lnTo>
                  <a:pt x="114808" y="158051"/>
                </a:lnTo>
                <a:lnTo>
                  <a:pt x="114808" y="0"/>
                </a:lnTo>
                <a:lnTo>
                  <a:pt x="189509" y="0"/>
                </a:lnTo>
                <a:lnTo>
                  <a:pt x="189509" y="158051"/>
                </a:lnTo>
                <a:close/>
              </a:path>
            </a:pathLst>
          </a:custGeom>
          <a:ln w="2606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6975" y="2760078"/>
            <a:ext cx="852995" cy="85295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964105" y="208580"/>
            <a:ext cx="207137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SMALL</a:t>
            </a:r>
            <a:r>
              <a:rPr sz="1250" spc="26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BOX,</a:t>
            </a:r>
            <a:r>
              <a:rPr sz="1250" spc="27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BIG</a:t>
            </a:r>
            <a:r>
              <a:rPr sz="1250" spc="26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050100"/>
                </a:solidFill>
                <a:latin typeface="Arial MT"/>
                <a:cs typeface="Arial MT"/>
              </a:rPr>
              <a:t>POWER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359556" y="63729"/>
            <a:ext cx="1454785" cy="39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spc="110" dirty="0"/>
              <a:t>POPBOX</a:t>
            </a:r>
            <a:endParaRPr sz="2450"/>
          </a:p>
        </p:txBody>
      </p:sp>
      <p:sp>
        <p:nvSpPr>
          <p:cNvPr id="26" name="object 26"/>
          <p:cNvSpPr txBox="1"/>
          <p:nvPr/>
        </p:nvSpPr>
        <p:spPr>
          <a:xfrm>
            <a:off x="9507575" y="1005300"/>
            <a:ext cx="1198245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Rechargeable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Radio</a:t>
            </a:r>
            <a:r>
              <a:rPr sz="1400" i="1" spc="3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i="1" spc="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torch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07575" y="1985454"/>
            <a:ext cx="1369695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2000</a:t>
            </a:r>
            <a:r>
              <a:rPr sz="1400" i="1" spc="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cycles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LiFePO4</a:t>
            </a:r>
            <a:r>
              <a:rPr sz="1400" i="1" spc="-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07575" y="2954809"/>
            <a:ext cx="1380490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VeraSol-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certified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product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15825" y="1895351"/>
            <a:ext cx="1344295" cy="60833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Powerful</a:t>
            </a:r>
            <a:r>
              <a:rPr sz="1400" i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3+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free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mobile</a:t>
            </a:r>
            <a:r>
              <a:rPr sz="1400" i="1" spc="2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15825" y="992909"/>
            <a:ext cx="1449070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54x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brighter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than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kerosene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848972" y="2761742"/>
            <a:ext cx="854075" cy="854075"/>
            <a:chOff x="5848972" y="2761742"/>
            <a:chExt cx="854075" cy="854075"/>
          </a:xfrm>
        </p:grpSpPr>
        <p:sp>
          <p:nvSpPr>
            <p:cNvPr id="32" name="object 32"/>
            <p:cNvSpPr/>
            <p:nvPr/>
          </p:nvSpPr>
          <p:spPr>
            <a:xfrm>
              <a:off x="5848972" y="2761742"/>
              <a:ext cx="854075" cy="854075"/>
            </a:xfrm>
            <a:custGeom>
              <a:avLst/>
              <a:gdLst/>
              <a:ahLst/>
              <a:cxnLst/>
              <a:rect l="l" t="t" r="r" b="b"/>
              <a:pathLst>
                <a:path w="854075" h="854075">
                  <a:moveTo>
                    <a:pt x="426796" y="0"/>
                  </a:moveTo>
                  <a:lnTo>
                    <a:pt x="380290" y="2504"/>
                  </a:lnTo>
                  <a:lnTo>
                    <a:pt x="335234" y="9843"/>
                  </a:lnTo>
                  <a:lnTo>
                    <a:pt x="291891" y="21757"/>
                  </a:lnTo>
                  <a:lnTo>
                    <a:pt x="250518" y="37985"/>
                  </a:lnTo>
                  <a:lnTo>
                    <a:pt x="211378" y="58268"/>
                  </a:lnTo>
                  <a:lnTo>
                    <a:pt x="174730" y="82345"/>
                  </a:lnTo>
                  <a:lnTo>
                    <a:pt x="140835" y="109955"/>
                  </a:lnTo>
                  <a:lnTo>
                    <a:pt x="109952" y="140839"/>
                  </a:lnTo>
                  <a:lnTo>
                    <a:pt x="82343" y="174736"/>
                  </a:lnTo>
                  <a:lnTo>
                    <a:pt x="58267" y="211386"/>
                  </a:lnTo>
                  <a:lnTo>
                    <a:pt x="37985" y="250528"/>
                  </a:lnTo>
                  <a:lnTo>
                    <a:pt x="21757" y="291904"/>
                  </a:lnTo>
                  <a:lnTo>
                    <a:pt x="9843" y="335251"/>
                  </a:lnTo>
                  <a:lnTo>
                    <a:pt x="2504" y="380310"/>
                  </a:lnTo>
                  <a:lnTo>
                    <a:pt x="0" y="426821"/>
                  </a:lnTo>
                  <a:lnTo>
                    <a:pt x="2504" y="473323"/>
                  </a:lnTo>
                  <a:lnTo>
                    <a:pt x="9843" y="518375"/>
                  </a:lnTo>
                  <a:lnTo>
                    <a:pt x="21757" y="561716"/>
                  </a:lnTo>
                  <a:lnTo>
                    <a:pt x="37985" y="603087"/>
                  </a:lnTo>
                  <a:lnTo>
                    <a:pt x="58267" y="642227"/>
                  </a:lnTo>
                  <a:lnTo>
                    <a:pt x="82343" y="678875"/>
                  </a:lnTo>
                  <a:lnTo>
                    <a:pt x="109952" y="712772"/>
                  </a:lnTo>
                  <a:lnTo>
                    <a:pt x="140835" y="743656"/>
                  </a:lnTo>
                  <a:lnTo>
                    <a:pt x="174730" y="771266"/>
                  </a:lnTo>
                  <a:lnTo>
                    <a:pt x="211378" y="795344"/>
                  </a:lnTo>
                  <a:lnTo>
                    <a:pt x="250518" y="815628"/>
                  </a:lnTo>
                  <a:lnTo>
                    <a:pt x="291891" y="831858"/>
                  </a:lnTo>
                  <a:lnTo>
                    <a:pt x="335234" y="843773"/>
                  </a:lnTo>
                  <a:lnTo>
                    <a:pt x="380290" y="851113"/>
                  </a:lnTo>
                  <a:lnTo>
                    <a:pt x="426796" y="853617"/>
                  </a:lnTo>
                  <a:lnTo>
                    <a:pt x="473300" y="851113"/>
                  </a:lnTo>
                  <a:lnTo>
                    <a:pt x="518353" y="843773"/>
                  </a:lnTo>
                  <a:lnTo>
                    <a:pt x="561696" y="831858"/>
                  </a:lnTo>
                  <a:lnTo>
                    <a:pt x="603067" y="815628"/>
                  </a:lnTo>
                  <a:lnTo>
                    <a:pt x="642207" y="795344"/>
                  </a:lnTo>
                  <a:lnTo>
                    <a:pt x="678856" y="771266"/>
                  </a:lnTo>
                  <a:lnTo>
                    <a:pt x="712751" y="743656"/>
                  </a:lnTo>
                  <a:lnTo>
                    <a:pt x="743635" y="712772"/>
                  </a:lnTo>
                  <a:lnTo>
                    <a:pt x="771245" y="678875"/>
                  </a:lnTo>
                  <a:lnTo>
                    <a:pt x="795321" y="642227"/>
                  </a:lnTo>
                  <a:lnTo>
                    <a:pt x="815605" y="603087"/>
                  </a:lnTo>
                  <a:lnTo>
                    <a:pt x="831833" y="561716"/>
                  </a:lnTo>
                  <a:lnTo>
                    <a:pt x="843748" y="518375"/>
                  </a:lnTo>
                  <a:lnTo>
                    <a:pt x="851088" y="473323"/>
                  </a:lnTo>
                  <a:lnTo>
                    <a:pt x="853592" y="426821"/>
                  </a:lnTo>
                  <a:lnTo>
                    <a:pt x="849974" y="370992"/>
                  </a:lnTo>
                  <a:lnTo>
                    <a:pt x="839425" y="317346"/>
                  </a:lnTo>
                  <a:lnTo>
                    <a:pt x="822399" y="266335"/>
                  </a:lnTo>
                  <a:lnTo>
                    <a:pt x="799350" y="218414"/>
                  </a:lnTo>
                  <a:lnTo>
                    <a:pt x="772600" y="176599"/>
                  </a:lnTo>
                  <a:lnTo>
                    <a:pt x="741309" y="138290"/>
                  </a:lnTo>
                  <a:lnTo>
                    <a:pt x="705855" y="103865"/>
                  </a:lnTo>
                  <a:lnTo>
                    <a:pt x="666614" y="73700"/>
                  </a:lnTo>
                  <a:lnTo>
                    <a:pt x="623963" y="48174"/>
                  </a:lnTo>
                  <a:lnTo>
                    <a:pt x="578279" y="27664"/>
                  </a:lnTo>
                  <a:lnTo>
                    <a:pt x="529938" y="12546"/>
                  </a:lnTo>
                  <a:lnTo>
                    <a:pt x="479318" y="3199"/>
                  </a:lnTo>
                  <a:lnTo>
                    <a:pt x="42679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3637" y="3102521"/>
              <a:ext cx="164261" cy="18436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095936" y="2957804"/>
              <a:ext cx="360045" cy="398145"/>
            </a:xfrm>
            <a:custGeom>
              <a:avLst/>
              <a:gdLst/>
              <a:ahLst/>
              <a:cxnLst/>
              <a:rect l="l" t="t" r="r" b="b"/>
              <a:pathLst>
                <a:path w="360045" h="398145">
                  <a:moveTo>
                    <a:pt x="33388" y="397560"/>
                  </a:moveTo>
                  <a:lnTo>
                    <a:pt x="33388" y="163309"/>
                  </a:lnTo>
                  <a:lnTo>
                    <a:pt x="0" y="163309"/>
                  </a:lnTo>
                  <a:lnTo>
                    <a:pt x="183629" y="0"/>
                  </a:lnTo>
                  <a:lnTo>
                    <a:pt x="359676" y="163309"/>
                  </a:lnTo>
                  <a:lnTo>
                    <a:pt x="327812" y="163309"/>
                  </a:lnTo>
                  <a:lnTo>
                    <a:pt x="327812" y="397560"/>
                  </a:lnTo>
                  <a:lnTo>
                    <a:pt x="179844" y="397560"/>
                  </a:lnTo>
                  <a:lnTo>
                    <a:pt x="179844" y="353377"/>
                  </a:lnTo>
                </a:path>
              </a:pathLst>
            </a:custGeom>
            <a:ln w="260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6801751" y="2956484"/>
            <a:ext cx="1412875" cy="42227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1450"/>
              </a:lnSpc>
              <a:spcBef>
                <a:spcPts val="330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1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up</a:t>
            </a:r>
            <a:r>
              <a:rPr sz="1400" i="1" spc="1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multiple rooms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86969" y="758736"/>
            <a:ext cx="892175" cy="262255"/>
            <a:chOff x="786969" y="758736"/>
            <a:chExt cx="892175" cy="262255"/>
          </a:xfrm>
        </p:grpSpPr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969" y="776147"/>
              <a:ext cx="273235" cy="24352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9270" y="823290"/>
              <a:ext cx="77533" cy="19364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8326" y="823277"/>
              <a:ext cx="119875" cy="19639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4160" y="772731"/>
              <a:ext cx="134569" cy="24763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0243" y="823290"/>
              <a:ext cx="119875" cy="19672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640801" y="758736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3" name="object 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2261" y="729450"/>
            <a:ext cx="331190" cy="329387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2425" y="4393158"/>
            <a:ext cx="11157585" cy="2797175"/>
          </a:xfrm>
          <a:custGeom>
            <a:avLst/>
            <a:gdLst/>
            <a:ahLst/>
            <a:cxnLst/>
            <a:rect l="l" t="t" r="r" b="b"/>
            <a:pathLst>
              <a:path w="11157585" h="2797175">
                <a:moveTo>
                  <a:pt x="11157572" y="0"/>
                </a:moveTo>
                <a:lnTo>
                  <a:pt x="0" y="0"/>
                </a:lnTo>
                <a:lnTo>
                  <a:pt x="0" y="2796819"/>
                </a:lnTo>
                <a:lnTo>
                  <a:pt x="11157572" y="2796819"/>
                </a:lnTo>
                <a:lnTo>
                  <a:pt x="11157572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6651790" y="5059060"/>
            <a:ext cx="1541145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6.4V/LiFePO4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005119" y="5617771"/>
            <a:ext cx="6556375" cy="14198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544445" algn="l"/>
                <a:tab pos="5135245" algn="l"/>
              </a:tabLst>
            </a:pP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38.4Wh</a:t>
            </a:r>
            <a:r>
              <a:rPr sz="1800" i="1" spc="3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(6Ah)</a:t>
            </a: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23.04Wh(3.6Ah)</a:t>
            </a: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38.4Wh(6Ah)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490855" marR="469900" indent="694690">
              <a:lnSpc>
                <a:spcPct val="194000"/>
              </a:lnSpc>
              <a:spcBef>
                <a:spcPts val="430"/>
              </a:spcBef>
              <a:tabLst>
                <a:tab pos="3223895" algn="l"/>
                <a:tab pos="5579745" algn="l"/>
              </a:tabLst>
            </a:pPr>
            <a:r>
              <a:rPr sz="1800" i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High</a:t>
            </a:r>
            <a:r>
              <a:rPr sz="1800" i="1" spc="8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brightness</a:t>
            </a:r>
            <a:r>
              <a:rPr sz="1800" i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2W/240LM,</a:t>
            </a:r>
            <a:r>
              <a:rPr sz="1800" i="1" spc="8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3W/360LM</a:t>
            </a:r>
            <a:r>
              <a:rPr sz="1800" i="1" spc="50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3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10W</a:t>
            </a: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6W</a:t>
            </a: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15W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0" y="4393146"/>
            <a:ext cx="11160125" cy="2807335"/>
            <a:chOff x="0" y="4393146"/>
            <a:chExt cx="11160125" cy="2807335"/>
          </a:xfrm>
        </p:grpSpPr>
        <p:sp>
          <p:nvSpPr>
            <p:cNvPr id="48" name="object 48"/>
            <p:cNvSpPr/>
            <p:nvPr/>
          </p:nvSpPr>
          <p:spPr>
            <a:xfrm>
              <a:off x="3520490" y="4393146"/>
              <a:ext cx="0" cy="2797175"/>
            </a:xfrm>
            <a:custGeom>
              <a:avLst/>
              <a:gdLst/>
              <a:ahLst/>
              <a:cxnLst/>
              <a:rect l="l" t="t" r="r" b="b"/>
              <a:pathLst>
                <a:path h="2797175">
                  <a:moveTo>
                    <a:pt x="0" y="0"/>
                  </a:moveTo>
                  <a:lnTo>
                    <a:pt x="0" y="2796819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116218" y="5506987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6369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733180" y="5506987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6369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116218" y="6633628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6369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733180" y="6633628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6369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0" y="4955108"/>
              <a:ext cx="11160125" cy="1686560"/>
            </a:xfrm>
            <a:custGeom>
              <a:avLst/>
              <a:gdLst/>
              <a:ahLst/>
              <a:cxnLst/>
              <a:rect l="l" t="t" r="r" b="b"/>
              <a:pathLst>
                <a:path w="11160125" h="1686559">
                  <a:moveTo>
                    <a:pt x="11159985" y="1674596"/>
                  </a:moveTo>
                  <a:lnTo>
                    <a:pt x="0" y="1674596"/>
                  </a:lnTo>
                  <a:lnTo>
                    <a:pt x="0" y="1685988"/>
                  </a:lnTo>
                  <a:lnTo>
                    <a:pt x="11159985" y="1685988"/>
                  </a:lnTo>
                  <a:lnTo>
                    <a:pt x="11159985" y="1674596"/>
                  </a:lnTo>
                  <a:close/>
                </a:path>
                <a:path w="11160125" h="1686559">
                  <a:moveTo>
                    <a:pt x="11159985" y="1116380"/>
                  </a:moveTo>
                  <a:lnTo>
                    <a:pt x="0" y="1116380"/>
                  </a:lnTo>
                  <a:lnTo>
                    <a:pt x="0" y="1127772"/>
                  </a:lnTo>
                  <a:lnTo>
                    <a:pt x="11159985" y="1127772"/>
                  </a:lnTo>
                  <a:lnTo>
                    <a:pt x="11159985" y="1116380"/>
                  </a:lnTo>
                  <a:close/>
                </a:path>
                <a:path w="11160125" h="1686559">
                  <a:moveTo>
                    <a:pt x="11159985" y="558190"/>
                  </a:moveTo>
                  <a:lnTo>
                    <a:pt x="0" y="558190"/>
                  </a:lnTo>
                  <a:lnTo>
                    <a:pt x="0" y="569582"/>
                  </a:lnTo>
                  <a:lnTo>
                    <a:pt x="11159985" y="569582"/>
                  </a:lnTo>
                  <a:lnTo>
                    <a:pt x="11159985" y="558190"/>
                  </a:lnTo>
                  <a:close/>
                </a:path>
                <a:path w="11160125" h="1686559">
                  <a:moveTo>
                    <a:pt x="11159985" y="0"/>
                  </a:moveTo>
                  <a:lnTo>
                    <a:pt x="0" y="0"/>
                  </a:lnTo>
                  <a:lnTo>
                    <a:pt x="0" y="11366"/>
                  </a:lnTo>
                  <a:lnTo>
                    <a:pt x="11159985" y="11366"/>
                  </a:lnTo>
                  <a:lnTo>
                    <a:pt x="11159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116218" y="4393146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6369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733180" y="4393146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6369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287152" y="4529902"/>
            <a:ext cx="123952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87152" y="5053389"/>
            <a:ext cx="2472055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87152" y="5628091"/>
            <a:ext cx="194056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87152" y="6151115"/>
            <a:ext cx="1833245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Bulb/Tube</a:t>
            </a:r>
            <a:r>
              <a:rPr sz="1800" b="1" spc="2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Light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87152" y="6720023"/>
            <a:ext cx="2105025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10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10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384141" y="4543757"/>
            <a:ext cx="74422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SR06A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59232" y="4532171"/>
            <a:ext cx="72644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SR06B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468590" y="4532171"/>
            <a:ext cx="74422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SR06C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4" name="object 6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10775" y="1331118"/>
            <a:ext cx="4479772" cy="27041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48978" y="1184337"/>
            <a:ext cx="1617980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LED</a:t>
            </a:r>
            <a:r>
              <a:rPr sz="14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4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level</a:t>
            </a:r>
            <a:r>
              <a:rPr sz="1400" i="1" spc="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&amp;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credit</a:t>
            </a:r>
            <a:r>
              <a:rPr sz="1400" i="1" spc="2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indicator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48978" y="2312623"/>
            <a:ext cx="1715135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2000</a:t>
            </a:r>
            <a:r>
              <a:rPr sz="1400" i="1" spc="-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cycles</a:t>
            </a:r>
            <a:r>
              <a:rPr sz="1400" i="1" spc="-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LiFePO4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48978" y="3220881"/>
            <a:ext cx="1380490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VeraSol-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certified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product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38542" y="2207300"/>
            <a:ext cx="1449070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46x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brighter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than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kerosene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38542" y="3128303"/>
            <a:ext cx="1344295" cy="60833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Powerful</a:t>
            </a:r>
            <a:r>
              <a:rPr sz="1400" i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3+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free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mobile</a:t>
            </a:r>
            <a:r>
              <a:rPr sz="1400" i="1" spc="2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38542" y="1183983"/>
            <a:ext cx="1457325" cy="42290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spc="-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Pay-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As-</a:t>
            </a:r>
            <a:r>
              <a:rPr sz="1400" i="1" spc="-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You-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Go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function</a:t>
            </a:r>
            <a:r>
              <a:rPr sz="1400" i="1" spc="3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available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" y="0"/>
            <a:ext cx="5344160" cy="521970"/>
          </a:xfrm>
          <a:custGeom>
            <a:avLst/>
            <a:gdLst/>
            <a:ahLst/>
            <a:cxnLst/>
            <a:rect l="l" t="t" r="r" b="b"/>
            <a:pathLst>
              <a:path w="5344160" h="521970">
                <a:moveTo>
                  <a:pt x="5246738" y="0"/>
                </a:moveTo>
                <a:lnTo>
                  <a:pt x="0" y="0"/>
                </a:lnTo>
                <a:lnTo>
                  <a:pt x="0" y="521843"/>
                </a:lnTo>
                <a:lnTo>
                  <a:pt x="5246738" y="521843"/>
                </a:lnTo>
                <a:lnTo>
                  <a:pt x="5284499" y="514221"/>
                </a:lnTo>
                <a:lnTo>
                  <a:pt x="5315332" y="493434"/>
                </a:lnTo>
                <a:lnTo>
                  <a:pt x="5336119" y="462601"/>
                </a:lnTo>
                <a:lnTo>
                  <a:pt x="5343740" y="424840"/>
                </a:lnTo>
                <a:lnTo>
                  <a:pt x="5343740" y="96989"/>
                </a:lnTo>
                <a:lnTo>
                  <a:pt x="5336119" y="59235"/>
                </a:lnTo>
                <a:lnTo>
                  <a:pt x="5315332" y="28406"/>
                </a:lnTo>
                <a:lnTo>
                  <a:pt x="5284499" y="7621"/>
                </a:lnTo>
                <a:lnTo>
                  <a:pt x="5246738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81533" y="72660"/>
            <a:ext cx="1472565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spc="110" dirty="0"/>
              <a:t>ECOBOX</a:t>
            </a:r>
            <a:endParaRPr sz="2450"/>
          </a:p>
        </p:txBody>
      </p:sp>
      <p:sp>
        <p:nvSpPr>
          <p:cNvPr id="10" name="object 10"/>
          <p:cNvSpPr txBox="1"/>
          <p:nvPr/>
        </p:nvSpPr>
        <p:spPr>
          <a:xfrm>
            <a:off x="2016340" y="204732"/>
            <a:ext cx="294957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THE</a:t>
            </a:r>
            <a:r>
              <a:rPr sz="1250" spc="204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50" dirty="0">
                <a:solidFill>
                  <a:srgbClr val="050100"/>
                </a:solidFill>
                <a:latin typeface="Arial MT"/>
                <a:cs typeface="Arial MT"/>
              </a:rPr>
              <a:t>MOST</a:t>
            </a:r>
            <a:r>
              <a:rPr sz="1250" spc="204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AFFORDABLE</a:t>
            </a:r>
            <a:r>
              <a:rPr sz="1250" spc="204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PAYG</a:t>
            </a:r>
            <a:r>
              <a:rPr sz="1250" spc="204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050100"/>
                </a:solidFill>
                <a:latin typeface="Arial MT"/>
                <a:cs typeface="Arial MT"/>
              </a:rPr>
              <a:t>SHS</a:t>
            </a:r>
            <a:endParaRPr sz="125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275046" y="2012594"/>
            <a:ext cx="853440" cy="853440"/>
            <a:chOff x="5275046" y="2012594"/>
            <a:chExt cx="853440" cy="853440"/>
          </a:xfrm>
        </p:grpSpPr>
        <p:sp>
          <p:nvSpPr>
            <p:cNvPr id="12" name="object 12"/>
            <p:cNvSpPr/>
            <p:nvPr/>
          </p:nvSpPr>
          <p:spPr>
            <a:xfrm>
              <a:off x="5275046" y="2012594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39" h="853439">
                  <a:moveTo>
                    <a:pt x="426580" y="0"/>
                  </a:moveTo>
                  <a:lnTo>
                    <a:pt x="380098" y="2502"/>
                  </a:lnTo>
                  <a:lnTo>
                    <a:pt x="335067" y="9838"/>
                  </a:lnTo>
                  <a:lnTo>
                    <a:pt x="291746" y="21745"/>
                  </a:lnTo>
                  <a:lnTo>
                    <a:pt x="250395" y="37965"/>
                  </a:lnTo>
                  <a:lnTo>
                    <a:pt x="211275" y="58237"/>
                  </a:lnTo>
                  <a:lnTo>
                    <a:pt x="174645" y="82300"/>
                  </a:lnTo>
                  <a:lnTo>
                    <a:pt x="140767" y="109895"/>
                  </a:lnTo>
                  <a:lnTo>
                    <a:pt x="109900" y="140762"/>
                  </a:lnTo>
                  <a:lnTo>
                    <a:pt x="82304" y="174640"/>
                  </a:lnTo>
                  <a:lnTo>
                    <a:pt x="58239" y="211269"/>
                  </a:lnTo>
                  <a:lnTo>
                    <a:pt x="37967" y="250390"/>
                  </a:lnTo>
                  <a:lnTo>
                    <a:pt x="21746" y="291741"/>
                  </a:lnTo>
                  <a:lnTo>
                    <a:pt x="9838" y="335063"/>
                  </a:lnTo>
                  <a:lnTo>
                    <a:pt x="2503" y="380096"/>
                  </a:lnTo>
                  <a:lnTo>
                    <a:pt x="0" y="426580"/>
                  </a:lnTo>
                  <a:lnTo>
                    <a:pt x="2503" y="473061"/>
                  </a:lnTo>
                  <a:lnTo>
                    <a:pt x="9838" y="518093"/>
                  </a:lnTo>
                  <a:lnTo>
                    <a:pt x="21746" y="561415"/>
                  </a:lnTo>
                  <a:lnTo>
                    <a:pt x="37967" y="602767"/>
                  </a:lnTo>
                  <a:lnTo>
                    <a:pt x="58239" y="641888"/>
                  </a:lnTo>
                  <a:lnTo>
                    <a:pt x="82304" y="678519"/>
                  </a:lnTo>
                  <a:lnTo>
                    <a:pt x="109900" y="712398"/>
                  </a:lnTo>
                  <a:lnTo>
                    <a:pt x="140767" y="743267"/>
                  </a:lnTo>
                  <a:lnTo>
                    <a:pt x="174645" y="770864"/>
                  </a:lnTo>
                  <a:lnTo>
                    <a:pt x="211275" y="794930"/>
                  </a:lnTo>
                  <a:lnTo>
                    <a:pt x="250395" y="815203"/>
                  </a:lnTo>
                  <a:lnTo>
                    <a:pt x="291746" y="831425"/>
                  </a:lnTo>
                  <a:lnTo>
                    <a:pt x="335067" y="843333"/>
                  </a:lnTo>
                  <a:lnTo>
                    <a:pt x="380098" y="850670"/>
                  </a:lnTo>
                  <a:lnTo>
                    <a:pt x="426580" y="853173"/>
                  </a:lnTo>
                  <a:lnTo>
                    <a:pt x="473063" y="850670"/>
                  </a:lnTo>
                  <a:lnTo>
                    <a:pt x="518097" y="843333"/>
                  </a:lnTo>
                  <a:lnTo>
                    <a:pt x="561420" y="831425"/>
                  </a:lnTo>
                  <a:lnTo>
                    <a:pt x="602772" y="815203"/>
                  </a:lnTo>
                  <a:lnTo>
                    <a:pt x="641894" y="794930"/>
                  </a:lnTo>
                  <a:lnTo>
                    <a:pt x="678524" y="770864"/>
                  </a:lnTo>
                  <a:lnTo>
                    <a:pt x="712404" y="743267"/>
                  </a:lnTo>
                  <a:lnTo>
                    <a:pt x="743271" y="712398"/>
                  </a:lnTo>
                  <a:lnTo>
                    <a:pt x="770868" y="678519"/>
                  </a:lnTo>
                  <a:lnTo>
                    <a:pt x="794932" y="641888"/>
                  </a:lnTo>
                  <a:lnTo>
                    <a:pt x="815205" y="602767"/>
                  </a:lnTo>
                  <a:lnTo>
                    <a:pt x="831426" y="561415"/>
                  </a:lnTo>
                  <a:lnTo>
                    <a:pt x="843334" y="518093"/>
                  </a:lnTo>
                  <a:lnTo>
                    <a:pt x="850670" y="473061"/>
                  </a:lnTo>
                  <a:lnTo>
                    <a:pt x="853173" y="426580"/>
                  </a:lnTo>
                  <a:lnTo>
                    <a:pt x="850670" y="380096"/>
                  </a:lnTo>
                  <a:lnTo>
                    <a:pt x="843334" y="335063"/>
                  </a:lnTo>
                  <a:lnTo>
                    <a:pt x="831426" y="291741"/>
                  </a:lnTo>
                  <a:lnTo>
                    <a:pt x="815205" y="250390"/>
                  </a:lnTo>
                  <a:lnTo>
                    <a:pt x="794932" y="211269"/>
                  </a:lnTo>
                  <a:lnTo>
                    <a:pt x="770868" y="174640"/>
                  </a:lnTo>
                  <a:lnTo>
                    <a:pt x="743271" y="140762"/>
                  </a:lnTo>
                  <a:lnTo>
                    <a:pt x="712404" y="109895"/>
                  </a:lnTo>
                  <a:lnTo>
                    <a:pt x="678524" y="82300"/>
                  </a:lnTo>
                  <a:lnTo>
                    <a:pt x="641894" y="58237"/>
                  </a:lnTo>
                  <a:lnTo>
                    <a:pt x="602772" y="37965"/>
                  </a:lnTo>
                  <a:lnTo>
                    <a:pt x="561420" y="21745"/>
                  </a:lnTo>
                  <a:lnTo>
                    <a:pt x="518097" y="9838"/>
                  </a:lnTo>
                  <a:lnTo>
                    <a:pt x="473063" y="2502"/>
                  </a:lnTo>
                  <a:lnTo>
                    <a:pt x="42658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50941" y="2202027"/>
              <a:ext cx="547370" cy="474345"/>
            </a:xfrm>
            <a:custGeom>
              <a:avLst/>
              <a:gdLst/>
              <a:ahLst/>
              <a:cxnLst/>
              <a:rect l="l" t="t" r="r" b="b"/>
              <a:pathLst>
                <a:path w="547370" h="474344">
                  <a:moveTo>
                    <a:pt x="201726" y="171551"/>
                  </a:moveTo>
                  <a:lnTo>
                    <a:pt x="201701" y="170218"/>
                  </a:lnTo>
                  <a:lnTo>
                    <a:pt x="199059" y="156425"/>
                  </a:lnTo>
                  <a:lnTo>
                    <a:pt x="194779" y="146799"/>
                  </a:lnTo>
                  <a:lnTo>
                    <a:pt x="194678" y="146558"/>
                  </a:lnTo>
                  <a:lnTo>
                    <a:pt x="194614" y="146405"/>
                  </a:lnTo>
                  <a:lnTo>
                    <a:pt x="188925" y="138874"/>
                  </a:lnTo>
                  <a:lnTo>
                    <a:pt x="182575" y="132537"/>
                  </a:lnTo>
                  <a:lnTo>
                    <a:pt x="182372" y="132334"/>
                  </a:lnTo>
                  <a:lnTo>
                    <a:pt x="182372" y="171361"/>
                  </a:lnTo>
                  <a:lnTo>
                    <a:pt x="181914" y="179692"/>
                  </a:lnTo>
                  <a:lnTo>
                    <a:pt x="180467" y="185483"/>
                  </a:lnTo>
                  <a:lnTo>
                    <a:pt x="180365" y="185889"/>
                  </a:lnTo>
                  <a:lnTo>
                    <a:pt x="175183" y="196075"/>
                  </a:lnTo>
                  <a:lnTo>
                    <a:pt x="172529" y="190893"/>
                  </a:lnTo>
                  <a:lnTo>
                    <a:pt x="168567" y="185483"/>
                  </a:lnTo>
                  <a:lnTo>
                    <a:pt x="155956" y="180327"/>
                  </a:lnTo>
                  <a:lnTo>
                    <a:pt x="150304" y="182702"/>
                  </a:lnTo>
                  <a:lnTo>
                    <a:pt x="148069" y="188188"/>
                  </a:lnTo>
                  <a:lnTo>
                    <a:pt x="147154" y="190893"/>
                  </a:lnTo>
                  <a:lnTo>
                    <a:pt x="146265" y="194767"/>
                  </a:lnTo>
                  <a:lnTo>
                    <a:pt x="146227" y="194957"/>
                  </a:lnTo>
                  <a:lnTo>
                    <a:pt x="145224" y="197891"/>
                  </a:lnTo>
                  <a:lnTo>
                    <a:pt x="131445" y="176618"/>
                  </a:lnTo>
                  <a:lnTo>
                    <a:pt x="128955" y="159486"/>
                  </a:lnTo>
                  <a:lnTo>
                    <a:pt x="135966" y="142468"/>
                  </a:lnTo>
                  <a:lnTo>
                    <a:pt x="150647" y="121564"/>
                  </a:lnTo>
                  <a:lnTo>
                    <a:pt x="151511" y="120383"/>
                  </a:lnTo>
                  <a:lnTo>
                    <a:pt x="155003" y="129120"/>
                  </a:lnTo>
                  <a:lnTo>
                    <a:pt x="159321" y="135991"/>
                  </a:lnTo>
                  <a:lnTo>
                    <a:pt x="164147" y="141605"/>
                  </a:lnTo>
                  <a:lnTo>
                    <a:pt x="169227" y="146558"/>
                  </a:lnTo>
                  <a:lnTo>
                    <a:pt x="173558" y="150876"/>
                  </a:lnTo>
                  <a:lnTo>
                    <a:pt x="177444" y="155930"/>
                  </a:lnTo>
                  <a:lnTo>
                    <a:pt x="180403" y="162242"/>
                  </a:lnTo>
                  <a:lnTo>
                    <a:pt x="180517" y="162496"/>
                  </a:lnTo>
                  <a:lnTo>
                    <a:pt x="182372" y="171361"/>
                  </a:lnTo>
                  <a:lnTo>
                    <a:pt x="182372" y="132334"/>
                  </a:lnTo>
                  <a:lnTo>
                    <a:pt x="167449" y="95719"/>
                  </a:lnTo>
                  <a:lnTo>
                    <a:pt x="167576" y="92532"/>
                  </a:lnTo>
                  <a:lnTo>
                    <a:pt x="166128" y="89357"/>
                  </a:lnTo>
                  <a:lnTo>
                    <a:pt x="158953" y="84315"/>
                  </a:lnTo>
                  <a:lnTo>
                    <a:pt x="152908" y="85356"/>
                  </a:lnTo>
                  <a:lnTo>
                    <a:pt x="144221" y="97701"/>
                  </a:lnTo>
                  <a:lnTo>
                    <a:pt x="135102" y="110020"/>
                  </a:lnTo>
                  <a:lnTo>
                    <a:pt x="115252" y="138569"/>
                  </a:lnTo>
                  <a:lnTo>
                    <a:pt x="107073" y="161848"/>
                  </a:lnTo>
                  <a:lnTo>
                    <a:pt x="113245" y="185483"/>
                  </a:lnTo>
                  <a:lnTo>
                    <a:pt x="113360" y="185889"/>
                  </a:lnTo>
                  <a:lnTo>
                    <a:pt x="113398" y="186055"/>
                  </a:lnTo>
                  <a:lnTo>
                    <a:pt x="113512" y="186410"/>
                  </a:lnTo>
                  <a:lnTo>
                    <a:pt x="137426" y="218592"/>
                  </a:lnTo>
                  <a:lnTo>
                    <a:pt x="140004" y="221894"/>
                  </a:lnTo>
                  <a:lnTo>
                    <a:pt x="144538" y="223227"/>
                  </a:lnTo>
                  <a:lnTo>
                    <a:pt x="154609" y="219189"/>
                  </a:lnTo>
                  <a:lnTo>
                    <a:pt x="158127" y="215442"/>
                  </a:lnTo>
                  <a:lnTo>
                    <a:pt x="158737" y="214414"/>
                  </a:lnTo>
                  <a:lnTo>
                    <a:pt x="160655" y="210997"/>
                  </a:lnTo>
                  <a:lnTo>
                    <a:pt x="162153" y="214414"/>
                  </a:lnTo>
                  <a:lnTo>
                    <a:pt x="163728" y="217449"/>
                  </a:lnTo>
                  <a:lnTo>
                    <a:pt x="166687" y="219900"/>
                  </a:lnTo>
                  <a:lnTo>
                    <a:pt x="170192" y="222961"/>
                  </a:lnTo>
                  <a:lnTo>
                    <a:pt x="175437" y="223151"/>
                  </a:lnTo>
                  <a:lnTo>
                    <a:pt x="179171" y="220116"/>
                  </a:lnTo>
                  <a:lnTo>
                    <a:pt x="188137" y="210997"/>
                  </a:lnTo>
                  <a:lnTo>
                    <a:pt x="188798" y="210337"/>
                  </a:lnTo>
                  <a:lnTo>
                    <a:pt x="195630" y="198983"/>
                  </a:lnTo>
                  <a:lnTo>
                    <a:pt x="195986" y="197891"/>
                  </a:lnTo>
                  <a:lnTo>
                    <a:pt x="196570" y="196138"/>
                  </a:lnTo>
                  <a:lnTo>
                    <a:pt x="199758" y="186410"/>
                  </a:lnTo>
                  <a:lnTo>
                    <a:pt x="199885" y="186055"/>
                  </a:lnTo>
                  <a:lnTo>
                    <a:pt x="201726" y="171551"/>
                  </a:lnTo>
                  <a:close/>
                </a:path>
                <a:path w="547370" h="474344">
                  <a:moveTo>
                    <a:pt x="335013" y="362292"/>
                  </a:moveTo>
                  <a:lnTo>
                    <a:pt x="334137" y="358013"/>
                  </a:lnTo>
                  <a:lnTo>
                    <a:pt x="334035" y="357466"/>
                  </a:lnTo>
                  <a:lnTo>
                    <a:pt x="333717" y="355942"/>
                  </a:lnTo>
                  <a:lnTo>
                    <a:pt x="333248" y="353593"/>
                  </a:lnTo>
                  <a:lnTo>
                    <a:pt x="328460" y="346494"/>
                  </a:lnTo>
                  <a:lnTo>
                    <a:pt x="321348" y="341706"/>
                  </a:lnTo>
                  <a:lnTo>
                    <a:pt x="319100" y="341249"/>
                  </a:lnTo>
                  <a:lnTo>
                    <a:pt x="319100" y="361911"/>
                  </a:lnTo>
                  <a:lnTo>
                    <a:pt x="316941" y="367118"/>
                  </a:lnTo>
                  <a:lnTo>
                    <a:pt x="296418" y="367118"/>
                  </a:lnTo>
                  <a:lnTo>
                    <a:pt x="296418" y="419862"/>
                  </a:lnTo>
                  <a:lnTo>
                    <a:pt x="296418" y="454901"/>
                  </a:lnTo>
                  <a:lnTo>
                    <a:pt x="19418" y="454901"/>
                  </a:lnTo>
                  <a:lnTo>
                    <a:pt x="19418" y="419862"/>
                  </a:lnTo>
                  <a:lnTo>
                    <a:pt x="41452" y="385978"/>
                  </a:lnTo>
                  <a:lnTo>
                    <a:pt x="104317" y="361073"/>
                  </a:lnTo>
                  <a:lnTo>
                    <a:pt x="157911" y="355942"/>
                  </a:lnTo>
                  <a:lnTo>
                    <a:pt x="211505" y="361073"/>
                  </a:lnTo>
                  <a:lnTo>
                    <a:pt x="258432" y="376478"/>
                  </a:lnTo>
                  <a:lnTo>
                    <a:pt x="293776" y="407835"/>
                  </a:lnTo>
                  <a:lnTo>
                    <a:pt x="296418" y="419862"/>
                  </a:lnTo>
                  <a:lnTo>
                    <a:pt x="296418" y="367118"/>
                  </a:lnTo>
                  <a:lnTo>
                    <a:pt x="281101" y="367118"/>
                  </a:lnTo>
                  <a:lnTo>
                    <a:pt x="275666" y="363588"/>
                  </a:lnTo>
                  <a:lnTo>
                    <a:pt x="269773" y="360337"/>
                  </a:lnTo>
                  <a:lnTo>
                    <a:pt x="263613" y="357466"/>
                  </a:lnTo>
                  <a:lnTo>
                    <a:pt x="313982" y="357466"/>
                  </a:lnTo>
                  <a:lnTo>
                    <a:pt x="315201" y="358013"/>
                  </a:lnTo>
                  <a:lnTo>
                    <a:pt x="319100" y="361911"/>
                  </a:lnTo>
                  <a:lnTo>
                    <a:pt x="319100" y="341249"/>
                  </a:lnTo>
                  <a:lnTo>
                    <a:pt x="316674" y="340753"/>
                  </a:lnTo>
                  <a:lnTo>
                    <a:pt x="312661" y="339940"/>
                  </a:lnTo>
                  <a:lnTo>
                    <a:pt x="212331" y="339940"/>
                  </a:lnTo>
                  <a:lnTo>
                    <a:pt x="210324" y="340220"/>
                  </a:lnTo>
                  <a:lnTo>
                    <a:pt x="208419" y="340753"/>
                  </a:lnTo>
                  <a:lnTo>
                    <a:pt x="205219" y="340220"/>
                  </a:lnTo>
                  <a:lnTo>
                    <a:pt x="206781" y="340220"/>
                  </a:lnTo>
                  <a:lnTo>
                    <a:pt x="206781" y="337908"/>
                  </a:lnTo>
                  <a:lnTo>
                    <a:pt x="206781" y="317703"/>
                  </a:lnTo>
                  <a:lnTo>
                    <a:pt x="229476" y="317703"/>
                  </a:lnTo>
                  <a:lnTo>
                    <a:pt x="233819" y="313359"/>
                  </a:lnTo>
                  <a:lnTo>
                    <a:pt x="233819" y="298297"/>
                  </a:lnTo>
                  <a:lnTo>
                    <a:pt x="233819" y="273177"/>
                  </a:lnTo>
                  <a:lnTo>
                    <a:pt x="233819" y="269151"/>
                  </a:lnTo>
                  <a:lnTo>
                    <a:pt x="254927" y="253758"/>
                  </a:lnTo>
                  <a:lnTo>
                    <a:pt x="271868" y="234276"/>
                  </a:lnTo>
                  <a:lnTo>
                    <a:pt x="282943" y="211493"/>
                  </a:lnTo>
                  <a:lnTo>
                    <a:pt x="286854" y="186410"/>
                  </a:lnTo>
                  <a:lnTo>
                    <a:pt x="286893" y="185483"/>
                  </a:lnTo>
                  <a:lnTo>
                    <a:pt x="284683" y="162496"/>
                  </a:lnTo>
                  <a:lnTo>
                    <a:pt x="284657" y="162242"/>
                  </a:lnTo>
                  <a:lnTo>
                    <a:pt x="278511" y="145935"/>
                  </a:lnTo>
                  <a:lnTo>
                    <a:pt x="269519" y="134302"/>
                  </a:lnTo>
                  <a:lnTo>
                    <a:pt x="267474" y="132486"/>
                  </a:lnTo>
                  <a:lnTo>
                    <a:pt x="267474" y="185483"/>
                  </a:lnTo>
                  <a:lnTo>
                    <a:pt x="267474" y="186410"/>
                  </a:lnTo>
                  <a:lnTo>
                    <a:pt x="266915" y="193370"/>
                  </a:lnTo>
                  <a:lnTo>
                    <a:pt x="266801" y="194767"/>
                  </a:lnTo>
                  <a:lnTo>
                    <a:pt x="266700" y="196138"/>
                  </a:lnTo>
                  <a:lnTo>
                    <a:pt x="248539" y="232803"/>
                  </a:lnTo>
                  <a:lnTo>
                    <a:pt x="221754" y="253758"/>
                  </a:lnTo>
                  <a:lnTo>
                    <a:pt x="214388" y="253758"/>
                  </a:lnTo>
                  <a:lnTo>
                    <a:pt x="214388" y="273177"/>
                  </a:lnTo>
                  <a:lnTo>
                    <a:pt x="214388" y="298297"/>
                  </a:lnTo>
                  <a:lnTo>
                    <a:pt x="187350" y="298297"/>
                  </a:lnTo>
                  <a:lnTo>
                    <a:pt x="187350" y="317703"/>
                  </a:lnTo>
                  <a:lnTo>
                    <a:pt x="187350" y="337908"/>
                  </a:lnTo>
                  <a:lnTo>
                    <a:pt x="180136" y="337312"/>
                  </a:lnTo>
                  <a:lnTo>
                    <a:pt x="172821" y="336867"/>
                  </a:lnTo>
                  <a:lnTo>
                    <a:pt x="165404" y="336613"/>
                  </a:lnTo>
                  <a:lnTo>
                    <a:pt x="150406" y="336613"/>
                  </a:lnTo>
                  <a:lnTo>
                    <a:pt x="143002" y="336867"/>
                  </a:lnTo>
                  <a:lnTo>
                    <a:pt x="135686" y="337312"/>
                  </a:lnTo>
                  <a:lnTo>
                    <a:pt x="128485" y="337908"/>
                  </a:lnTo>
                  <a:lnTo>
                    <a:pt x="128485" y="317703"/>
                  </a:lnTo>
                  <a:lnTo>
                    <a:pt x="187350" y="317703"/>
                  </a:lnTo>
                  <a:lnTo>
                    <a:pt x="187350" y="298297"/>
                  </a:lnTo>
                  <a:lnTo>
                    <a:pt x="101434" y="298297"/>
                  </a:lnTo>
                  <a:lnTo>
                    <a:pt x="101434" y="273177"/>
                  </a:lnTo>
                  <a:lnTo>
                    <a:pt x="214388" y="273177"/>
                  </a:lnTo>
                  <a:lnTo>
                    <a:pt x="214388" y="253758"/>
                  </a:lnTo>
                  <a:lnTo>
                    <a:pt x="94119" y="253758"/>
                  </a:lnTo>
                  <a:lnTo>
                    <a:pt x="84124" y="247586"/>
                  </a:lnTo>
                  <a:lnTo>
                    <a:pt x="55410" y="215442"/>
                  </a:lnTo>
                  <a:lnTo>
                    <a:pt x="48361" y="186410"/>
                  </a:lnTo>
                  <a:lnTo>
                    <a:pt x="48361" y="185483"/>
                  </a:lnTo>
                  <a:lnTo>
                    <a:pt x="50025" y="167944"/>
                  </a:lnTo>
                  <a:lnTo>
                    <a:pt x="54648" y="155587"/>
                  </a:lnTo>
                  <a:lnTo>
                    <a:pt x="61429" y="146799"/>
                  </a:lnTo>
                  <a:lnTo>
                    <a:pt x="69583" y="139534"/>
                  </a:lnTo>
                  <a:lnTo>
                    <a:pt x="84353" y="125869"/>
                  </a:lnTo>
                  <a:lnTo>
                    <a:pt x="98158" y="105206"/>
                  </a:lnTo>
                  <a:lnTo>
                    <a:pt x="108648" y="71678"/>
                  </a:lnTo>
                  <a:lnTo>
                    <a:pt x="113474" y="19431"/>
                  </a:lnTo>
                  <a:lnTo>
                    <a:pt x="202374" y="19431"/>
                  </a:lnTo>
                  <a:lnTo>
                    <a:pt x="207187" y="71678"/>
                  </a:lnTo>
                  <a:lnTo>
                    <a:pt x="231482" y="125869"/>
                  </a:lnTo>
                  <a:lnTo>
                    <a:pt x="254406" y="146799"/>
                  </a:lnTo>
                  <a:lnTo>
                    <a:pt x="261175" y="155587"/>
                  </a:lnTo>
                  <a:lnTo>
                    <a:pt x="265798" y="167944"/>
                  </a:lnTo>
                  <a:lnTo>
                    <a:pt x="267474" y="185483"/>
                  </a:lnTo>
                  <a:lnTo>
                    <a:pt x="267474" y="132486"/>
                  </a:lnTo>
                  <a:lnTo>
                    <a:pt x="233870" y="93395"/>
                  </a:lnTo>
                  <a:lnTo>
                    <a:pt x="222326" y="19431"/>
                  </a:lnTo>
                  <a:lnTo>
                    <a:pt x="221691" y="9715"/>
                  </a:lnTo>
                  <a:lnTo>
                    <a:pt x="221691" y="4343"/>
                  </a:lnTo>
                  <a:lnTo>
                    <a:pt x="217360" y="0"/>
                  </a:lnTo>
                  <a:lnTo>
                    <a:pt x="98501" y="0"/>
                  </a:lnTo>
                  <a:lnTo>
                    <a:pt x="94145" y="4343"/>
                  </a:lnTo>
                  <a:lnTo>
                    <a:pt x="94145" y="9715"/>
                  </a:lnTo>
                  <a:lnTo>
                    <a:pt x="90728" y="61125"/>
                  </a:lnTo>
                  <a:lnTo>
                    <a:pt x="81965" y="93395"/>
                  </a:lnTo>
                  <a:lnTo>
                    <a:pt x="70027" y="112572"/>
                  </a:lnTo>
                  <a:lnTo>
                    <a:pt x="57124" y="124663"/>
                  </a:lnTo>
                  <a:lnTo>
                    <a:pt x="46316" y="134302"/>
                  </a:lnTo>
                  <a:lnTo>
                    <a:pt x="37325" y="145935"/>
                  </a:lnTo>
                  <a:lnTo>
                    <a:pt x="31178" y="162242"/>
                  </a:lnTo>
                  <a:lnTo>
                    <a:pt x="28943" y="185483"/>
                  </a:lnTo>
                  <a:lnTo>
                    <a:pt x="28981" y="186410"/>
                  </a:lnTo>
                  <a:lnTo>
                    <a:pt x="32715" y="210337"/>
                  </a:lnTo>
                  <a:lnTo>
                    <a:pt x="32816" y="210997"/>
                  </a:lnTo>
                  <a:lnTo>
                    <a:pt x="32893" y="211493"/>
                  </a:lnTo>
                  <a:lnTo>
                    <a:pt x="43980" y="234276"/>
                  </a:lnTo>
                  <a:lnTo>
                    <a:pt x="60909" y="253758"/>
                  </a:lnTo>
                  <a:lnTo>
                    <a:pt x="82029" y="269151"/>
                  </a:lnTo>
                  <a:lnTo>
                    <a:pt x="82029" y="313359"/>
                  </a:lnTo>
                  <a:lnTo>
                    <a:pt x="86385" y="317703"/>
                  </a:lnTo>
                  <a:lnTo>
                    <a:pt x="109054" y="317703"/>
                  </a:lnTo>
                  <a:lnTo>
                    <a:pt x="109054" y="340220"/>
                  </a:lnTo>
                  <a:lnTo>
                    <a:pt x="110312" y="340220"/>
                  </a:lnTo>
                  <a:lnTo>
                    <a:pt x="92354" y="343839"/>
                  </a:lnTo>
                  <a:lnTo>
                    <a:pt x="76657" y="348094"/>
                  </a:lnTo>
                  <a:lnTo>
                    <a:pt x="28473" y="371500"/>
                  </a:lnTo>
                  <a:lnTo>
                    <a:pt x="3378" y="402221"/>
                  </a:lnTo>
                  <a:lnTo>
                    <a:pt x="0" y="419862"/>
                  </a:lnTo>
                  <a:lnTo>
                    <a:pt x="0" y="469950"/>
                  </a:lnTo>
                  <a:lnTo>
                    <a:pt x="4343" y="474306"/>
                  </a:lnTo>
                  <a:lnTo>
                    <a:pt x="311492" y="474306"/>
                  </a:lnTo>
                  <a:lnTo>
                    <a:pt x="315849" y="469950"/>
                  </a:lnTo>
                  <a:lnTo>
                    <a:pt x="315849" y="454901"/>
                  </a:lnTo>
                  <a:lnTo>
                    <a:pt x="315849" y="419862"/>
                  </a:lnTo>
                  <a:lnTo>
                    <a:pt x="314896" y="410502"/>
                  </a:lnTo>
                  <a:lnTo>
                    <a:pt x="312153" y="401485"/>
                  </a:lnTo>
                  <a:lnTo>
                    <a:pt x="307682" y="392849"/>
                  </a:lnTo>
                  <a:lnTo>
                    <a:pt x="301612" y="384657"/>
                  </a:lnTo>
                  <a:lnTo>
                    <a:pt x="312661" y="384657"/>
                  </a:lnTo>
                  <a:lnTo>
                    <a:pt x="321348" y="382905"/>
                  </a:lnTo>
                  <a:lnTo>
                    <a:pt x="328460" y="378104"/>
                  </a:lnTo>
                  <a:lnTo>
                    <a:pt x="333248" y="371005"/>
                  </a:lnTo>
                  <a:lnTo>
                    <a:pt x="334035" y="367118"/>
                  </a:lnTo>
                  <a:lnTo>
                    <a:pt x="335013" y="362292"/>
                  </a:lnTo>
                  <a:close/>
                </a:path>
                <a:path w="547370" h="474344">
                  <a:moveTo>
                    <a:pt x="344766" y="149644"/>
                  </a:moveTo>
                  <a:lnTo>
                    <a:pt x="341261" y="146126"/>
                  </a:lnTo>
                  <a:lnTo>
                    <a:pt x="299935" y="146126"/>
                  </a:lnTo>
                  <a:lnTo>
                    <a:pt x="296418" y="149644"/>
                  </a:lnTo>
                  <a:lnTo>
                    <a:pt x="296418" y="158292"/>
                  </a:lnTo>
                  <a:lnTo>
                    <a:pt x="299935" y="161798"/>
                  </a:lnTo>
                  <a:lnTo>
                    <a:pt x="341261" y="161798"/>
                  </a:lnTo>
                  <a:lnTo>
                    <a:pt x="344766" y="158292"/>
                  </a:lnTo>
                  <a:lnTo>
                    <a:pt x="344766" y="153962"/>
                  </a:lnTo>
                  <a:lnTo>
                    <a:pt x="344766" y="149644"/>
                  </a:lnTo>
                  <a:close/>
                </a:path>
                <a:path w="547370" h="474344">
                  <a:moveTo>
                    <a:pt x="364236" y="85280"/>
                  </a:moveTo>
                  <a:lnTo>
                    <a:pt x="341172" y="62217"/>
                  </a:lnTo>
                  <a:lnTo>
                    <a:pt x="336207" y="62217"/>
                  </a:lnTo>
                  <a:lnTo>
                    <a:pt x="330098" y="68338"/>
                  </a:lnTo>
                  <a:lnTo>
                    <a:pt x="330098" y="73304"/>
                  </a:lnTo>
                  <a:lnTo>
                    <a:pt x="350088" y="93294"/>
                  </a:lnTo>
                  <a:lnTo>
                    <a:pt x="351624" y="94830"/>
                  </a:lnTo>
                  <a:lnTo>
                    <a:pt x="353631" y="95592"/>
                  </a:lnTo>
                  <a:lnTo>
                    <a:pt x="357644" y="95592"/>
                  </a:lnTo>
                  <a:lnTo>
                    <a:pt x="359638" y="94830"/>
                  </a:lnTo>
                  <a:lnTo>
                    <a:pt x="364236" y="90233"/>
                  </a:lnTo>
                  <a:lnTo>
                    <a:pt x="364236" y="85280"/>
                  </a:lnTo>
                  <a:close/>
                </a:path>
                <a:path w="547370" h="474344">
                  <a:moveTo>
                    <a:pt x="370382" y="211518"/>
                  </a:moveTo>
                  <a:lnTo>
                    <a:pt x="364274" y="205397"/>
                  </a:lnTo>
                  <a:lnTo>
                    <a:pt x="359308" y="205397"/>
                  </a:lnTo>
                  <a:lnTo>
                    <a:pt x="356247" y="208457"/>
                  </a:lnTo>
                  <a:lnTo>
                    <a:pt x="330085" y="234619"/>
                  </a:lnTo>
                  <a:lnTo>
                    <a:pt x="330085" y="239585"/>
                  </a:lnTo>
                  <a:lnTo>
                    <a:pt x="334683" y="244170"/>
                  </a:lnTo>
                  <a:lnTo>
                    <a:pt x="336689" y="244944"/>
                  </a:lnTo>
                  <a:lnTo>
                    <a:pt x="340690" y="244944"/>
                  </a:lnTo>
                  <a:lnTo>
                    <a:pt x="342709" y="244170"/>
                  </a:lnTo>
                  <a:lnTo>
                    <a:pt x="370382" y="216471"/>
                  </a:lnTo>
                  <a:lnTo>
                    <a:pt x="370382" y="211518"/>
                  </a:lnTo>
                  <a:close/>
                </a:path>
                <a:path w="547370" h="474344">
                  <a:moveTo>
                    <a:pt x="400621" y="183654"/>
                  </a:moveTo>
                  <a:lnTo>
                    <a:pt x="381571" y="154990"/>
                  </a:lnTo>
                  <a:lnTo>
                    <a:pt x="398894" y="127914"/>
                  </a:lnTo>
                  <a:lnTo>
                    <a:pt x="385864" y="127914"/>
                  </a:lnTo>
                  <a:lnTo>
                    <a:pt x="374916" y="145821"/>
                  </a:lnTo>
                  <a:lnTo>
                    <a:pt x="363728" y="127914"/>
                  </a:lnTo>
                  <a:lnTo>
                    <a:pt x="350583" y="127914"/>
                  </a:lnTo>
                  <a:lnTo>
                    <a:pt x="367830" y="154571"/>
                  </a:lnTo>
                  <a:lnTo>
                    <a:pt x="348792" y="183654"/>
                  </a:lnTo>
                  <a:lnTo>
                    <a:pt x="362280" y="183654"/>
                  </a:lnTo>
                  <a:lnTo>
                    <a:pt x="374675" y="164388"/>
                  </a:lnTo>
                  <a:lnTo>
                    <a:pt x="387045" y="183654"/>
                  </a:lnTo>
                  <a:lnTo>
                    <a:pt x="400621" y="183654"/>
                  </a:lnTo>
                  <a:close/>
                </a:path>
                <a:path w="547370" h="474344">
                  <a:moveTo>
                    <a:pt x="429666" y="234530"/>
                  </a:moveTo>
                  <a:lnTo>
                    <a:pt x="426161" y="231025"/>
                  </a:lnTo>
                  <a:lnTo>
                    <a:pt x="421830" y="231025"/>
                  </a:lnTo>
                  <a:lnTo>
                    <a:pt x="417499" y="231025"/>
                  </a:lnTo>
                  <a:lnTo>
                    <a:pt x="413994" y="234530"/>
                  </a:lnTo>
                  <a:lnTo>
                    <a:pt x="413994" y="275856"/>
                  </a:lnTo>
                  <a:lnTo>
                    <a:pt x="417499" y="279374"/>
                  </a:lnTo>
                  <a:lnTo>
                    <a:pt x="426161" y="279374"/>
                  </a:lnTo>
                  <a:lnTo>
                    <a:pt x="429666" y="275856"/>
                  </a:lnTo>
                  <a:lnTo>
                    <a:pt x="429666" y="234530"/>
                  </a:lnTo>
                  <a:close/>
                </a:path>
                <a:path w="547370" h="474344">
                  <a:moveTo>
                    <a:pt x="429666" y="32054"/>
                  </a:moveTo>
                  <a:lnTo>
                    <a:pt x="426161" y="28536"/>
                  </a:lnTo>
                  <a:lnTo>
                    <a:pt x="417499" y="28536"/>
                  </a:lnTo>
                  <a:lnTo>
                    <a:pt x="413994" y="32054"/>
                  </a:lnTo>
                  <a:lnTo>
                    <a:pt x="413994" y="73380"/>
                  </a:lnTo>
                  <a:lnTo>
                    <a:pt x="417499" y="76885"/>
                  </a:lnTo>
                  <a:lnTo>
                    <a:pt x="421830" y="76885"/>
                  </a:lnTo>
                  <a:lnTo>
                    <a:pt x="426161" y="76885"/>
                  </a:lnTo>
                  <a:lnTo>
                    <a:pt x="429666" y="73380"/>
                  </a:lnTo>
                  <a:lnTo>
                    <a:pt x="429666" y="32054"/>
                  </a:lnTo>
                  <a:close/>
                </a:path>
                <a:path w="547370" h="474344">
                  <a:moveTo>
                    <a:pt x="442252" y="163093"/>
                  </a:moveTo>
                  <a:lnTo>
                    <a:pt x="435330" y="163093"/>
                  </a:lnTo>
                  <a:lnTo>
                    <a:pt x="435330" y="144005"/>
                  </a:lnTo>
                  <a:lnTo>
                    <a:pt x="435330" y="127698"/>
                  </a:lnTo>
                  <a:lnTo>
                    <a:pt x="426339" y="127698"/>
                  </a:lnTo>
                  <a:lnTo>
                    <a:pt x="424992" y="129679"/>
                  </a:lnTo>
                  <a:lnTo>
                    <a:pt x="424992" y="144005"/>
                  </a:lnTo>
                  <a:lnTo>
                    <a:pt x="424992" y="163093"/>
                  </a:lnTo>
                  <a:lnTo>
                    <a:pt x="412140" y="163093"/>
                  </a:lnTo>
                  <a:lnTo>
                    <a:pt x="424992" y="144005"/>
                  </a:lnTo>
                  <a:lnTo>
                    <a:pt x="424992" y="129679"/>
                  </a:lnTo>
                  <a:lnTo>
                    <a:pt x="402170" y="163093"/>
                  </a:lnTo>
                  <a:lnTo>
                    <a:pt x="402170" y="172453"/>
                  </a:lnTo>
                  <a:lnTo>
                    <a:pt x="424992" y="172453"/>
                  </a:lnTo>
                  <a:lnTo>
                    <a:pt x="424992" y="183654"/>
                  </a:lnTo>
                  <a:lnTo>
                    <a:pt x="435330" y="183654"/>
                  </a:lnTo>
                  <a:lnTo>
                    <a:pt x="435330" y="172453"/>
                  </a:lnTo>
                  <a:lnTo>
                    <a:pt x="442252" y="172453"/>
                  </a:lnTo>
                  <a:lnTo>
                    <a:pt x="442252" y="163093"/>
                  </a:lnTo>
                  <a:close/>
                </a:path>
                <a:path w="547370" h="474344">
                  <a:moveTo>
                    <a:pt x="484568" y="160337"/>
                  </a:moveTo>
                  <a:lnTo>
                    <a:pt x="483057" y="156184"/>
                  </a:lnTo>
                  <a:lnTo>
                    <a:pt x="482981" y="155956"/>
                  </a:lnTo>
                  <a:lnTo>
                    <a:pt x="482396" y="155333"/>
                  </a:lnTo>
                  <a:lnTo>
                    <a:pt x="479437" y="152184"/>
                  </a:lnTo>
                  <a:lnTo>
                    <a:pt x="476618" y="149161"/>
                  </a:lnTo>
                  <a:lnTo>
                    <a:pt x="474103" y="148043"/>
                  </a:lnTo>
                  <a:lnTo>
                    <a:pt x="474103" y="169354"/>
                  </a:lnTo>
                  <a:lnTo>
                    <a:pt x="473671" y="171030"/>
                  </a:lnTo>
                  <a:lnTo>
                    <a:pt x="473570" y="171411"/>
                  </a:lnTo>
                  <a:lnTo>
                    <a:pt x="473456" y="171881"/>
                  </a:lnTo>
                  <a:lnTo>
                    <a:pt x="470801" y="174980"/>
                  </a:lnTo>
                  <a:lnTo>
                    <a:pt x="469150" y="175742"/>
                  </a:lnTo>
                  <a:lnTo>
                    <a:pt x="465137" y="175742"/>
                  </a:lnTo>
                  <a:lnTo>
                    <a:pt x="463308" y="174802"/>
                  </a:lnTo>
                  <a:lnTo>
                    <a:pt x="460121" y="171030"/>
                  </a:lnTo>
                  <a:lnTo>
                    <a:pt x="459333" y="168338"/>
                  </a:lnTo>
                  <a:lnTo>
                    <a:pt x="459333" y="161734"/>
                  </a:lnTo>
                  <a:lnTo>
                    <a:pt x="464591" y="155333"/>
                  </a:lnTo>
                  <a:lnTo>
                    <a:pt x="468795" y="155333"/>
                  </a:lnTo>
                  <a:lnTo>
                    <a:pt x="470560" y="156184"/>
                  </a:lnTo>
                  <a:lnTo>
                    <a:pt x="473405" y="159550"/>
                  </a:lnTo>
                  <a:lnTo>
                    <a:pt x="473976" y="161734"/>
                  </a:lnTo>
                  <a:lnTo>
                    <a:pt x="474103" y="169354"/>
                  </a:lnTo>
                  <a:lnTo>
                    <a:pt x="474103" y="148043"/>
                  </a:lnTo>
                  <a:lnTo>
                    <a:pt x="472808" y="147459"/>
                  </a:lnTo>
                  <a:lnTo>
                    <a:pt x="464362" y="147459"/>
                  </a:lnTo>
                  <a:lnTo>
                    <a:pt x="461073" y="149021"/>
                  </a:lnTo>
                  <a:lnTo>
                    <a:pt x="458406" y="152184"/>
                  </a:lnTo>
                  <a:lnTo>
                    <a:pt x="458597" y="149161"/>
                  </a:lnTo>
                  <a:lnTo>
                    <a:pt x="464832" y="136461"/>
                  </a:lnTo>
                  <a:lnTo>
                    <a:pt x="468769" y="136461"/>
                  </a:lnTo>
                  <a:lnTo>
                    <a:pt x="470230" y="137045"/>
                  </a:lnTo>
                  <a:lnTo>
                    <a:pt x="472287" y="139014"/>
                  </a:lnTo>
                  <a:lnTo>
                    <a:pt x="472948" y="140576"/>
                  </a:lnTo>
                  <a:lnTo>
                    <a:pt x="473202" y="142697"/>
                  </a:lnTo>
                  <a:lnTo>
                    <a:pt x="483552" y="141566"/>
                  </a:lnTo>
                  <a:lnTo>
                    <a:pt x="482854" y="137477"/>
                  </a:lnTo>
                  <a:lnTo>
                    <a:pt x="482790" y="137045"/>
                  </a:lnTo>
                  <a:lnTo>
                    <a:pt x="482485" y="136461"/>
                  </a:lnTo>
                  <a:lnTo>
                    <a:pt x="481025" y="133616"/>
                  </a:lnTo>
                  <a:lnTo>
                    <a:pt x="475475" y="128866"/>
                  </a:lnTo>
                  <a:lnTo>
                    <a:pt x="471957" y="127698"/>
                  </a:lnTo>
                  <a:lnTo>
                    <a:pt x="461695" y="127698"/>
                  </a:lnTo>
                  <a:lnTo>
                    <a:pt x="456780" y="129959"/>
                  </a:lnTo>
                  <a:lnTo>
                    <a:pt x="450481" y="137477"/>
                  </a:lnTo>
                  <a:lnTo>
                    <a:pt x="449211" y="139014"/>
                  </a:lnTo>
                  <a:lnTo>
                    <a:pt x="447344" y="146342"/>
                  </a:lnTo>
                  <a:lnTo>
                    <a:pt x="447344" y="166509"/>
                  </a:lnTo>
                  <a:lnTo>
                    <a:pt x="449160" y="173672"/>
                  </a:lnTo>
                  <a:lnTo>
                    <a:pt x="452780" y="178054"/>
                  </a:lnTo>
                  <a:lnTo>
                    <a:pt x="456425" y="182410"/>
                  </a:lnTo>
                  <a:lnTo>
                    <a:pt x="461035" y="184607"/>
                  </a:lnTo>
                  <a:lnTo>
                    <a:pt x="471919" y="184607"/>
                  </a:lnTo>
                  <a:lnTo>
                    <a:pt x="476211" y="182880"/>
                  </a:lnTo>
                  <a:lnTo>
                    <a:pt x="482892" y="175996"/>
                  </a:lnTo>
                  <a:lnTo>
                    <a:pt x="482981" y="175742"/>
                  </a:lnTo>
                  <a:lnTo>
                    <a:pt x="484568" y="171411"/>
                  </a:lnTo>
                  <a:lnTo>
                    <a:pt x="484568" y="160337"/>
                  </a:lnTo>
                  <a:close/>
                </a:path>
                <a:path w="547370" h="474344">
                  <a:moveTo>
                    <a:pt x="513562" y="68338"/>
                  </a:moveTo>
                  <a:lnTo>
                    <a:pt x="507453" y="62217"/>
                  </a:lnTo>
                  <a:lnTo>
                    <a:pt x="502475" y="62217"/>
                  </a:lnTo>
                  <a:lnTo>
                    <a:pt x="473252" y="91440"/>
                  </a:lnTo>
                  <a:lnTo>
                    <a:pt x="473252" y="96393"/>
                  </a:lnTo>
                  <a:lnTo>
                    <a:pt x="477862" y="100990"/>
                  </a:lnTo>
                  <a:lnTo>
                    <a:pt x="479856" y="101752"/>
                  </a:lnTo>
                  <a:lnTo>
                    <a:pt x="481863" y="101752"/>
                  </a:lnTo>
                  <a:lnTo>
                    <a:pt x="483870" y="101752"/>
                  </a:lnTo>
                  <a:lnTo>
                    <a:pt x="485863" y="100990"/>
                  </a:lnTo>
                  <a:lnTo>
                    <a:pt x="513562" y="73291"/>
                  </a:lnTo>
                  <a:lnTo>
                    <a:pt x="513562" y="68338"/>
                  </a:lnTo>
                  <a:close/>
                </a:path>
                <a:path w="547370" h="474344">
                  <a:moveTo>
                    <a:pt x="513575" y="234619"/>
                  </a:moveTo>
                  <a:lnTo>
                    <a:pt x="487413" y="208457"/>
                  </a:lnTo>
                  <a:lnTo>
                    <a:pt x="484352" y="205397"/>
                  </a:lnTo>
                  <a:lnTo>
                    <a:pt x="479386" y="205397"/>
                  </a:lnTo>
                  <a:lnTo>
                    <a:pt x="473265" y="211518"/>
                  </a:lnTo>
                  <a:lnTo>
                    <a:pt x="473265" y="216484"/>
                  </a:lnTo>
                  <a:lnTo>
                    <a:pt x="500951" y="244170"/>
                  </a:lnTo>
                  <a:lnTo>
                    <a:pt x="502970" y="244944"/>
                  </a:lnTo>
                  <a:lnTo>
                    <a:pt x="506971" y="244944"/>
                  </a:lnTo>
                  <a:lnTo>
                    <a:pt x="508977" y="244170"/>
                  </a:lnTo>
                  <a:lnTo>
                    <a:pt x="513575" y="239572"/>
                  </a:lnTo>
                  <a:lnTo>
                    <a:pt x="513575" y="234619"/>
                  </a:lnTo>
                  <a:close/>
                </a:path>
                <a:path w="547370" h="474344">
                  <a:moveTo>
                    <a:pt x="547243" y="149631"/>
                  </a:moveTo>
                  <a:lnTo>
                    <a:pt x="543737" y="146126"/>
                  </a:lnTo>
                  <a:lnTo>
                    <a:pt x="539407" y="146126"/>
                  </a:lnTo>
                  <a:lnTo>
                    <a:pt x="502412" y="146126"/>
                  </a:lnTo>
                  <a:lnTo>
                    <a:pt x="498906" y="149631"/>
                  </a:lnTo>
                  <a:lnTo>
                    <a:pt x="498906" y="158292"/>
                  </a:lnTo>
                  <a:lnTo>
                    <a:pt x="502412" y="161810"/>
                  </a:lnTo>
                  <a:lnTo>
                    <a:pt x="543737" y="161810"/>
                  </a:lnTo>
                  <a:lnTo>
                    <a:pt x="547243" y="158292"/>
                  </a:lnTo>
                  <a:lnTo>
                    <a:pt x="547243" y="1496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5266791" y="3026156"/>
            <a:ext cx="853440" cy="853440"/>
            <a:chOff x="5266791" y="3026156"/>
            <a:chExt cx="853440" cy="853440"/>
          </a:xfrm>
        </p:grpSpPr>
        <p:sp>
          <p:nvSpPr>
            <p:cNvPr id="15" name="object 15"/>
            <p:cNvSpPr/>
            <p:nvPr/>
          </p:nvSpPr>
          <p:spPr>
            <a:xfrm>
              <a:off x="5266791" y="3026156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39" h="853439">
                  <a:moveTo>
                    <a:pt x="426580" y="0"/>
                  </a:moveTo>
                  <a:lnTo>
                    <a:pt x="380098" y="2502"/>
                  </a:lnTo>
                  <a:lnTo>
                    <a:pt x="335067" y="9838"/>
                  </a:lnTo>
                  <a:lnTo>
                    <a:pt x="291746" y="21745"/>
                  </a:lnTo>
                  <a:lnTo>
                    <a:pt x="250395" y="37965"/>
                  </a:lnTo>
                  <a:lnTo>
                    <a:pt x="211275" y="58237"/>
                  </a:lnTo>
                  <a:lnTo>
                    <a:pt x="174645" y="82300"/>
                  </a:lnTo>
                  <a:lnTo>
                    <a:pt x="140767" y="109895"/>
                  </a:lnTo>
                  <a:lnTo>
                    <a:pt x="109900" y="140762"/>
                  </a:lnTo>
                  <a:lnTo>
                    <a:pt x="82304" y="174640"/>
                  </a:lnTo>
                  <a:lnTo>
                    <a:pt x="58239" y="211269"/>
                  </a:lnTo>
                  <a:lnTo>
                    <a:pt x="37967" y="250390"/>
                  </a:lnTo>
                  <a:lnTo>
                    <a:pt x="21746" y="291741"/>
                  </a:lnTo>
                  <a:lnTo>
                    <a:pt x="9838" y="335063"/>
                  </a:lnTo>
                  <a:lnTo>
                    <a:pt x="2503" y="380096"/>
                  </a:lnTo>
                  <a:lnTo>
                    <a:pt x="0" y="426580"/>
                  </a:lnTo>
                  <a:lnTo>
                    <a:pt x="2503" y="473059"/>
                  </a:lnTo>
                  <a:lnTo>
                    <a:pt x="9838" y="518089"/>
                  </a:lnTo>
                  <a:lnTo>
                    <a:pt x="21746" y="561409"/>
                  </a:lnTo>
                  <a:lnTo>
                    <a:pt x="37967" y="602759"/>
                  </a:lnTo>
                  <a:lnTo>
                    <a:pt x="58239" y="641879"/>
                  </a:lnTo>
                  <a:lnTo>
                    <a:pt x="82304" y="678509"/>
                  </a:lnTo>
                  <a:lnTo>
                    <a:pt x="109900" y="712388"/>
                  </a:lnTo>
                  <a:lnTo>
                    <a:pt x="140767" y="743256"/>
                  </a:lnTo>
                  <a:lnTo>
                    <a:pt x="174645" y="770852"/>
                  </a:lnTo>
                  <a:lnTo>
                    <a:pt x="211275" y="794917"/>
                  </a:lnTo>
                  <a:lnTo>
                    <a:pt x="250395" y="815191"/>
                  </a:lnTo>
                  <a:lnTo>
                    <a:pt x="291746" y="831412"/>
                  </a:lnTo>
                  <a:lnTo>
                    <a:pt x="335067" y="843321"/>
                  </a:lnTo>
                  <a:lnTo>
                    <a:pt x="380098" y="850657"/>
                  </a:lnTo>
                  <a:lnTo>
                    <a:pt x="426580" y="853160"/>
                  </a:lnTo>
                  <a:lnTo>
                    <a:pt x="473059" y="850657"/>
                  </a:lnTo>
                  <a:lnTo>
                    <a:pt x="518089" y="843321"/>
                  </a:lnTo>
                  <a:lnTo>
                    <a:pt x="561409" y="831412"/>
                  </a:lnTo>
                  <a:lnTo>
                    <a:pt x="602759" y="815191"/>
                  </a:lnTo>
                  <a:lnTo>
                    <a:pt x="641879" y="794917"/>
                  </a:lnTo>
                  <a:lnTo>
                    <a:pt x="678509" y="770852"/>
                  </a:lnTo>
                  <a:lnTo>
                    <a:pt x="712388" y="743256"/>
                  </a:lnTo>
                  <a:lnTo>
                    <a:pt x="743256" y="712388"/>
                  </a:lnTo>
                  <a:lnTo>
                    <a:pt x="770852" y="678509"/>
                  </a:lnTo>
                  <a:lnTo>
                    <a:pt x="794917" y="641879"/>
                  </a:lnTo>
                  <a:lnTo>
                    <a:pt x="815191" y="602759"/>
                  </a:lnTo>
                  <a:lnTo>
                    <a:pt x="831412" y="561409"/>
                  </a:lnTo>
                  <a:lnTo>
                    <a:pt x="843321" y="518089"/>
                  </a:lnTo>
                  <a:lnTo>
                    <a:pt x="850657" y="473059"/>
                  </a:lnTo>
                  <a:lnTo>
                    <a:pt x="853160" y="426580"/>
                  </a:lnTo>
                  <a:lnTo>
                    <a:pt x="849545" y="370785"/>
                  </a:lnTo>
                  <a:lnTo>
                    <a:pt x="839001" y="317166"/>
                  </a:lnTo>
                  <a:lnTo>
                    <a:pt x="821983" y="266181"/>
                  </a:lnTo>
                  <a:lnTo>
                    <a:pt x="798944" y="218287"/>
                  </a:lnTo>
                  <a:lnTo>
                    <a:pt x="772207" y="176496"/>
                  </a:lnTo>
                  <a:lnTo>
                    <a:pt x="740932" y="138210"/>
                  </a:lnTo>
                  <a:lnTo>
                    <a:pt x="705495" y="103805"/>
                  </a:lnTo>
                  <a:lnTo>
                    <a:pt x="666274" y="73658"/>
                  </a:lnTo>
                  <a:lnTo>
                    <a:pt x="623644" y="48146"/>
                  </a:lnTo>
                  <a:lnTo>
                    <a:pt x="577983" y="27648"/>
                  </a:lnTo>
                  <a:lnTo>
                    <a:pt x="529667" y="12539"/>
                  </a:lnTo>
                  <a:lnTo>
                    <a:pt x="479074" y="3197"/>
                  </a:lnTo>
                  <a:lnTo>
                    <a:pt x="42658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662866" y="3342805"/>
              <a:ext cx="61594" cy="173355"/>
            </a:xfrm>
            <a:custGeom>
              <a:avLst/>
              <a:gdLst/>
              <a:ahLst/>
              <a:cxnLst/>
              <a:rect l="l" t="t" r="r" b="b"/>
              <a:pathLst>
                <a:path w="61595" h="173354">
                  <a:moveTo>
                    <a:pt x="42913" y="0"/>
                  </a:moveTo>
                  <a:lnTo>
                    <a:pt x="0" y="84569"/>
                  </a:lnTo>
                  <a:lnTo>
                    <a:pt x="61036" y="84569"/>
                  </a:lnTo>
                  <a:lnTo>
                    <a:pt x="16027" y="173050"/>
                  </a:lnTo>
                </a:path>
              </a:pathLst>
            </a:custGeom>
            <a:ln w="2339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551182" y="3196818"/>
              <a:ext cx="284480" cy="465455"/>
            </a:xfrm>
            <a:custGeom>
              <a:avLst/>
              <a:gdLst/>
              <a:ahLst/>
              <a:cxnLst/>
              <a:rect l="l" t="t" r="r" b="b"/>
              <a:pathLst>
                <a:path w="284479" h="465454">
                  <a:moveTo>
                    <a:pt x="252234" y="465023"/>
                  </a:moveTo>
                  <a:lnTo>
                    <a:pt x="32156" y="465023"/>
                  </a:lnTo>
                  <a:lnTo>
                    <a:pt x="19636" y="462495"/>
                  </a:lnTo>
                  <a:lnTo>
                    <a:pt x="9415" y="455602"/>
                  </a:lnTo>
                  <a:lnTo>
                    <a:pt x="2525" y="445381"/>
                  </a:lnTo>
                  <a:lnTo>
                    <a:pt x="0" y="432866"/>
                  </a:lnTo>
                  <a:lnTo>
                    <a:pt x="0" y="32156"/>
                  </a:lnTo>
                  <a:lnTo>
                    <a:pt x="2525" y="19641"/>
                  </a:lnTo>
                  <a:lnTo>
                    <a:pt x="9415" y="9420"/>
                  </a:lnTo>
                  <a:lnTo>
                    <a:pt x="19636" y="2527"/>
                  </a:lnTo>
                  <a:lnTo>
                    <a:pt x="32156" y="0"/>
                  </a:lnTo>
                  <a:lnTo>
                    <a:pt x="252234" y="0"/>
                  </a:lnTo>
                  <a:lnTo>
                    <a:pt x="264747" y="2527"/>
                  </a:lnTo>
                  <a:lnTo>
                    <a:pt x="274964" y="9420"/>
                  </a:lnTo>
                  <a:lnTo>
                    <a:pt x="281852" y="19641"/>
                  </a:lnTo>
                  <a:lnTo>
                    <a:pt x="284378" y="32156"/>
                  </a:lnTo>
                  <a:lnTo>
                    <a:pt x="284378" y="432866"/>
                  </a:lnTo>
                  <a:lnTo>
                    <a:pt x="281852" y="445381"/>
                  </a:lnTo>
                  <a:lnTo>
                    <a:pt x="274964" y="455602"/>
                  </a:lnTo>
                  <a:lnTo>
                    <a:pt x="264747" y="462495"/>
                  </a:lnTo>
                  <a:lnTo>
                    <a:pt x="252234" y="465023"/>
                  </a:lnTo>
                  <a:close/>
                </a:path>
              </a:pathLst>
            </a:custGeom>
            <a:ln w="209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590908" y="3241459"/>
              <a:ext cx="205104" cy="363220"/>
            </a:xfrm>
            <a:custGeom>
              <a:avLst/>
              <a:gdLst/>
              <a:ahLst/>
              <a:cxnLst/>
              <a:rect l="l" t="t" r="r" b="b"/>
              <a:pathLst>
                <a:path w="205104" h="363220">
                  <a:moveTo>
                    <a:pt x="205016" y="16598"/>
                  </a:moveTo>
                  <a:lnTo>
                    <a:pt x="205016" y="346100"/>
                  </a:lnTo>
                  <a:lnTo>
                    <a:pt x="205016" y="355269"/>
                  </a:lnTo>
                  <a:lnTo>
                    <a:pt x="196456" y="362699"/>
                  </a:lnTo>
                  <a:lnTo>
                    <a:pt x="185902" y="362699"/>
                  </a:lnTo>
                  <a:lnTo>
                    <a:pt x="19113" y="362699"/>
                  </a:lnTo>
                  <a:lnTo>
                    <a:pt x="8559" y="362699"/>
                  </a:lnTo>
                  <a:lnTo>
                    <a:pt x="0" y="355269"/>
                  </a:lnTo>
                  <a:lnTo>
                    <a:pt x="0" y="346100"/>
                  </a:lnTo>
                  <a:lnTo>
                    <a:pt x="0" y="16598"/>
                  </a:lnTo>
                  <a:lnTo>
                    <a:pt x="0" y="7429"/>
                  </a:lnTo>
                  <a:lnTo>
                    <a:pt x="8559" y="0"/>
                  </a:lnTo>
                  <a:lnTo>
                    <a:pt x="19113" y="0"/>
                  </a:lnTo>
                  <a:lnTo>
                    <a:pt x="42697" y="0"/>
                  </a:lnTo>
                  <a:lnTo>
                    <a:pt x="52323" y="0"/>
                  </a:lnTo>
                  <a:lnTo>
                    <a:pt x="60134" y="6781"/>
                  </a:lnTo>
                  <a:lnTo>
                    <a:pt x="60134" y="15151"/>
                  </a:lnTo>
                  <a:lnTo>
                    <a:pt x="60134" y="17145"/>
                  </a:lnTo>
                  <a:lnTo>
                    <a:pt x="60134" y="24180"/>
                  </a:lnTo>
                  <a:lnTo>
                    <a:pt x="66700" y="29895"/>
                  </a:lnTo>
                  <a:lnTo>
                    <a:pt x="74815" y="29895"/>
                  </a:lnTo>
                  <a:lnTo>
                    <a:pt x="129895" y="29895"/>
                  </a:lnTo>
                  <a:lnTo>
                    <a:pt x="138087" y="29895"/>
                  </a:lnTo>
                  <a:lnTo>
                    <a:pt x="144741" y="24130"/>
                  </a:lnTo>
                  <a:lnTo>
                    <a:pt x="144741" y="17005"/>
                  </a:lnTo>
                  <a:lnTo>
                    <a:pt x="144741" y="15151"/>
                  </a:lnTo>
                  <a:lnTo>
                    <a:pt x="144741" y="6781"/>
                  </a:lnTo>
                  <a:lnTo>
                    <a:pt x="152539" y="0"/>
                  </a:lnTo>
                  <a:lnTo>
                    <a:pt x="162178" y="0"/>
                  </a:lnTo>
                  <a:lnTo>
                    <a:pt x="185902" y="0"/>
                  </a:lnTo>
                  <a:lnTo>
                    <a:pt x="196456" y="0"/>
                  </a:lnTo>
                  <a:lnTo>
                    <a:pt x="205016" y="7429"/>
                  </a:lnTo>
                  <a:lnTo>
                    <a:pt x="205016" y="16598"/>
                  </a:lnTo>
                  <a:close/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650560" y="3661841"/>
              <a:ext cx="85725" cy="42545"/>
            </a:xfrm>
            <a:custGeom>
              <a:avLst/>
              <a:gdLst/>
              <a:ahLst/>
              <a:cxnLst/>
              <a:rect l="l" t="t" r="r" b="b"/>
              <a:pathLst>
                <a:path w="85725" h="42545">
                  <a:moveTo>
                    <a:pt x="85636" y="0"/>
                  </a:moveTo>
                  <a:lnTo>
                    <a:pt x="85636" y="42329"/>
                  </a:lnTo>
                  <a:lnTo>
                    <a:pt x="0" y="42329"/>
                  </a:lnTo>
                  <a:lnTo>
                    <a:pt x="0" y="0"/>
                  </a:lnTo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693422" y="3704171"/>
              <a:ext cx="0" cy="175260"/>
            </a:xfrm>
            <a:custGeom>
              <a:avLst/>
              <a:gdLst/>
              <a:ahLst/>
              <a:cxnLst/>
              <a:rect l="l" t="t" r="r" b="b"/>
              <a:pathLst>
                <a:path h="175260">
                  <a:moveTo>
                    <a:pt x="0" y="0"/>
                  </a:moveTo>
                  <a:lnTo>
                    <a:pt x="0" y="175133"/>
                  </a:lnTo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955660" y="3026143"/>
            <a:ext cx="853198" cy="853160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5275046" y="991133"/>
            <a:ext cx="853440" cy="853440"/>
            <a:chOff x="5275046" y="991133"/>
            <a:chExt cx="853440" cy="853440"/>
          </a:xfrm>
        </p:grpSpPr>
        <p:sp>
          <p:nvSpPr>
            <p:cNvPr id="23" name="object 23"/>
            <p:cNvSpPr/>
            <p:nvPr/>
          </p:nvSpPr>
          <p:spPr>
            <a:xfrm>
              <a:off x="5275046" y="991133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39" h="853439">
                  <a:moveTo>
                    <a:pt x="426580" y="0"/>
                  </a:moveTo>
                  <a:lnTo>
                    <a:pt x="380098" y="2502"/>
                  </a:lnTo>
                  <a:lnTo>
                    <a:pt x="335067" y="9838"/>
                  </a:lnTo>
                  <a:lnTo>
                    <a:pt x="291746" y="21745"/>
                  </a:lnTo>
                  <a:lnTo>
                    <a:pt x="250395" y="37965"/>
                  </a:lnTo>
                  <a:lnTo>
                    <a:pt x="211275" y="58236"/>
                  </a:lnTo>
                  <a:lnTo>
                    <a:pt x="174645" y="82299"/>
                  </a:lnTo>
                  <a:lnTo>
                    <a:pt x="140767" y="109894"/>
                  </a:lnTo>
                  <a:lnTo>
                    <a:pt x="109900" y="140760"/>
                  </a:lnTo>
                  <a:lnTo>
                    <a:pt x="82304" y="174637"/>
                  </a:lnTo>
                  <a:lnTo>
                    <a:pt x="58239" y="211265"/>
                  </a:lnTo>
                  <a:lnTo>
                    <a:pt x="37967" y="250385"/>
                  </a:lnTo>
                  <a:lnTo>
                    <a:pt x="21746" y="291735"/>
                  </a:lnTo>
                  <a:lnTo>
                    <a:pt x="9838" y="335055"/>
                  </a:lnTo>
                  <a:lnTo>
                    <a:pt x="2503" y="380086"/>
                  </a:lnTo>
                  <a:lnTo>
                    <a:pt x="0" y="426567"/>
                  </a:lnTo>
                  <a:lnTo>
                    <a:pt x="2503" y="473051"/>
                  </a:lnTo>
                  <a:lnTo>
                    <a:pt x="9838" y="518084"/>
                  </a:lnTo>
                  <a:lnTo>
                    <a:pt x="21746" y="561407"/>
                  </a:lnTo>
                  <a:lnTo>
                    <a:pt x="37967" y="602760"/>
                  </a:lnTo>
                  <a:lnTo>
                    <a:pt x="58239" y="641881"/>
                  </a:lnTo>
                  <a:lnTo>
                    <a:pt x="82304" y="678512"/>
                  </a:lnTo>
                  <a:lnTo>
                    <a:pt x="109900" y="712391"/>
                  </a:lnTo>
                  <a:lnTo>
                    <a:pt x="140767" y="743259"/>
                  </a:lnTo>
                  <a:lnTo>
                    <a:pt x="174645" y="770855"/>
                  </a:lnTo>
                  <a:lnTo>
                    <a:pt x="211275" y="794920"/>
                  </a:lnTo>
                  <a:lnTo>
                    <a:pt x="250395" y="815192"/>
                  </a:lnTo>
                  <a:lnTo>
                    <a:pt x="291746" y="831413"/>
                  </a:lnTo>
                  <a:lnTo>
                    <a:pt x="335067" y="843321"/>
                  </a:lnTo>
                  <a:lnTo>
                    <a:pt x="380098" y="850657"/>
                  </a:lnTo>
                  <a:lnTo>
                    <a:pt x="426580" y="853160"/>
                  </a:lnTo>
                  <a:lnTo>
                    <a:pt x="473063" y="850657"/>
                  </a:lnTo>
                  <a:lnTo>
                    <a:pt x="518097" y="843321"/>
                  </a:lnTo>
                  <a:lnTo>
                    <a:pt x="561420" y="831413"/>
                  </a:lnTo>
                  <a:lnTo>
                    <a:pt x="602772" y="815192"/>
                  </a:lnTo>
                  <a:lnTo>
                    <a:pt x="641894" y="794920"/>
                  </a:lnTo>
                  <a:lnTo>
                    <a:pt x="678524" y="770855"/>
                  </a:lnTo>
                  <a:lnTo>
                    <a:pt x="712404" y="743259"/>
                  </a:lnTo>
                  <a:lnTo>
                    <a:pt x="743271" y="712391"/>
                  </a:lnTo>
                  <a:lnTo>
                    <a:pt x="770868" y="678512"/>
                  </a:lnTo>
                  <a:lnTo>
                    <a:pt x="794932" y="641881"/>
                  </a:lnTo>
                  <a:lnTo>
                    <a:pt x="815205" y="602760"/>
                  </a:lnTo>
                  <a:lnTo>
                    <a:pt x="831426" y="561407"/>
                  </a:lnTo>
                  <a:lnTo>
                    <a:pt x="843334" y="518084"/>
                  </a:lnTo>
                  <a:lnTo>
                    <a:pt x="850670" y="473051"/>
                  </a:lnTo>
                  <a:lnTo>
                    <a:pt x="853173" y="426567"/>
                  </a:lnTo>
                  <a:lnTo>
                    <a:pt x="850670" y="380086"/>
                  </a:lnTo>
                  <a:lnTo>
                    <a:pt x="843334" y="335055"/>
                  </a:lnTo>
                  <a:lnTo>
                    <a:pt x="831426" y="291735"/>
                  </a:lnTo>
                  <a:lnTo>
                    <a:pt x="815205" y="250385"/>
                  </a:lnTo>
                  <a:lnTo>
                    <a:pt x="794932" y="211265"/>
                  </a:lnTo>
                  <a:lnTo>
                    <a:pt x="770868" y="174637"/>
                  </a:lnTo>
                  <a:lnTo>
                    <a:pt x="743271" y="140760"/>
                  </a:lnTo>
                  <a:lnTo>
                    <a:pt x="712404" y="109894"/>
                  </a:lnTo>
                  <a:lnTo>
                    <a:pt x="678524" y="82299"/>
                  </a:lnTo>
                  <a:lnTo>
                    <a:pt x="641894" y="58236"/>
                  </a:lnTo>
                  <a:lnTo>
                    <a:pt x="602772" y="37965"/>
                  </a:lnTo>
                  <a:lnTo>
                    <a:pt x="561420" y="21745"/>
                  </a:lnTo>
                  <a:lnTo>
                    <a:pt x="518097" y="9838"/>
                  </a:lnTo>
                  <a:lnTo>
                    <a:pt x="473063" y="2502"/>
                  </a:lnTo>
                  <a:lnTo>
                    <a:pt x="42658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485930" y="1297444"/>
              <a:ext cx="231775" cy="379095"/>
            </a:xfrm>
            <a:custGeom>
              <a:avLst/>
              <a:gdLst/>
              <a:ahLst/>
              <a:cxnLst/>
              <a:rect l="l" t="t" r="r" b="b"/>
              <a:pathLst>
                <a:path w="231775" h="379094">
                  <a:moveTo>
                    <a:pt x="205384" y="378637"/>
                  </a:moveTo>
                  <a:lnTo>
                    <a:pt x="26187" y="378637"/>
                  </a:lnTo>
                  <a:lnTo>
                    <a:pt x="15993" y="376580"/>
                  </a:lnTo>
                  <a:lnTo>
                    <a:pt x="7669" y="370968"/>
                  </a:lnTo>
                  <a:lnTo>
                    <a:pt x="2057" y="362644"/>
                  </a:lnTo>
                  <a:lnTo>
                    <a:pt x="0" y="352450"/>
                  </a:lnTo>
                  <a:lnTo>
                    <a:pt x="0" y="26174"/>
                  </a:lnTo>
                  <a:lnTo>
                    <a:pt x="2057" y="15982"/>
                  </a:lnTo>
                  <a:lnTo>
                    <a:pt x="7669" y="7662"/>
                  </a:lnTo>
                  <a:lnTo>
                    <a:pt x="15993" y="2055"/>
                  </a:lnTo>
                  <a:lnTo>
                    <a:pt x="26187" y="0"/>
                  </a:lnTo>
                  <a:lnTo>
                    <a:pt x="205384" y="0"/>
                  </a:lnTo>
                  <a:lnTo>
                    <a:pt x="215578" y="2055"/>
                  </a:lnTo>
                  <a:lnTo>
                    <a:pt x="223902" y="7662"/>
                  </a:lnTo>
                  <a:lnTo>
                    <a:pt x="229514" y="15982"/>
                  </a:lnTo>
                  <a:lnTo>
                    <a:pt x="231571" y="26174"/>
                  </a:lnTo>
                  <a:lnTo>
                    <a:pt x="231571" y="352450"/>
                  </a:lnTo>
                  <a:lnTo>
                    <a:pt x="229514" y="362644"/>
                  </a:lnTo>
                  <a:lnTo>
                    <a:pt x="223902" y="370968"/>
                  </a:lnTo>
                  <a:lnTo>
                    <a:pt x="215578" y="376580"/>
                  </a:lnTo>
                  <a:lnTo>
                    <a:pt x="205384" y="378637"/>
                  </a:lnTo>
                  <a:close/>
                </a:path>
              </a:pathLst>
            </a:custGeom>
            <a:ln w="170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518277" y="1333792"/>
              <a:ext cx="167005" cy="295910"/>
            </a:xfrm>
            <a:custGeom>
              <a:avLst/>
              <a:gdLst/>
              <a:ahLst/>
              <a:cxnLst/>
              <a:rect l="l" t="t" r="r" b="b"/>
              <a:pathLst>
                <a:path w="167004" h="295910">
                  <a:moveTo>
                    <a:pt x="166941" y="13512"/>
                  </a:moveTo>
                  <a:lnTo>
                    <a:pt x="166941" y="281813"/>
                  </a:lnTo>
                  <a:lnTo>
                    <a:pt x="166941" y="289280"/>
                  </a:lnTo>
                  <a:lnTo>
                    <a:pt x="159969" y="295325"/>
                  </a:lnTo>
                  <a:lnTo>
                    <a:pt x="151371" y="295325"/>
                  </a:lnTo>
                  <a:lnTo>
                    <a:pt x="15570" y="295325"/>
                  </a:lnTo>
                  <a:lnTo>
                    <a:pt x="6972" y="295325"/>
                  </a:lnTo>
                  <a:lnTo>
                    <a:pt x="0" y="289280"/>
                  </a:lnTo>
                  <a:lnTo>
                    <a:pt x="0" y="281813"/>
                  </a:lnTo>
                  <a:lnTo>
                    <a:pt x="0" y="13512"/>
                  </a:lnTo>
                  <a:lnTo>
                    <a:pt x="0" y="6057"/>
                  </a:lnTo>
                  <a:lnTo>
                    <a:pt x="6972" y="0"/>
                  </a:lnTo>
                  <a:lnTo>
                    <a:pt x="15570" y="0"/>
                  </a:lnTo>
                  <a:lnTo>
                    <a:pt x="34759" y="0"/>
                  </a:lnTo>
                  <a:lnTo>
                    <a:pt x="42608" y="0"/>
                  </a:lnTo>
                  <a:lnTo>
                    <a:pt x="48958" y="5524"/>
                  </a:lnTo>
                  <a:lnTo>
                    <a:pt x="48958" y="12331"/>
                  </a:lnTo>
                  <a:lnTo>
                    <a:pt x="48958" y="13957"/>
                  </a:lnTo>
                  <a:lnTo>
                    <a:pt x="48958" y="19685"/>
                  </a:lnTo>
                  <a:lnTo>
                    <a:pt x="54317" y="24345"/>
                  </a:lnTo>
                  <a:lnTo>
                    <a:pt x="60921" y="24345"/>
                  </a:lnTo>
                  <a:lnTo>
                    <a:pt x="105778" y="24345"/>
                  </a:lnTo>
                  <a:lnTo>
                    <a:pt x="112445" y="24345"/>
                  </a:lnTo>
                  <a:lnTo>
                    <a:pt x="117855" y="19646"/>
                  </a:lnTo>
                  <a:lnTo>
                    <a:pt x="117855" y="13843"/>
                  </a:lnTo>
                  <a:lnTo>
                    <a:pt x="117855" y="12331"/>
                  </a:lnTo>
                  <a:lnTo>
                    <a:pt x="117855" y="5524"/>
                  </a:lnTo>
                  <a:lnTo>
                    <a:pt x="124218" y="0"/>
                  </a:lnTo>
                  <a:lnTo>
                    <a:pt x="132054" y="0"/>
                  </a:lnTo>
                  <a:lnTo>
                    <a:pt x="151371" y="0"/>
                  </a:lnTo>
                  <a:lnTo>
                    <a:pt x="159969" y="0"/>
                  </a:lnTo>
                  <a:lnTo>
                    <a:pt x="166941" y="6057"/>
                  </a:lnTo>
                  <a:lnTo>
                    <a:pt x="166941" y="13512"/>
                  </a:lnTo>
                  <a:close/>
                </a:path>
              </a:pathLst>
            </a:custGeom>
            <a:ln w="153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559259" y="1398994"/>
              <a:ext cx="84455" cy="133350"/>
            </a:xfrm>
            <a:custGeom>
              <a:avLst/>
              <a:gdLst/>
              <a:ahLst/>
              <a:cxnLst/>
              <a:rect l="l" t="t" r="r" b="b"/>
              <a:pathLst>
                <a:path w="84454" h="133350">
                  <a:moveTo>
                    <a:pt x="49225" y="0"/>
                  </a:moveTo>
                  <a:lnTo>
                    <a:pt x="41363" y="0"/>
                  </a:lnTo>
                  <a:lnTo>
                    <a:pt x="33241" y="623"/>
                  </a:lnTo>
                  <a:lnTo>
                    <a:pt x="4648" y="28041"/>
                  </a:lnTo>
                  <a:lnTo>
                    <a:pt x="4013" y="35496"/>
                  </a:lnTo>
                  <a:lnTo>
                    <a:pt x="4013" y="41300"/>
                  </a:lnTo>
                  <a:lnTo>
                    <a:pt x="49834" y="74714"/>
                  </a:lnTo>
                  <a:lnTo>
                    <a:pt x="57111" y="77266"/>
                  </a:lnTo>
                  <a:lnTo>
                    <a:pt x="63830" y="80886"/>
                  </a:lnTo>
                  <a:lnTo>
                    <a:pt x="66370" y="83210"/>
                  </a:lnTo>
                  <a:lnTo>
                    <a:pt x="69710" y="88874"/>
                  </a:lnTo>
                  <a:lnTo>
                    <a:pt x="70561" y="92202"/>
                  </a:lnTo>
                  <a:lnTo>
                    <a:pt x="70561" y="102501"/>
                  </a:lnTo>
                  <a:lnTo>
                    <a:pt x="68249" y="107772"/>
                  </a:lnTo>
                  <a:lnTo>
                    <a:pt x="59042" y="115900"/>
                  </a:lnTo>
                  <a:lnTo>
                    <a:pt x="52590" y="117932"/>
                  </a:lnTo>
                  <a:lnTo>
                    <a:pt x="38468" y="117932"/>
                  </a:lnTo>
                  <a:lnTo>
                    <a:pt x="13169" y="88226"/>
                  </a:lnTo>
                  <a:lnTo>
                    <a:pt x="0" y="89623"/>
                  </a:lnTo>
                  <a:lnTo>
                    <a:pt x="18384" y="126682"/>
                  </a:lnTo>
                  <a:lnTo>
                    <a:pt x="43307" y="133299"/>
                  </a:lnTo>
                  <a:lnTo>
                    <a:pt x="51676" y="133299"/>
                  </a:lnTo>
                  <a:lnTo>
                    <a:pt x="82334" y="108673"/>
                  </a:lnTo>
                  <a:lnTo>
                    <a:pt x="84086" y="101968"/>
                  </a:lnTo>
                  <a:lnTo>
                    <a:pt x="84086" y="87160"/>
                  </a:lnTo>
                  <a:lnTo>
                    <a:pt x="53022" y="57823"/>
                  </a:lnTo>
                  <a:lnTo>
                    <a:pt x="31940" y="51993"/>
                  </a:lnTo>
                  <a:lnTo>
                    <a:pt x="25095" y="49098"/>
                  </a:lnTo>
                  <a:lnTo>
                    <a:pt x="18986" y="43357"/>
                  </a:lnTo>
                  <a:lnTo>
                    <a:pt x="17475" y="39319"/>
                  </a:lnTo>
                  <a:lnTo>
                    <a:pt x="17475" y="28473"/>
                  </a:lnTo>
                  <a:lnTo>
                    <a:pt x="19558" y="23888"/>
                  </a:lnTo>
                  <a:lnTo>
                    <a:pt x="27863" y="16814"/>
                  </a:lnTo>
                  <a:lnTo>
                    <a:pt x="33909" y="15024"/>
                  </a:lnTo>
                  <a:lnTo>
                    <a:pt x="49606" y="15024"/>
                  </a:lnTo>
                  <a:lnTo>
                    <a:pt x="55638" y="17056"/>
                  </a:lnTo>
                  <a:lnTo>
                    <a:pt x="64274" y="25120"/>
                  </a:lnTo>
                  <a:lnTo>
                    <a:pt x="66751" y="31343"/>
                  </a:lnTo>
                  <a:lnTo>
                    <a:pt x="67475" y="39725"/>
                  </a:lnTo>
                  <a:lnTo>
                    <a:pt x="80924" y="38506"/>
                  </a:lnTo>
                  <a:lnTo>
                    <a:pt x="56095" y="1562"/>
                  </a:lnTo>
                  <a:lnTo>
                    <a:pt x="4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601741" y="1385201"/>
              <a:ext cx="0" cy="157480"/>
            </a:xfrm>
            <a:custGeom>
              <a:avLst/>
              <a:gdLst/>
              <a:ahLst/>
              <a:cxnLst/>
              <a:rect l="l" t="t" r="r" b="b"/>
              <a:pathLst>
                <a:path h="157480">
                  <a:moveTo>
                    <a:pt x="0" y="0"/>
                  </a:moveTo>
                  <a:lnTo>
                    <a:pt x="0" y="157086"/>
                  </a:lnTo>
                </a:path>
              </a:pathLst>
            </a:custGeom>
            <a:ln w="150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2638" y="1168184"/>
              <a:ext cx="203612" cy="42144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540971" y="1151966"/>
              <a:ext cx="257175" cy="72390"/>
            </a:xfrm>
            <a:custGeom>
              <a:avLst/>
              <a:gdLst/>
              <a:ahLst/>
              <a:cxnLst/>
              <a:rect l="l" t="t" r="r" b="b"/>
              <a:pathLst>
                <a:path w="257175" h="72390">
                  <a:moveTo>
                    <a:pt x="256997" y="20688"/>
                  </a:moveTo>
                  <a:lnTo>
                    <a:pt x="235097" y="11856"/>
                  </a:lnTo>
                  <a:lnTo>
                    <a:pt x="212110" y="5367"/>
                  </a:lnTo>
                  <a:lnTo>
                    <a:pt x="188183" y="1366"/>
                  </a:lnTo>
                  <a:lnTo>
                    <a:pt x="163461" y="0"/>
                  </a:lnTo>
                  <a:lnTo>
                    <a:pt x="116289" y="5040"/>
                  </a:lnTo>
                  <a:lnTo>
                    <a:pt x="72615" y="19453"/>
                  </a:lnTo>
                  <a:lnTo>
                    <a:pt x="33499" y="42176"/>
                  </a:lnTo>
                  <a:lnTo>
                    <a:pt x="0" y="72148"/>
                  </a:lnTo>
                </a:path>
              </a:pathLst>
            </a:custGeom>
            <a:ln w="182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750928" y="1129791"/>
              <a:ext cx="69215" cy="483234"/>
            </a:xfrm>
            <a:custGeom>
              <a:avLst/>
              <a:gdLst/>
              <a:ahLst/>
              <a:cxnLst/>
              <a:rect l="l" t="t" r="r" b="b"/>
              <a:pathLst>
                <a:path w="69214" h="483234">
                  <a:moveTo>
                    <a:pt x="53136" y="480263"/>
                  </a:moveTo>
                  <a:lnTo>
                    <a:pt x="26187" y="409854"/>
                  </a:lnTo>
                  <a:lnTo>
                    <a:pt x="21996" y="409752"/>
                  </a:lnTo>
                  <a:lnTo>
                    <a:pt x="800" y="457212"/>
                  </a:lnTo>
                  <a:lnTo>
                    <a:pt x="0" y="459028"/>
                  </a:lnTo>
                  <a:lnTo>
                    <a:pt x="800" y="461162"/>
                  </a:lnTo>
                  <a:lnTo>
                    <a:pt x="50088" y="483158"/>
                  </a:lnTo>
                  <a:lnTo>
                    <a:pt x="53136" y="480263"/>
                  </a:lnTo>
                  <a:close/>
                </a:path>
                <a:path w="69214" h="483234">
                  <a:moveTo>
                    <a:pt x="68643" y="51054"/>
                  </a:moveTo>
                  <a:lnTo>
                    <a:pt x="50546" y="215"/>
                  </a:lnTo>
                  <a:lnTo>
                    <a:pt x="46342" y="0"/>
                  </a:lnTo>
                  <a:lnTo>
                    <a:pt x="13995" y="68097"/>
                  </a:lnTo>
                  <a:lnTo>
                    <a:pt x="16814" y="71208"/>
                  </a:lnTo>
                  <a:lnTo>
                    <a:pt x="65786" y="53784"/>
                  </a:lnTo>
                  <a:lnTo>
                    <a:pt x="67652" y="53111"/>
                  </a:lnTo>
                  <a:lnTo>
                    <a:pt x="68643" y="510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7953591" y="991120"/>
            <a:ext cx="853440" cy="853440"/>
            <a:chOff x="7953591" y="991120"/>
            <a:chExt cx="853440" cy="853440"/>
          </a:xfrm>
        </p:grpSpPr>
        <p:sp>
          <p:nvSpPr>
            <p:cNvPr id="32" name="object 32"/>
            <p:cNvSpPr/>
            <p:nvPr/>
          </p:nvSpPr>
          <p:spPr>
            <a:xfrm>
              <a:off x="7953591" y="99112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567" y="0"/>
                  </a:moveTo>
                  <a:lnTo>
                    <a:pt x="380086" y="2503"/>
                  </a:lnTo>
                  <a:lnTo>
                    <a:pt x="335055" y="9838"/>
                  </a:lnTo>
                  <a:lnTo>
                    <a:pt x="291735" y="21747"/>
                  </a:lnTo>
                  <a:lnTo>
                    <a:pt x="250385" y="37967"/>
                  </a:lnTo>
                  <a:lnTo>
                    <a:pt x="211265" y="58240"/>
                  </a:lnTo>
                  <a:lnTo>
                    <a:pt x="174637" y="82304"/>
                  </a:lnTo>
                  <a:lnTo>
                    <a:pt x="140760" y="109901"/>
                  </a:lnTo>
                  <a:lnTo>
                    <a:pt x="109894" y="140769"/>
                  </a:lnTo>
                  <a:lnTo>
                    <a:pt x="82299" y="174648"/>
                  </a:lnTo>
                  <a:lnTo>
                    <a:pt x="58236" y="211279"/>
                  </a:lnTo>
                  <a:lnTo>
                    <a:pt x="37965" y="250400"/>
                  </a:lnTo>
                  <a:lnTo>
                    <a:pt x="21745" y="291752"/>
                  </a:lnTo>
                  <a:lnTo>
                    <a:pt x="9838" y="335075"/>
                  </a:lnTo>
                  <a:lnTo>
                    <a:pt x="2502" y="380109"/>
                  </a:lnTo>
                  <a:lnTo>
                    <a:pt x="0" y="426593"/>
                  </a:lnTo>
                  <a:lnTo>
                    <a:pt x="2502" y="473069"/>
                  </a:lnTo>
                  <a:lnTo>
                    <a:pt x="9838" y="518097"/>
                  </a:lnTo>
                  <a:lnTo>
                    <a:pt x="21745" y="561415"/>
                  </a:lnTo>
                  <a:lnTo>
                    <a:pt x="37965" y="602764"/>
                  </a:lnTo>
                  <a:lnTo>
                    <a:pt x="58236" y="641883"/>
                  </a:lnTo>
                  <a:lnTo>
                    <a:pt x="82299" y="678512"/>
                  </a:lnTo>
                  <a:lnTo>
                    <a:pt x="109894" y="712390"/>
                  </a:lnTo>
                  <a:lnTo>
                    <a:pt x="140760" y="743257"/>
                  </a:lnTo>
                  <a:lnTo>
                    <a:pt x="174637" y="770853"/>
                  </a:lnTo>
                  <a:lnTo>
                    <a:pt x="211265" y="794918"/>
                  </a:lnTo>
                  <a:lnTo>
                    <a:pt x="250385" y="815191"/>
                  </a:lnTo>
                  <a:lnTo>
                    <a:pt x="291735" y="831412"/>
                  </a:lnTo>
                  <a:lnTo>
                    <a:pt x="335055" y="843321"/>
                  </a:lnTo>
                  <a:lnTo>
                    <a:pt x="380086" y="850657"/>
                  </a:lnTo>
                  <a:lnTo>
                    <a:pt x="426567" y="853160"/>
                  </a:lnTo>
                  <a:lnTo>
                    <a:pt x="473046" y="850657"/>
                  </a:lnTo>
                  <a:lnTo>
                    <a:pt x="518076" y="843321"/>
                  </a:lnTo>
                  <a:lnTo>
                    <a:pt x="561396" y="831412"/>
                  </a:lnTo>
                  <a:lnTo>
                    <a:pt x="602746" y="815191"/>
                  </a:lnTo>
                  <a:lnTo>
                    <a:pt x="641866" y="794918"/>
                  </a:lnTo>
                  <a:lnTo>
                    <a:pt x="678496" y="770853"/>
                  </a:lnTo>
                  <a:lnTo>
                    <a:pt x="712375" y="743257"/>
                  </a:lnTo>
                  <a:lnTo>
                    <a:pt x="743243" y="712390"/>
                  </a:lnTo>
                  <a:lnTo>
                    <a:pt x="770840" y="678512"/>
                  </a:lnTo>
                  <a:lnTo>
                    <a:pt x="794905" y="641883"/>
                  </a:lnTo>
                  <a:lnTo>
                    <a:pt x="815178" y="602764"/>
                  </a:lnTo>
                  <a:lnTo>
                    <a:pt x="831399" y="561415"/>
                  </a:lnTo>
                  <a:lnTo>
                    <a:pt x="843308" y="518097"/>
                  </a:lnTo>
                  <a:lnTo>
                    <a:pt x="850644" y="473069"/>
                  </a:lnTo>
                  <a:lnTo>
                    <a:pt x="853147" y="426593"/>
                  </a:lnTo>
                  <a:lnTo>
                    <a:pt x="849532" y="370797"/>
                  </a:lnTo>
                  <a:lnTo>
                    <a:pt x="838988" y="317179"/>
                  </a:lnTo>
                  <a:lnTo>
                    <a:pt x="821970" y="266194"/>
                  </a:lnTo>
                  <a:lnTo>
                    <a:pt x="798931" y="218300"/>
                  </a:lnTo>
                  <a:lnTo>
                    <a:pt x="772195" y="176509"/>
                  </a:lnTo>
                  <a:lnTo>
                    <a:pt x="740919" y="138221"/>
                  </a:lnTo>
                  <a:lnTo>
                    <a:pt x="705483" y="103814"/>
                  </a:lnTo>
                  <a:lnTo>
                    <a:pt x="666261" y="73665"/>
                  </a:lnTo>
                  <a:lnTo>
                    <a:pt x="623631" y="48152"/>
                  </a:lnTo>
                  <a:lnTo>
                    <a:pt x="577970" y="27651"/>
                  </a:lnTo>
                  <a:lnTo>
                    <a:pt x="529654" y="12541"/>
                  </a:lnTo>
                  <a:lnTo>
                    <a:pt x="479061" y="3198"/>
                  </a:lnTo>
                  <a:lnTo>
                    <a:pt x="42656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239887" y="1314894"/>
              <a:ext cx="293370" cy="175260"/>
            </a:xfrm>
            <a:custGeom>
              <a:avLst/>
              <a:gdLst/>
              <a:ahLst/>
              <a:cxnLst/>
              <a:rect l="l" t="t" r="r" b="b"/>
              <a:pathLst>
                <a:path w="293370" h="175259">
                  <a:moveTo>
                    <a:pt x="280784" y="174917"/>
                  </a:moveTo>
                  <a:lnTo>
                    <a:pt x="12484" y="174917"/>
                  </a:lnTo>
                  <a:lnTo>
                    <a:pt x="5575" y="174917"/>
                  </a:lnTo>
                  <a:lnTo>
                    <a:pt x="0" y="169329"/>
                  </a:lnTo>
                  <a:lnTo>
                    <a:pt x="0" y="162433"/>
                  </a:lnTo>
                  <a:lnTo>
                    <a:pt x="0" y="12484"/>
                  </a:lnTo>
                  <a:lnTo>
                    <a:pt x="0" y="5588"/>
                  </a:lnTo>
                  <a:lnTo>
                    <a:pt x="5575" y="0"/>
                  </a:lnTo>
                  <a:lnTo>
                    <a:pt x="12484" y="0"/>
                  </a:lnTo>
                  <a:lnTo>
                    <a:pt x="280784" y="0"/>
                  </a:lnTo>
                  <a:lnTo>
                    <a:pt x="287680" y="0"/>
                  </a:lnTo>
                  <a:lnTo>
                    <a:pt x="293268" y="5588"/>
                  </a:lnTo>
                  <a:lnTo>
                    <a:pt x="293268" y="12484"/>
                  </a:lnTo>
                  <a:lnTo>
                    <a:pt x="293268" y="162433"/>
                  </a:lnTo>
                  <a:lnTo>
                    <a:pt x="293268" y="169329"/>
                  </a:lnTo>
                  <a:lnTo>
                    <a:pt x="287680" y="174917"/>
                  </a:lnTo>
                  <a:lnTo>
                    <a:pt x="280784" y="174917"/>
                  </a:lnTo>
                  <a:close/>
                </a:path>
              </a:pathLst>
            </a:custGeom>
            <a:ln w="206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092021" y="1202690"/>
              <a:ext cx="577215" cy="513080"/>
            </a:xfrm>
            <a:custGeom>
              <a:avLst/>
              <a:gdLst/>
              <a:ahLst/>
              <a:cxnLst/>
              <a:rect l="l" t="t" r="r" b="b"/>
              <a:pathLst>
                <a:path w="577215" h="513080">
                  <a:moveTo>
                    <a:pt x="0" y="512546"/>
                  </a:moveTo>
                  <a:lnTo>
                    <a:pt x="0" y="50304"/>
                  </a:lnTo>
                  <a:lnTo>
                    <a:pt x="4063" y="30721"/>
                  </a:lnTo>
                  <a:lnTo>
                    <a:pt x="15147" y="14732"/>
                  </a:lnTo>
                  <a:lnTo>
                    <a:pt x="31589" y="3952"/>
                  </a:lnTo>
                  <a:lnTo>
                    <a:pt x="51727" y="0"/>
                  </a:lnTo>
                  <a:lnTo>
                    <a:pt x="524979" y="0"/>
                  </a:lnTo>
                  <a:lnTo>
                    <a:pt x="545119" y="3952"/>
                  </a:lnTo>
                  <a:lnTo>
                    <a:pt x="561565" y="14732"/>
                  </a:lnTo>
                  <a:lnTo>
                    <a:pt x="572653" y="30721"/>
                  </a:lnTo>
                  <a:lnTo>
                    <a:pt x="576719" y="50304"/>
                  </a:lnTo>
                  <a:lnTo>
                    <a:pt x="576719" y="512546"/>
                  </a:lnTo>
                </a:path>
              </a:pathLst>
            </a:custGeom>
            <a:ln w="243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/>
          <p:nvPr/>
        </p:nvSpPr>
        <p:spPr>
          <a:xfrm>
            <a:off x="8286039" y="1346758"/>
            <a:ext cx="110489" cy="111760"/>
          </a:xfrm>
          <a:custGeom>
            <a:avLst/>
            <a:gdLst/>
            <a:ahLst/>
            <a:cxnLst/>
            <a:rect l="l" t="t" r="r" b="b"/>
            <a:pathLst>
              <a:path w="110490" h="111759">
                <a:moveTo>
                  <a:pt x="8216" y="64947"/>
                </a:moveTo>
                <a:lnTo>
                  <a:pt x="0" y="56718"/>
                </a:lnTo>
                <a:lnTo>
                  <a:pt x="0" y="108292"/>
                </a:lnTo>
                <a:lnTo>
                  <a:pt x="8216" y="99898"/>
                </a:lnTo>
                <a:lnTo>
                  <a:pt x="8216" y="64947"/>
                </a:lnTo>
                <a:close/>
              </a:path>
              <a:path w="110490" h="111759">
                <a:moveTo>
                  <a:pt x="8216" y="10325"/>
                </a:moveTo>
                <a:lnTo>
                  <a:pt x="0" y="2082"/>
                </a:lnTo>
                <a:lnTo>
                  <a:pt x="0" y="53657"/>
                </a:lnTo>
                <a:lnTo>
                  <a:pt x="8216" y="45262"/>
                </a:lnTo>
                <a:lnTo>
                  <a:pt x="8216" y="10325"/>
                </a:lnTo>
                <a:close/>
              </a:path>
              <a:path w="110490" h="111759">
                <a:moveTo>
                  <a:pt x="48856" y="111175"/>
                </a:moveTo>
                <a:lnTo>
                  <a:pt x="40462" y="102946"/>
                </a:lnTo>
                <a:lnTo>
                  <a:pt x="8636" y="102946"/>
                </a:lnTo>
                <a:lnTo>
                  <a:pt x="406" y="111175"/>
                </a:lnTo>
                <a:lnTo>
                  <a:pt x="48856" y="111175"/>
                </a:lnTo>
                <a:close/>
              </a:path>
              <a:path w="110490" h="111759">
                <a:moveTo>
                  <a:pt x="48856" y="0"/>
                </a:moveTo>
                <a:lnTo>
                  <a:pt x="406" y="0"/>
                </a:lnTo>
                <a:lnTo>
                  <a:pt x="8801" y="8229"/>
                </a:lnTo>
                <a:lnTo>
                  <a:pt x="40627" y="8229"/>
                </a:lnTo>
                <a:lnTo>
                  <a:pt x="48856" y="0"/>
                </a:lnTo>
                <a:close/>
              </a:path>
              <a:path w="110490" h="111759">
                <a:moveTo>
                  <a:pt x="49263" y="56718"/>
                </a:moveTo>
                <a:lnTo>
                  <a:pt x="41033" y="65112"/>
                </a:lnTo>
                <a:lnTo>
                  <a:pt x="41033" y="100063"/>
                </a:lnTo>
                <a:lnTo>
                  <a:pt x="49263" y="108292"/>
                </a:lnTo>
                <a:lnTo>
                  <a:pt x="49263" y="56718"/>
                </a:lnTo>
                <a:close/>
              </a:path>
              <a:path w="110490" h="111759">
                <a:moveTo>
                  <a:pt x="49263" y="2082"/>
                </a:moveTo>
                <a:lnTo>
                  <a:pt x="41033" y="10490"/>
                </a:lnTo>
                <a:lnTo>
                  <a:pt x="41033" y="45427"/>
                </a:lnTo>
                <a:lnTo>
                  <a:pt x="49263" y="53657"/>
                </a:lnTo>
                <a:lnTo>
                  <a:pt x="49263" y="2082"/>
                </a:lnTo>
                <a:close/>
              </a:path>
              <a:path w="110490" h="111759">
                <a:moveTo>
                  <a:pt x="69430" y="64947"/>
                </a:moveTo>
                <a:lnTo>
                  <a:pt x="61201" y="56718"/>
                </a:lnTo>
                <a:lnTo>
                  <a:pt x="61201" y="108292"/>
                </a:lnTo>
                <a:lnTo>
                  <a:pt x="69430" y="99898"/>
                </a:lnTo>
                <a:lnTo>
                  <a:pt x="69430" y="64947"/>
                </a:lnTo>
                <a:close/>
              </a:path>
              <a:path w="110490" h="111759">
                <a:moveTo>
                  <a:pt x="69430" y="10325"/>
                </a:moveTo>
                <a:lnTo>
                  <a:pt x="61201" y="2082"/>
                </a:lnTo>
                <a:lnTo>
                  <a:pt x="61201" y="53657"/>
                </a:lnTo>
                <a:lnTo>
                  <a:pt x="69430" y="45262"/>
                </a:lnTo>
                <a:lnTo>
                  <a:pt x="69430" y="10325"/>
                </a:lnTo>
                <a:close/>
              </a:path>
              <a:path w="110490" h="111759">
                <a:moveTo>
                  <a:pt x="110045" y="0"/>
                </a:moveTo>
                <a:lnTo>
                  <a:pt x="61607" y="0"/>
                </a:lnTo>
                <a:lnTo>
                  <a:pt x="70002" y="8229"/>
                </a:lnTo>
                <a:lnTo>
                  <a:pt x="101828" y="8229"/>
                </a:lnTo>
                <a:lnTo>
                  <a:pt x="110045" y="0"/>
                </a:lnTo>
                <a:close/>
              </a:path>
              <a:path w="110490" h="111759">
                <a:moveTo>
                  <a:pt x="110058" y="111175"/>
                </a:moveTo>
                <a:lnTo>
                  <a:pt x="101663" y="102946"/>
                </a:lnTo>
                <a:lnTo>
                  <a:pt x="69837" y="102946"/>
                </a:lnTo>
                <a:lnTo>
                  <a:pt x="61620" y="111175"/>
                </a:lnTo>
                <a:lnTo>
                  <a:pt x="110058" y="111175"/>
                </a:lnTo>
                <a:close/>
              </a:path>
              <a:path w="110490" h="111759">
                <a:moveTo>
                  <a:pt x="110464" y="56718"/>
                </a:moveTo>
                <a:lnTo>
                  <a:pt x="102247" y="65112"/>
                </a:lnTo>
                <a:lnTo>
                  <a:pt x="102247" y="100063"/>
                </a:lnTo>
                <a:lnTo>
                  <a:pt x="110464" y="108292"/>
                </a:lnTo>
                <a:lnTo>
                  <a:pt x="110464" y="56718"/>
                </a:lnTo>
                <a:close/>
              </a:path>
              <a:path w="110490" h="111759">
                <a:moveTo>
                  <a:pt x="110464" y="2082"/>
                </a:moveTo>
                <a:lnTo>
                  <a:pt x="102247" y="10490"/>
                </a:lnTo>
                <a:lnTo>
                  <a:pt x="102247" y="45427"/>
                </a:lnTo>
                <a:lnTo>
                  <a:pt x="110464" y="53657"/>
                </a:lnTo>
                <a:lnTo>
                  <a:pt x="110464" y="20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6" name="object 36"/>
          <p:cNvGrpSpPr/>
          <p:nvPr/>
        </p:nvGrpSpPr>
        <p:grpSpPr>
          <a:xfrm>
            <a:off x="7960931" y="2012594"/>
            <a:ext cx="853440" cy="853440"/>
            <a:chOff x="7960931" y="2012594"/>
            <a:chExt cx="853440" cy="853440"/>
          </a:xfrm>
        </p:grpSpPr>
        <p:sp>
          <p:nvSpPr>
            <p:cNvPr id="37" name="object 37"/>
            <p:cNvSpPr/>
            <p:nvPr/>
          </p:nvSpPr>
          <p:spPr>
            <a:xfrm>
              <a:off x="7960931" y="2012594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593" y="0"/>
                  </a:moveTo>
                  <a:lnTo>
                    <a:pt x="380109" y="2503"/>
                  </a:lnTo>
                  <a:lnTo>
                    <a:pt x="335075" y="9838"/>
                  </a:lnTo>
                  <a:lnTo>
                    <a:pt x="291752" y="21746"/>
                  </a:lnTo>
                  <a:lnTo>
                    <a:pt x="250400" y="37967"/>
                  </a:lnTo>
                  <a:lnTo>
                    <a:pt x="211279" y="58239"/>
                  </a:lnTo>
                  <a:lnTo>
                    <a:pt x="174648" y="82304"/>
                  </a:lnTo>
                  <a:lnTo>
                    <a:pt x="140769" y="109900"/>
                  </a:lnTo>
                  <a:lnTo>
                    <a:pt x="109901" y="140767"/>
                  </a:lnTo>
                  <a:lnTo>
                    <a:pt x="82304" y="174645"/>
                  </a:lnTo>
                  <a:lnTo>
                    <a:pt x="58240" y="211275"/>
                  </a:lnTo>
                  <a:lnTo>
                    <a:pt x="37967" y="250395"/>
                  </a:lnTo>
                  <a:lnTo>
                    <a:pt x="21747" y="291746"/>
                  </a:lnTo>
                  <a:lnTo>
                    <a:pt x="9838" y="335067"/>
                  </a:lnTo>
                  <a:lnTo>
                    <a:pt x="2503" y="380098"/>
                  </a:lnTo>
                  <a:lnTo>
                    <a:pt x="0" y="426580"/>
                  </a:lnTo>
                  <a:lnTo>
                    <a:pt x="2503" y="473061"/>
                  </a:lnTo>
                  <a:lnTo>
                    <a:pt x="9838" y="518093"/>
                  </a:lnTo>
                  <a:lnTo>
                    <a:pt x="21747" y="561415"/>
                  </a:lnTo>
                  <a:lnTo>
                    <a:pt x="37967" y="602767"/>
                  </a:lnTo>
                  <a:lnTo>
                    <a:pt x="58240" y="641888"/>
                  </a:lnTo>
                  <a:lnTo>
                    <a:pt x="82304" y="678519"/>
                  </a:lnTo>
                  <a:lnTo>
                    <a:pt x="109901" y="712398"/>
                  </a:lnTo>
                  <a:lnTo>
                    <a:pt x="140769" y="743267"/>
                  </a:lnTo>
                  <a:lnTo>
                    <a:pt x="174648" y="770864"/>
                  </a:lnTo>
                  <a:lnTo>
                    <a:pt x="211279" y="794930"/>
                  </a:lnTo>
                  <a:lnTo>
                    <a:pt x="250400" y="815203"/>
                  </a:lnTo>
                  <a:lnTo>
                    <a:pt x="291752" y="831425"/>
                  </a:lnTo>
                  <a:lnTo>
                    <a:pt x="335075" y="843333"/>
                  </a:lnTo>
                  <a:lnTo>
                    <a:pt x="380109" y="850670"/>
                  </a:lnTo>
                  <a:lnTo>
                    <a:pt x="426593" y="853173"/>
                  </a:lnTo>
                  <a:lnTo>
                    <a:pt x="473074" y="850670"/>
                  </a:lnTo>
                  <a:lnTo>
                    <a:pt x="518106" y="843333"/>
                  </a:lnTo>
                  <a:lnTo>
                    <a:pt x="561429" y="831425"/>
                  </a:lnTo>
                  <a:lnTo>
                    <a:pt x="602782" y="815203"/>
                  </a:lnTo>
                  <a:lnTo>
                    <a:pt x="641904" y="794930"/>
                  </a:lnTo>
                  <a:lnTo>
                    <a:pt x="678536" y="770864"/>
                  </a:lnTo>
                  <a:lnTo>
                    <a:pt x="712417" y="743267"/>
                  </a:lnTo>
                  <a:lnTo>
                    <a:pt x="743287" y="712398"/>
                  </a:lnTo>
                  <a:lnTo>
                    <a:pt x="770885" y="678519"/>
                  </a:lnTo>
                  <a:lnTo>
                    <a:pt x="794952" y="641888"/>
                  </a:lnTo>
                  <a:lnTo>
                    <a:pt x="815226" y="602767"/>
                  </a:lnTo>
                  <a:lnTo>
                    <a:pt x="831449" y="561415"/>
                  </a:lnTo>
                  <a:lnTo>
                    <a:pt x="843358" y="518093"/>
                  </a:lnTo>
                  <a:lnTo>
                    <a:pt x="850695" y="473061"/>
                  </a:lnTo>
                  <a:lnTo>
                    <a:pt x="853198" y="426580"/>
                  </a:lnTo>
                  <a:lnTo>
                    <a:pt x="850695" y="380098"/>
                  </a:lnTo>
                  <a:lnTo>
                    <a:pt x="843358" y="335067"/>
                  </a:lnTo>
                  <a:lnTo>
                    <a:pt x="831449" y="291746"/>
                  </a:lnTo>
                  <a:lnTo>
                    <a:pt x="815226" y="250395"/>
                  </a:lnTo>
                  <a:lnTo>
                    <a:pt x="794952" y="211275"/>
                  </a:lnTo>
                  <a:lnTo>
                    <a:pt x="770885" y="174645"/>
                  </a:lnTo>
                  <a:lnTo>
                    <a:pt x="743287" y="140767"/>
                  </a:lnTo>
                  <a:lnTo>
                    <a:pt x="712417" y="109900"/>
                  </a:lnTo>
                  <a:lnTo>
                    <a:pt x="678536" y="82304"/>
                  </a:lnTo>
                  <a:lnTo>
                    <a:pt x="641904" y="58239"/>
                  </a:lnTo>
                  <a:lnTo>
                    <a:pt x="602782" y="37967"/>
                  </a:lnTo>
                  <a:lnTo>
                    <a:pt x="561429" y="21746"/>
                  </a:lnTo>
                  <a:lnTo>
                    <a:pt x="518106" y="9838"/>
                  </a:lnTo>
                  <a:lnTo>
                    <a:pt x="473074" y="2503"/>
                  </a:lnTo>
                  <a:lnTo>
                    <a:pt x="42659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177224" y="2316962"/>
              <a:ext cx="388620" cy="249554"/>
            </a:xfrm>
            <a:custGeom>
              <a:avLst/>
              <a:gdLst/>
              <a:ahLst/>
              <a:cxnLst/>
              <a:rect l="l" t="t" r="r" b="b"/>
              <a:pathLst>
                <a:path w="388620" h="249555">
                  <a:moveTo>
                    <a:pt x="0" y="227647"/>
                  </a:moveTo>
                  <a:lnTo>
                    <a:pt x="0" y="21793"/>
                  </a:lnTo>
                  <a:lnTo>
                    <a:pt x="1713" y="13308"/>
                  </a:lnTo>
                  <a:lnTo>
                    <a:pt x="6386" y="6381"/>
                  </a:lnTo>
                  <a:lnTo>
                    <a:pt x="13314" y="1712"/>
                  </a:lnTo>
                  <a:lnTo>
                    <a:pt x="21793" y="0"/>
                  </a:lnTo>
                  <a:lnTo>
                    <a:pt x="366814" y="0"/>
                  </a:lnTo>
                  <a:lnTo>
                    <a:pt x="375300" y="1712"/>
                  </a:lnTo>
                  <a:lnTo>
                    <a:pt x="382231" y="6381"/>
                  </a:lnTo>
                  <a:lnTo>
                    <a:pt x="386905" y="13308"/>
                  </a:lnTo>
                  <a:lnTo>
                    <a:pt x="388620" y="21793"/>
                  </a:lnTo>
                  <a:lnTo>
                    <a:pt x="388620" y="227647"/>
                  </a:lnTo>
                  <a:lnTo>
                    <a:pt x="386905" y="236131"/>
                  </a:lnTo>
                  <a:lnTo>
                    <a:pt x="382231" y="243058"/>
                  </a:lnTo>
                  <a:lnTo>
                    <a:pt x="375300" y="247728"/>
                  </a:lnTo>
                  <a:lnTo>
                    <a:pt x="366814" y="249440"/>
                  </a:lnTo>
                  <a:lnTo>
                    <a:pt x="21793" y="249440"/>
                  </a:lnTo>
                  <a:lnTo>
                    <a:pt x="13314" y="247728"/>
                  </a:lnTo>
                  <a:lnTo>
                    <a:pt x="6386" y="243058"/>
                  </a:lnTo>
                  <a:lnTo>
                    <a:pt x="1713" y="236131"/>
                  </a:lnTo>
                  <a:lnTo>
                    <a:pt x="0" y="227647"/>
                  </a:lnTo>
                  <a:close/>
                </a:path>
              </a:pathLst>
            </a:custGeom>
            <a:ln w="260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52814" y="2380157"/>
              <a:ext cx="81699" cy="123063"/>
            </a:xfrm>
            <a:prstGeom prst="rect">
              <a:avLst/>
            </a:prstGeom>
          </p:spPr>
        </p:pic>
      </p:grpSp>
      <p:sp>
        <p:nvSpPr>
          <p:cNvPr id="40" name="object 40"/>
          <p:cNvSpPr/>
          <p:nvPr/>
        </p:nvSpPr>
        <p:spPr>
          <a:xfrm>
            <a:off x="8219338" y="2358491"/>
            <a:ext cx="189865" cy="158115"/>
          </a:xfrm>
          <a:custGeom>
            <a:avLst/>
            <a:gdLst/>
            <a:ahLst/>
            <a:cxnLst/>
            <a:rect l="l" t="t" r="r" b="b"/>
            <a:pathLst>
              <a:path w="189865" h="158114">
                <a:moveTo>
                  <a:pt x="74726" y="158102"/>
                </a:moveTo>
                <a:lnTo>
                  <a:pt x="0" y="158102"/>
                </a:lnTo>
                <a:lnTo>
                  <a:pt x="0" y="0"/>
                </a:lnTo>
                <a:lnTo>
                  <a:pt x="74726" y="0"/>
                </a:lnTo>
                <a:lnTo>
                  <a:pt x="74726" y="158102"/>
                </a:lnTo>
                <a:close/>
              </a:path>
              <a:path w="189865" h="158114">
                <a:moveTo>
                  <a:pt x="189547" y="158102"/>
                </a:moveTo>
                <a:lnTo>
                  <a:pt x="114820" y="158102"/>
                </a:lnTo>
                <a:lnTo>
                  <a:pt x="114820" y="0"/>
                </a:lnTo>
                <a:lnTo>
                  <a:pt x="189547" y="0"/>
                </a:lnTo>
                <a:lnTo>
                  <a:pt x="189547" y="158102"/>
                </a:lnTo>
                <a:close/>
              </a:path>
            </a:pathLst>
          </a:custGeom>
          <a:ln w="2606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1" name="object 41"/>
          <p:cNvGrpSpPr/>
          <p:nvPr/>
        </p:nvGrpSpPr>
        <p:grpSpPr>
          <a:xfrm>
            <a:off x="843760" y="769772"/>
            <a:ext cx="892175" cy="262255"/>
            <a:chOff x="843760" y="769772"/>
            <a:chExt cx="892175" cy="262255"/>
          </a:xfrm>
        </p:grpSpPr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760" y="787184"/>
              <a:ext cx="273229" cy="24353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6055" y="834326"/>
              <a:ext cx="77520" cy="19364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5107" y="834313"/>
              <a:ext cx="119875" cy="19639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90929" y="783767"/>
              <a:ext cx="134581" cy="24763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47025" y="834326"/>
              <a:ext cx="119875" cy="196723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697583" y="769772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8" name="object 4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9040" y="740499"/>
            <a:ext cx="331203" cy="329387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12" y="4624235"/>
            <a:ext cx="11156950" cy="2574290"/>
          </a:xfrm>
          <a:custGeom>
            <a:avLst/>
            <a:gdLst/>
            <a:ahLst/>
            <a:cxnLst/>
            <a:rect l="l" t="t" r="r" b="b"/>
            <a:pathLst>
              <a:path w="11156950" h="2574290">
                <a:moveTo>
                  <a:pt x="11156683" y="0"/>
                </a:moveTo>
                <a:lnTo>
                  <a:pt x="0" y="0"/>
                </a:lnTo>
                <a:lnTo>
                  <a:pt x="0" y="2573743"/>
                </a:lnTo>
                <a:lnTo>
                  <a:pt x="11156683" y="2573743"/>
                </a:lnTo>
                <a:lnTo>
                  <a:pt x="11156683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0" name="object 50"/>
          <p:cNvGraphicFramePr>
            <a:graphicFrameLocks noGrp="1"/>
          </p:cNvGraphicFramePr>
          <p:nvPr/>
        </p:nvGraphicFramePr>
        <p:xfrm>
          <a:off x="0" y="4644072"/>
          <a:ext cx="11236325" cy="2555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5995"/>
                <a:gridCol w="5160010"/>
                <a:gridCol w="2484120"/>
              </a:tblGrid>
              <a:tr h="495934"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b="1" spc="9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Model</a:t>
                      </a:r>
                      <a:r>
                        <a:rPr sz="1800" b="1" spc="8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 No.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525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140398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i="1" spc="-1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SR24B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R="1548765"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800" i="1" spc="-1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SR24C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7315" marB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513715"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800" b="1" spc="6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Battery</a:t>
                      </a:r>
                      <a:r>
                        <a:rPr sz="1800" b="1" spc="9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4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Voltage/Type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35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2771775">
                        <a:lnSpc>
                          <a:spcPct val="100000"/>
                        </a:lnSpc>
                        <a:spcBef>
                          <a:spcPts val="920"/>
                        </a:spcBef>
                      </a:pPr>
                      <a:r>
                        <a:rPr sz="1800" i="1" spc="4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6.4V/LiFePO4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513715"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6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Battery</a:t>
                      </a:r>
                      <a:r>
                        <a:rPr sz="1800" b="1" spc="9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Capacity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160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279908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i="1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38.4Wh</a:t>
                      </a:r>
                      <a:r>
                        <a:rPr sz="1800" i="1" spc="34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(6Ah)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513715"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800" b="1" spc="-2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Bulb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6413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201739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800" i="1" spc="9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High</a:t>
                      </a:r>
                      <a:r>
                        <a:rPr sz="1800" i="1" spc="7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i="1" spc="7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brightness</a:t>
                      </a:r>
                      <a:r>
                        <a:rPr sz="1800" i="1" spc="7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i="1" spc="90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2W/240LM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518795"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b="1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Solar</a:t>
                      </a:r>
                      <a:r>
                        <a:rPr sz="1800" b="1" spc="7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Panel</a:t>
                      </a:r>
                      <a:r>
                        <a:rPr sz="1800" b="1" spc="7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4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6667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149479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i="1" spc="3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10W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R="1538605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i="1" spc="35" dirty="0">
                          <a:solidFill>
                            <a:srgbClr val="090202"/>
                          </a:solidFill>
                          <a:latin typeface="Arial" panose="020B0604020202020204"/>
                          <a:cs typeface="Arial" panose="020B0604020202020204"/>
                        </a:rPr>
                        <a:t>15W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9375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A5CD00"/>
                    </a:solidFill>
                  </a:tcPr>
                </a:tc>
              </a:tr>
            </a:tbl>
          </a:graphicData>
        </a:graphic>
      </p:graphicFrame>
      <p:sp>
        <p:nvSpPr>
          <p:cNvPr id="51" name="object 51"/>
          <p:cNvSpPr/>
          <p:nvPr/>
        </p:nvSpPr>
        <p:spPr>
          <a:xfrm>
            <a:off x="7070153" y="4644072"/>
            <a:ext cx="0" cy="518795"/>
          </a:xfrm>
          <a:custGeom>
            <a:avLst/>
            <a:gdLst/>
            <a:ahLst/>
            <a:cxnLst/>
            <a:rect l="l" t="t" r="r" b="b"/>
            <a:pathLst>
              <a:path h="518795">
                <a:moveTo>
                  <a:pt x="0" y="0"/>
                </a:moveTo>
                <a:lnTo>
                  <a:pt x="0" y="518591"/>
                </a:lnTo>
              </a:path>
            </a:pathLst>
          </a:custGeom>
          <a:ln w="1145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070153" y="6683554"/>
            <a:ext cx="0" cy="518795"/>
          </a:xfrm>
          <a:custGeom>
            <a:avLst/>
            <a:gdLst/>
            <a:ahLst/>
            <a:cxnLst/>
            <a:rect l="l" t="t" r="r" b="b"/>
            <a:pathLst>
              <a:path h="518795">
                <a:moveTo>
                  <a:pt x="0" y="0"/>
                </a:moveTo>
                <a:lnTo>
                  <a:pt x="0" y="518591"/>
                </a:lnTo>
              </a:path>
            </a:pathLst>
          </a:custGeom>
          <a:ln w="1145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3" name="object 5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8883" y="1443693"/>
            <a:ext cx="4127804" cy="26405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36671" y="1132836"/>
            <a:ext cx="133731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Wall</a:t>
            </a:r>
            <a:r>
              <a:rPr sz="1400" i="1" spc="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with</a:t>
            </a:r>
            <a:r>
              <a:rPr sz="1400" i="1" spc="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brightness</a:t>
            </a:r>
            <a:r>
              <a:rPr sz="1400" i="1" spc="30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level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36671" y="2113398"/>
            <a:ext cx="137414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2000</a:t>
            </a:r>
            <a:r>
              <a:rPr sz="14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cycles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LiFePO4</a:t>
            </a:r>
            <a:r>
              <a:rPr sz="1400" i="1" spc="-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36671" y="3083157"/>
            <a:ext cx="138112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VeraSol-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certified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product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385594" y="2890075"/>
            <a:ext cx="853338" cy="85331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384755" y="1920303"/>
            <a:ext cx="853440" cy="853440"/>
            <a:chOff x="8384755" y="1920303"/>
            <a:chExt cx="853440" cy="853440"/>
          </a:xfrm>
        </p:grpSpPr>
        <p:sp>
          <p:nvSpPr>
            <p:cNvPr id="7" name="object 7"/>
            <p:cNvSpPr/>
            <p:nvPr/>
          </p:nvSpPr>
          <p:spPr>
            <a:xfrm>
              <a:off x="8384755" y="1920303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681" y="0"/>
                  </a:moveTo>
                  <a:lnTo>
                    <a:pt x="380188" y="2503"/>
                  </a:lnTo>
                  <a:lnTo>
                    <a:pt x="335145" y="9840"/>
                  </a:lnTo>
                  <a:lnTo>
                    <a:pt x="291813" y="21749"/>
                  </a:lnTo>
                  <a:lnTo>
                    <a:pt x="250452" y="37972"/>
                  </a:lnTo>
                  <a:lnTo>
                    <a:pt x="211322" y="58247"/>
                  </a:lnTo>
                  <a:lnTo>
                    <a:pt x="174684" y="82315"/>
                  </a:lnTo>
                  <a:lnTo>
                    <a:pt x="140797" y="109915"/>
                  </a:lnTo>
                  <a:lnTo>
                    <a:pt x="109923" y="140787"/>
                  </a:lnTo>
                  <a:lnTo>
                    <a:pt x="82321" y="174670"/>
                  </a:lnTo>
                  <a:lnTo>
                    <a:pt x="58252" y="211305"/>
                  </a:lnTo>
                  <a:lnTo>
                    <a:pt x="37975" y="250431"/>
                  </a:lnTo>
                  <a:lnTo>
                    <a:pt x="21751" y="291788"/>
                  </a:lnTo>
                  <a:lnTo>
                    <a:pt x="9840" y="335116"/>
                  </a:lnTo>
                  <a:lnTo>
                    <a:pt x="2503" y="380155"/>
                  </a:lnTo>
                  <a:lnTo>
                    <a:pt x="0" y="426643"/>
                  </a:lnTo>
                  <a:lnTo>
                    <a:pt x="2503" y="473135"/>
                  </a:lnTo>
                  <a:lnTo>
                    <a:pt x="9840" y="518176"/>
                  </a:lnTo>
                  <a:lnTo>
                    <a:pt x="21751" y="561506"/>
                  </a:lnTo>
                  <a:lnTo>
                    <a:pt x="37975" y="602865"/>
                  </a:lnTo>
                  <a:lnTo>
                    <a:pt x="58252" y="641994"/>
                  </a:lnTo>
                  <a:lnTo>
                    <a:pt x="82321" y="678631"/>
                  </a:lnTo>
                  <a:lnTo>
                    <a:pt x="109923" y="712517"/>
                  </a:lnTo>
                  <a:lnTo>
                    <a:pt x="140797" y="743390"/>
                  </a:lnTo>
                  <a:lnTo>
                    <a:pt x="174684" y="770992"/>
                  </a:lnTo>
                  <a:lnTo>
                    <a:pt x="211322" y="795061"/>
                  </a:lnTo>
                  <a:lnTo>
                    <a:pt x="250452" y="815337"/>
                  </a:lnTo>
                  <a:lnTo>
                    <a:pt x="291813" y="831561"/>
                  </a:lnTo>
                  <a:lnTo>
                    <a:pt x="335145" y="843472"/>
                  </a:lnTo>
                  <a:lnTo>
                    <a:pt x="380188" y="850809"/>
                  </a:lnTo>
                  <a:lnTo>
                    <a:pt x="426681" y="853313"/>
                  </a:lnTo>
                  <a:lnTo>
                    <a:pt x="473168" y="850809"/>
                  </a:lnTo>
                  <a:lnTo>
                    <a:pt x="518206" y="843472"/>
                  </a:lnTo>
                  <a:lnTo>
                    <a:pt x="561534" y="831561"/>
                  </a:lnTo>
                  <a:lnTo>
                    <a:pt x="602893" y="815337"/>
                  </a:lnTo>
                  <a:lnTo>
                    <a:pt x="642021" y="795061"/>
                  </a:lnTo>
                  <a:lnTo>
                    <a:pt x="678658" y="770992"/>
                  </a:lnTo>
                  <a:lnTo>
                    <a:pt x="712544" y="743390"/>
                  </a:lnTo>
                  <a:lnTo>
                    <a:pt x="743419" y="712517"/>
                  </a:lnTo>
                  <a:lnTo>
                    <a:pt x="771022" y="678631"/>
                  </a:lnTo>
                  <a:lnTo>
                    <a:pt x="795093" y="641994"/>
                  </a:lnTo>
                  <a:lnTo>
                    <a:pt x="815372" y="602865"/>
                  </a:lnTo>
                  <a:lnTo>
                    <a:pt x="831597" y="561506"/>
                  </a:lnTo>
                  <a:lnTo>
                    <a:pt x="843509" y="518176"/>
                  </a:lnTo>
                  <a:lnTo>
                    <a:pt x="850847" y="473135"/>
                  </a:lnTo>
                  <a:lnTo>
                    <a:pt x="853351" y="426643"/>
                  </a:lnTo>
                  <a:lnTo>
                    <a:pt x="850847" y="380155"/>
                  </a:lnTo>
                  <a:lnTo>
                    <a:pt x="843509" y="335116"/>
                  </a:lnTo>
                  <a:lnTo>
                    <a:pt x="831597" y="291788"/>
                  </a:lnTo>
                  <a:lnTo>
                    <a:pt x="815372" y="250431"/>
                  </a:lnTo>
                  <a:lnTo>
                    <a:pt x="795093" y="211305"/>
                  </a:lnTo>
                  <a:lnTo>
                    <a:pt x="771022" y="174670"/>
                  </a:lnTo>
                  <a:lnTo>
                    <a:pt x="743419" y="140787"/>
                  </a:lnTo>
                  <a:lnTo>
                    <a:pt x="712544" y="109915"/>
                  </a:lnTo>
                  <a:lnTo>
                    <a:pt x="678658" y="82315"/>
                  </a:lnTo>
                  <a:lnTo>
                    <a:pt x="642021" y="58247"/>
                  </a:lnTo>
                  <a:lnTo>
                    <a:pt x="602893" y="37972"/>
                  </a:lnTo>
                  <a:lnTo>
                    <a:pt x="561534" y="21749"/>
                  </a:lnTo>
                  <a:lnTo>
                    <a:pt x="518206" y="9840"/>
                  </a:lnTo>
                  <a:lnTo>
                    <a:pt x="473168" y="2503"/>
                  </a:lnTo>
                  <a:lnTo>
                    <a:pt x="426681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601100" y="2224722"/>
              <a:ext cx="389255" cy="249554"/>
            </a:xfrm>
            <a:custGeom>
              <a:avLst/>
              <a:gdLst/>
              <a:ahLst/>
              <a:cxnLst/>
              <a:rect l="l" t="t" r="r" b="b"/>
              <a:pathLst>
                <a:path w="389254" h="249555">
                  <a:moveTo>
                    <a:pt x="0" y="227685"/>
                  </a:moveTo>
                  <a:lnTo>
                    <a:pt x="0" y="21793"/>
                  </a:lnTo>
                  <a:lnTo>
                    <a:pt x="1713" y="13308"/>
                  </a:lnTo>
                  <a:lnTo>
                    <a:pt x="6386" y="6381"/>
                  </a:lnTo>
                  <a:lnTo>
                    <a:pt x="13314" y="1712"/>
                  </a:lnTo>
                  <a:lnTo>
                    <a:pt x="21793" y="0"/>
                  </a:lnTo>
                  <a:lnTo>
                    <a:pt x="366877" y="0"/>
                  </a:lnTo>
                  <a:lnTo>
                    <a:pt x="375361" y="1712"/>
                  </a:lnTo>
                  <a:lnTo>
                    <a:pt x="382289" y="6381"/>
                  </a:lnTo>
                  <a:lnTo>
                    <a:pt x="386958" y="13308"/>
                  </a:lnTo>
                  <a:lnTo>
                    <a:pt x="388670" y="21793"/>
                  </a:lnTo>
                  <a:lnTo>
                    <a:pt x="388670" y="227685"/>
                  </a:lnTo>
                  <a:lnTo>
                    <a:pt x="386958" y="236169"/>
                  </a:lnTo>
                  <a:lnTo>
                    <a:pt x="382289" y="243097"/>
                  </a:lnTo>
                  <a:lnTo>
                    <a:pt x="375361" y="247766"/>
                  </a:lnTo>
                  <a:lnTo>
                    <a:pt x="366877" y="249478"/>
                  </a:lnTo>
                  <a:lnTo>
                    <a:pt x="21793" y="249478"/>
                  </a:lnTo>
                  <a:lnTo>
                    <a:pt x="13314" y="247766"/>
                  </a:lnTo>
                  <a:lnTo>
                    <a:pt x="6386" y="243097"/>
                  </a:lnTo>
                  <a:lnTo>
                    <a:pt x="1713" y="236169"/>
                  </a:lnTo>
                  <a:lnTo>
                    <a:pt x="0" y="227685"/>
                  </a:lnTo>
                  <a:close/>
                </a:path>
              </a:pathLst>
            </a:custGeom>
            <a:ln w="260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76747" y="2287924"/>
              <a:ext cx="81724" cy="123088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8643213" y="2266251"/>
            <a:ext cx="189865" cy="158750"/>
          </a:xfrm>
          <a:custGeom>
            <a:avLst/>
            <a:gdLst/>
            <a:ahLst/>
            <a:cxnLst/>
            <a:rect l="l" t="t" r="r" b="b"/>
            <a:pathLst>
              <a:path w="189865" h="158750">
                <a:moveTo>
                  <a:pt x="74739" y="158127"/>
                </a:moveTo>
                <a:lnTo>
                  <a:pt x="0" y="158127"/>
                </a:lnTo>
                <a:lnTo>
                  <a:pt x="0" y="0"/>
                </a:lnTo>
                <a:lnTo>
                  <a:pt x="74739" y="0"/>
                </a:lnTo>
                <a:lnTo>
                  <a:pt x="74739" y="158127"/>
                </a:lnTo>
                <a:close/>
              </a:path>
              <a:path w="189865" h="158750">
                <a:moveTo>
                  <a:pt x="189585" y="158127"/>
                </a:moveTo>
                <a:lnTo>
                  <a:pt x="114846" y="158127"/>
                </a:lnTo>
                <a:lnTo>
                  <a:pt x="114846" y="0"/>
                </a:lnTo>
                <a:lnTo>
                  <a:pt x="189585" y="0"/>
                </a:lnTo>
                <a:lnTo>
                  <a:pt x="189585" y="158127"/>
                </a:lnTo>
                <a:close/>
              </a:path>
            </a:pathLst>
          </a:custGeom>
          <a:ln w="26073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8385175" y="939622"/>
            <a:ext cx="853440" cy="853440"/>
            <a:chOff x="8385175" y="939622"/>
            <a:chExt cx="853440" cy="853440"/>
          </a:xfrm>
        </p:grpSpPr>
        <p:sp>
          <p:nvSpPr>
            <p:cNvPr id="12" name="object 12"/>
            <p:cNvSpPr/>
            <p:nvPr/>
          </p:nvSpPr>
          <p:spPr>
            <a:xfrm>
              <a:off x="8385175" y="939622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669" y="0"/>
                  </a:moveTo>
                  <a:lnTo>
                    <a:pt x="380175" y="2503"/>
                  </a:lnTo>
                  <a:lnTo>
                    <a:pt x="335133" y="9840"/>
                  </a:lnTo>
                  <a:lnTo>
                    <a:pt x="291801" y="21749"/>
                  </a:lnTo>
                  <a:lnTo>
                    <a:pt x="250441" y="37972"/>
                  </a:lnTo>
                  <a:lnTo>
                    <a:pt x="211312" y="58247"/>
                  </a:lnTo>
                  <a:lnTo>
                    <a:pt x="174676" y="82315"/>
                  </a:lnTo>
                  <a:lnTo>
                    <a:pt x="140790" y="109915"/>
                  </a:lnTo>
                  <a:lnTo>
                    <a:pt x="109917" y="140787"/>
                  </a:lnTo>
                  <a:lnTo>
                    <a:pt x="82317" y="174670"/>
                  </a:lnTo>
                  <a:lnTo>
                    <a:pt x="58248" y="211305"/>
                  </a:lnTo>
                  <a:lnTo>
                    <a:pt x="37973" y="250431"/>
                  </a:lnTo>
                  <a:lnTo>
                    <a:pt x="21750" y="291788"/>
                  </a:lnTo>
                  <a:lnTo>
                    <a:pt x="9840" y="335116"/>
                  </a:lnTo>
                  <a:lnTo>
                    <a:pt x="2503" y="380155"/>
                  </a:lnTo>
                  <a:lnTo>
                    <a:pt x="0" y="426643"/>
                  </a:lnTo>
                  <a:lnTo>
                    <a:pt x="2503" y="473135"/>
                  </a:lnTo>
                  <a:lnTo>
                    <a:pt x="9840" y="518176"/>
                  </a:lnTo>
                  <a:lnTo>
                    <a:pt x="21750" y="561506"/>
                  </a:lnTo>
                  <a:lnTo>
                    <a:pt x="37973" y="602865"/>
                  </a:lnTo>
                  <a:lnTo>
                    <a:pt x="58248" y="641994"/>
                  </a:lnTo>
                  <a:lnTo>
                    <a:pt x="82317" y="678631"/>
                  </a:lnTo>
                  <a:lnTo>
                    <a:pt x="109917" y="712517"/>
                  </a:lnTo>
                  <a:lnTo>
                    <a:pt x="140790" y="743390"/>
                  </a:lnTo>
                  <a:lnTo>
                    <a:pt x="174676" y="770992"/>
                  </a:lnTo>
                  <a:lnTo>
                    <a:pt x="211312" y="795061"/>
                  </a:lnTo>
                  <a:lnTo>
                    <a:pt x="250441" y="815337"/>
                  </a:lnTo>
                  <a:lnTo>
                    <a:pt x="291801" y="831561"/>
                  </a:lnTo>
                  <a:lnTo>
                    <a:pt x="335133" y="843472"/>
                  </a:lnTo>
                  <a:lnTo>
                    <a:pt x="380175" y="850809"/>
                  </a:lnTo>
                  <a:lnTo>
                    <a:pt x="426669" y="853313"/>
                  </a:lnTo>
                  <a:lnTo>
                    <a:pt x="473156" y="850809"/>
                  </a:lnTo>
                  <a:lnTo>
                    <a:pt x="518193" y="843472"/>
                  </a:lnTo>
                  <a:lnTo>
                    <a:pt x="561522" y="831561"/>
                  </a:lnTo>
                  <a:lnTo>
                    <a:pt x="602880" y="815337"/>
                  </a:lnTo>
                  <a:lnTo>
                    <a:pt x="642008" y="795061"/>
                  </a:lnTo>
                  <a:lnTo>
                    <a:pt x="678645" y="770992"/>
                  </a:lnTo>
                  <a:lnTo>
                    <a:pt x="712532" y="743390"/>
                  </a:lnTo>
                  <a:lnTo>
                    <a:pt x="743407" y="712517"/>
                  </a:lnTo>
                  <a:lnTo>
                    <a:pt x="771010" y="678631"/>
                  </a:lnTo>
                  <a:lnTo>
                    <a:pt x="795081" y="641994"/>
                  </a:lnTo>
                  <a:lnTo>
                    <a:pt x="815359" y="602865"/>
                  </a:lnTo>
                  <a:lnTo>
                    <a:pt x="831584" y="561506"/>
                  </a:lnTo>
                  <a:lnTo>
                    <a:pt x="843496" y="518176"/>
                  </a:lnTo>
                  <a:lnTo>
                    <a:pt x="850834" y="473135"/>
                  </a:lnTo>
                  <a:lnTo>
                    <a:pt x="853338" y="426643"/>
                  </a:lnTo>
                  <a:lnTo>
                    <a:pt x="850834" y="380155"/>
                  </a:lnTo>
                  <a:lnTo>
                    <a:pt x="843496" y="335116"/>
                  </a:lnTo>
                  <a:lnTo>
                    <a:pt x="831584" y="291788"/>
                  </a:lnTo>
                  <a:lnTo>
                    <a:pt x="815359" y="250431"/>
                  </a:lnTo>
                  <a:lnTo>
                    <a:pt x="795081" y="211305"/>
                  </a:lnTo>
                  <a:lnTo>
                    <a:pt x="771010" y="174670"/>
                  </a:lnTo>
                  <a:lnTo>
                    <a:pt x="743407" y="140787"/>
                  </a:lnTo>
                  <a:lnTo>
                    <a:pt x="712532" y="109915"/>
                  </a:lnTo>
                  <a:lnTo>
                    <a:pt x="678645" y="82315"/>
                  </a:lnTo>
                  <a:lnTo>
                    <a:pt x="642008" y="58247"/>
                  </a:lnTo>
                  <a:lnTo>
                    <a:pt x="602880" y="37972"/>
                  </a:lnTo>
                  <a:lnTo>
                    <a:pt x="561522" y="21749"/>
                  </a:lnTo>
                  <a:lnTo>
                    <a:pt x="518193" y="9840"/>
                  </a:lnTo>
                  <a:lnTo>
                    <a:pt x="473156" y="2503"/>
                  </a:lnTo>
                  <a:lnTo>
                    <a:pt x="42666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590763" y="1339684"/>
              <a:ext cx="442595" cy="264160"/>
            </a:xfrm>
            <a:custGeom>
              <a:avLst/>
              <a:gdLst/>
              <a:ahLst/>
              <a:cxnLst/>
              <a:rect l="l" t="t" r="r" b="b"/>
              <a:pathLst>
                <a:path w="442595" h="264159">
                  <a:moveTo>
                    <a:pt x="68008" y="245402"/>
                  </a:moveTo>
                  <a:lnTo>
                    <a:pt x="62776" y="240182"/>
                  </a:lnTo>
                  <a:lnTo>
                    <a:pt x="5245" y="240182"/>
                  </a:lnTo>
                  <a:lnTo>
                    <a:pt x="0" y="245402"/>
                  </a:lnTo>
                  <a:lnTo>
                    <a:pt x="0" y="258343"/>
                  </a:lnTo>
                  <a:lnTo>
                    <a:pt x="5245" y="263575"/>
                  </a:lnTo>
                  <a:lnTo>
                    <a:pt x="56311" y="263575"/>
                  </a:lnTo>
                  <a:lnTo>
                    <a:pt x="62776" y="263575"/>
                  </a:lnTo>
                  <a:lnTo>
                    <a:pt x="68008" y="258343"/>
                  </a:lnTo>
                  <a:lnTo>
                    <a:pt x="68008" y="245402"/>
                  </a:lnTo>
                  <a:close/>
                </a:path>
                <a:path w="442595" h="264159">
                  <a:moveTo>
                    <a:pt x="147040" y="5232"/>
                  </a:moveTo>
                  <a:lnTo>
                    <a:pt x="141820" y="0"/>
                  </a:lnTo>
                  <a:lnTo>
                    <a:pt x="5245" y="0"/>
                  </a:lnTo>
                  <a:lnTo>
                    <a:pt x="12" y="5232"/>
                  </a:lnTo>
                  <a:lnTo>
                    <a:pt x="12" y="18161"/>
                  </a:lnTo>
                  <a:lnTo>
                    <a:pt x="5245" y="23393"/>
                  </a:lnTo>
                  <a:lnTo>
                    <a:pt x="135343" y="23393"/>
                  </a:lnTo>
                  <a:lnTo>
                    <a:pt x="141820" y="23393"/>
                  </a:lnTo>
                  <a:lnTo>
                    <a:pt x="147040" y="18161"/>
                  </a:lnTo>
                  <a:lnTo>
                    <a:pt x="147040" y="5232"/>
                  </a:lnTo>
                  <a:close/>
                </a:path>
                <a:path w="442595" h="264159">
                  <a:moveTo>
                    <a:pt x="285991" y="121183"/>
                  </a:moveTo>
                  <a:lnTo>
                    <a:pt x="280758" y="115951"/>
                  </a:lnTo>
                  <a:lnTo>
                    <a:pt x="5232" y="115951"/>
                  </a:lnTo>
                  <a:lnTo>
                    <a:pt x="0" y="121183"/>
                  </a:lnTo>
                  <a:lnTo>
                    <a:pt x="0" y="134112"/>
                  </a:lnTo>
                  <a:lnTo>
                    <a:pt x="5232" y="139344"/>
                  </a:lnTo>
                  <a:lnTo>
                    <a:pt x="274294" y="139344"/>
                  </a:lnTo>
                  <a:lnTo>
                    <a:pt x="280758" y="139344"/>
                  </a:lnTo>
                  <a:lnTo>
                    <a:pt x="285991" y="134112"/>
                  </a:lnTo>
                  <a:lnTo>
                    <a:pt x="285991" y="121183"/>
                  </a:lnTo>
                  <a:close/>
                </a:path>
                <a:path w="442595" h="264159">
                  <a:moveTo>
                    <a:pt x="442150" y="245402"/>
                  </a:moveTo>
                  <a:lnTo>
                    <a:pt x="436918" y="240182"/>
                  </a:lnTo>
                  <a:lnTo>
                    <a:pt x="145135" y="240182"/>
                  </a:lnTo>
                  <a:lnTo>
                    <a:pt x="139903" y="245402"/>
                  </a:lnTo>
                  <a:lnTo>
                    <a:pt x="139903" y="258343"/>
                  </a:lnTo>
                  <a:lnTo>
                    <a:pt x="145135" y="263575"/>
                  </a:lnTo>
                  <a:lnTo>
                    <a:pt x="430453" y="263575"/>
                  </a:lnTo>
                  <a:lnTo>
                    <a:pt x="436918" y="263575"/>
                  </a:lnTo>
                  <a:lnTo>
                    <a:pt x="442150" y="258343"/>
                  </a:lnTo>
                  <a:lnTo>
                    <a:pt x="442150" y="245402"/>
                  </a:lnTo>
                  <a:close/>
                </a:path>
                <a:path w="442595" h="264159">
                  <a:moveTo>
                    <a:pt x="442150" y="121183"/>
                  </a:moveTo>
                  <a:lnTo>
                    <a:pt x="436918" y="115951"/>
                  </a:lnTo>
                  <a:lnTo>
                    <a:pt x="362826" y="115951"/>
                  </a:lnTo>
                  <a:lnTo>
                    <a:pt x="357593" y="121183"/>
                  </a:lnTo>
                  <a:lnTo>
                    <a:pt x="357593" y="134112"/>
                  </a:lnTo>
                  <a:lnTo>
                    <a:pt x="362826" y="139344"/>
                  </a:lnTo>
                  <a:lnTo>
                    <a:pt x="430453" y="139344"/>
                  </a:lnTo>
                  <a:lnTo>
                    <a:pt x="436918" y="139344"/>
                  </a:lnTo>
                  <a:lnTo>
                    <a:pt x="442150" y="134112"/>
                  </a:lnTo>
                  <a:lnTo>
                    <a:pt x="442150" y="121183"/>
                  </a:lnTo>
                  <a:close/>
                </a:path>
                <a:path w="442595" h="264159">
                  <a:moveTo>
                    <a:pt x="442150" y="5232"/>
                  </a:moveTo>
                  <a:lnTo>
                    <a:pt x="436918" y="0"/>
                  </a:lnTo>
                  <a:lnTo>
                    <a:pt x="223799" y="0"/>
                  </a:lnTo>
                  <a:lnTo>
                    <a:pt x="218554" y="5232"/>
                  </a:lnTo>
                  <a:lnTo>
                    <a:pt x="218554" y="18161"/>
                  </a:lnTo>
                  <a:lnTo>
                    <a:pt x="223799" y="23393"/>
                  </a:lnTo>
                  <a:lnTo>
                    <a:pt x="430453" y="23393"/>
                  </a:lnTo>
                  <a:lnTo>
                    <a:pt x="436918" y="23393"/>
                  </a:lnTo>
                  <a:lnTo>
                    <a:pt x="442150" y="18161"/>
                  </a:lnTo>
                  <a:lnTo>
                    <a:pt x="442150" y="52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3055" y="1413294"/>
              <a:ext cx="118694" cy="11869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583993" y="1044105"/>
              <a:ext cx="455930" cy="607060"/>
            </a:xfrm>
            <a:custGeom>
              <a:avLst/>
              <a:gdLst/>
              <a:ahLst/>
              <a:cxnLst/>
              <a:rect l="l" t="t" r="r" b="b"/>
              <a:pathLst>
                <a:path w="455929" h="607060">
                  <a:moveTo>
                    <a:pt x="89560" y="223939"/>
                  </a:moveTo>
                  <a:lnTo>
                    <a:pt x="84328" y="218706"/>
                  </a:lnTo>
                  <a:lnTo>
                    <a:pt x="5232" y="218706"/>
                  </a:lnTo>
                  <a:lnTo>
                    <a:pt x="0" y="223939"/>
                  </a:lnTo>
                  <a:lnTo>
                    <a:pt x="0" y="236867"/>
                  </a:lnTo>
                  <a:lnTo>
                    <a:pt x="5232" y="242100"/>
                  </a:lnTo>
                  <a:lnTo>
                    <a:pt x="77863" y="242100"/>
                  </a:lnTo>
                  <a:lnTo>
                    <a:pt x="84328" y="242100"/>
                  </a:lnTo>
                  <a:lnTo>
                    <a:pt x="89560" y="236867"/>
                  </a:lnTo>
                  <a:lnTo>
                    <a:pt x="89560" y="223939"/>
                  </a:lnTo>
                  <a:close/>
                </a:path>
                <a:path w="455929" h="607060">
                  <a:moveTo>
                    <a:pt x="110045" y="155333"/>
                  </a:moveTo>
                  <a:lnTo>
                    <a:pt x="108115" y="148183"/>
                  </a:lnTo>
                  <a:lnTo>
                    <a:pt x="39636" y="108597"/>
                  </a:lnTo>
                  <a:lnTo>
                    <a:pt x="32461" y="110553"/>
                  </a:lnTo>
                  <a:lnTo>
                    <a:pt x="26022" y="121742"/>
                  </a:lnTo>
                  <a:lnTo>
                    <a:pt x="27927" y="128892"/>
                  </a:lnTo>
                  <a:lnTo>
                    <a:pt x="92671" y="166268"/>
                  </a:lnTo>
                  <a:lnTo>
                    <a:pt x="94678" y="166776"/>
                  </a:lnTo>
                  <a:lnTo>
                    <a:pt x="96659" y="166776"/>
                  </a:lnTo>
                  <a:lnTo>
                    <a:pt x="100698" y="166776"/>
                  </a:lnTo>
                  <a:lnTo>
                    <a:pt x="104635" y="164668"/>
                  </a:lnTo>
                  <a:lnTo>
                    <a:pt x="110045" y="155333"/>
                  </a:lnTo>
                  <a:close/>
                </a:path>
                <a:path w="455929" h="607060">
                  <a:moveTo>
                    <a:pt x="164007" y="98983"/>
                  </a:moveTo>
                  <a:lnTo>
                    <a:pt x="124447" y="30492"/>
                  </a:lnTo>
                  <a:lnTo>
                    <a:pt x="117284" y="28524"/>
                  </a:lnTo>
                  <a:lnTo>
                    <a:pt x="106108" y="35026"/>
                  </a:lnTo>
                  <a:lnTo>
                    <a:pt x="104190" y="42189"/>
                  </a:lnTo>
                  <a:lnTo>
                    <a:pt x="142671" y="108826"/>
                  </a:lnTo>
                  <a:lnTo>
                    <a:pt x="146608" y="110934"/>
                  </a:lnTo>
                  <a:lnTo>
                    <a:pt x="150647" y="110934"/>
                  </a:lnTo>
                  <a:lnTo>
                    <a:pt x="152628" y="110934"/>
                  </a:lnTo>
                  <a:lnTo>
                    <a:pt x="154647" y="110426"/>
                  </a:lnTo>
                  <a:lnTo>
                    <a:pt x="162077" y="106133"/>
                  </a:lnTo>
                  <a:lnTo>
                    <a:pt x="164007" y="98983"/>
                  </a:lnTo>
                  <a:close/>
                </a:path>
                <a:path w="455929" h="607060">
                  <a:moveTo>
                    <a:pt x="170065" y="547446"/>
                  </a:moveTo>
                  <a:lnTo>
                    <a:pt x="165392" y="524383"/>
                  </a:lnTo>
                  <a:lnTo>
                    <a:pt x="156705" y="511505"/>
                  </a:lnTo>
                  <a:lnTo>
                    <a:pt x="152666" y="505510"/>
                  </a:lnTo>
                  <a:lnTo>
                    <a:pt x="146672" y="501472"/>
                  </a:lnTo>
                  <a:lnTo>
                    <a:pt x="146672" y="547446"/>
                  </a:lnTo>
                  <a:lnTo>
                    <a:pt x="143840" y="561441"/>
                  </a:lnTo>
                  <a:lnTo>
                    <a:pt x="136131" y="572871"/>
                  </a:lnTo>
                  <a:lnTo>
                    <a:pt x="124701" y="580593"/>
                  </a:lnTo>
                  <a:lnTo>
                    <a:pt x="110731" y="583412"/>
                  </a:lnTo>
                  <a:lnTo>
                    <a:pt x="96748" y="580593"/>
                  </a:lnTo>
                  <a:lnTo>
                    <a:pt x="85318" y="572871"/>
                  </a:lnTo>
                  <a:lnTo>
                    <a:pt x="77597" y="561441"/>
                  </a:lnTo>
                  <a:lnTo>
                    <a:pt x="74777" y="547446"/>
                  </a:lnTo>
                  <a:lnTo>
                    <a:pt x="77597" y="533488"/>
                  </a:lnTo>
                  <a:lnTo>
                    <a:pt x="85318" y="522058"/>
                  </a:lnTo>
                  <a:lnTo>
                    <a:pt x="96748" y="514337"/>
                  </a:lnTo>
                  <a:lnTo>
                    <a:pt x="110731" y="511505"/>
                  </a:lnTo>
                  <a:lnTo>
                    <a:pt x="124701" y="514337"/>
                  </a:lnTo>
                  <a:lnTo>
                    <a:pt x="136131" y="522058"/>
                  </a:lnTo>
                  <a:lnTo>
                    <a:pt x="143840" y="533488"/>
                  </a:lnTo>
                  <a:lnTo>
                    <a:pt x="146672" y="547446"/>
                  </a:lnTo>
                  <a:lnTo>
                    <a:pt x="146672" y="501472"/>
                  </a:lnTo>
                  <a:lnTo>
                    <a:pt x="133794" y="492785"/>
                  </a:lnTo>
                  <a:lnTo>
                    <a:pt x="110731" y="488111"/>
                  </a:lnTo>
                  <a:lnTo>
                    <a:pt x="87642" y="492785"/>
                  </a:lnTo>
                  <a:lnTo>
                    <a:pt x="68783" y="505510"/>
                  </a:lnTo>
                  <a:lnTo>
                    <a:pt x="56045" y="524383"/>
                  </a:lnTo>
                  <a:lnTo>
                    <a:pt x="51384" y="547446"/>
                  </a:lnTo>
                  <a:lnTo>
                    <a:pt x="56045" y="570534"/>
                  </a:lnTo>
                  <a:lnTo>
                    <a:pt x="68783" y="589407"/>
                  </a:lnTo>
                  <a:lnTo>
                    <a:pt x="87642" y="602145"/>
                  </a:lnTo>
                  <a:lnTo>
                    <a:pt x="110731" y="606806"/>
                  </a:lnTo>
                  <a:lnTo>
                    <a:pt x="133794" y="602145"/>
                  </a:lnTo>
                  <a:lnTo>
                    <a:pt x="152666" y="589407"/>
                  </a:lnTo>
                  <a:lnTo>
                    <a:pt x="156705" y="583412"/>
                  </a:lnTo>
                  <a:lnTo>
                    <a:pt x="165392" y="570534"/>
                  </a:lnTo>
                  <a:lnTo>
                    <a:pt x="170065" y="547446"/>
                  </a:lnTo>
                  <a:close/>
                </a:path>
                <a:path w="455929" h="607060">
                  <a:moveTo>
                    <a:pt x="236982" y="5232"/>
                  </a:moveTo>
                  <a:lnTo>
                    <a:pt x="231749" y="0"/>
                  </a:lnTo>
                  <a:lnTo>
                    <a:pt x="218821" y="0"/>
                  </a:lnTo>
                  <a:lnTo>
                    <a:pt x="213588" y="5232"/>
                  </a:lnTo>
                  <a:lnTo>
                    <a:pt x="213588" y="84315"/>
                  </a:lnTo>
                  <a:lnTo>
                    <a:pt x="218821" y="89547"/>
                  </a:lnTo>
                  <a:lnTo>
                    <a:pt x="225285" y="89547"/>
                  </a:lnTo>
                  <a:lnTo>
                    <a:pt x="231749" y="89547"/>
                  </a:lnTo>
                  <a:lnTo>
                    <a:pt x="236982" y="84315"/>
                  </a:lnTo>
                  <a:lnTo>
                    <a:pt x="236982" y="5232"/>
                  </a:lnTo>
                  <a:close/>
                </a:path>
                <a:path w="455929" h="607060">
                  <a:moveTo>
                    <a:pt x="248729" y="301967"/>
                  </a:moveTo>
                  <a:lnTo>
                    <a:pt x="244055" y="278892"/>
                  </a:lnTo>
                  <a:lnTo>
                    <a:pt x="235369" y="266001"/>
                  </a:lnTo>
                  <a:lnTo>
                    <a:pt x="231317" y="260019"/>
                  </a:lnTo>
                  <a:lnTo>
                    <a:pt x="225336" y="255981"/>
                  </a:lnTo>
                  <a:lnTo>
                    <a:pt x="225336" y="301967"/>
                  </a:lnTo>
                  <a:lnTo>
                    <a:pt x="222504" y="315950"/>
                  </a:lnTo>
                  <a:lnTo>
                    <a:pt x="214782" y="327367"/>
                  </a:lnTo>
                  <a:lnTo>
                    <a:pt x="203352" y="335089"/>
                  </a:lnTo>
                  <a:lnTo>
                    <a:pt x="189382" y="337908"/>
                  </a:lnTo>
                  <a:lnTo>
                    <a:pt x="175399" y="335089"/>
                  </a:lnTo>
                  <a:lnTo>
                    <a:pt x="163969" y="327367"/>
                  </a:lnTo>
                  <a:lnTo>
                    <a:pt x="156248" y="315950"/>
                  </a:lnTo>
                  <a:lnTo>
                    <a:pt x="153428" y="301967"/>
                  </a:lnTo>
                  <a:lnTo>
                    <a:pt x="156248" y="287985"/>
                  </a:lnTo>
                  <a:lnTo>
                    <a:pt x="163969" y="276555"/>
                  </a:lnTo>
                  <a:lnTo>
                    <a:pt x="175399" y="268833"/>
                  </a:lnTo>
                  <a:lnTo>
                    <a:pt x="189382" y="266001"/>
                  </a:lnTo>
                  <a:lnTo>
                    <a:pt x="203352" y="268833"/>
                  </a:lnTo>
                  <a:lnTo>
                    <a:pt x="214782" y="276555"/>
                  </a:lnTo>
                  <a:lnTo>
                    <a:pt x="222504" y="287985"/>
                  </a:lnTo>
                  <a:lnTo>
                    <a:pt x="225336" y="301967"/>
                  </a:lnTo>
                  <a:lnTo>
                    <a:pt x="225336" y="255981"/>
                  </a:lnTo>
                  <a:lnTo>
                    <a:pt x="212458" y="247281"/>
                  </a:lnTo>
                  <a:lnTo>
                    <a:pt x="189382" y="242608"/>
                  </a:lnTo>
                  <a:lnTo>
                    <a:pt x="166293" y="247281"/>
                  </a:lnTo>
                  <a:lnTo>
                    <a:pt x="147434" y="260019"/>
                  </a:lnTo>
                  <a:lnTo>
                    <a:pt x="134696" y="278892"/>
                  </a:lnTo>
                  <a:lnTo>
                    <a:pt x="130035" y="301967"/>
                  </a:lnTo>
                  <a:lnTo>
                    <a:pt x="134696" y="325043"/>
                  </a:lnTo>
                  <a:lnTo>
                    <a:pt x="147434" y="343903"/>
                  </a:lnTo>
                  <a:lnTo>
                    <a:pt x="166293" y="356641"/>
                  </a:lnTo>
                  <a:lnTo>
                    <a:pt x="189382" y="361302"/>
                  </a:lnTo>
                  <a:lnTo>
                    <a:pt x="212458" y="356641"/>
                  </a:lnTo>
                  <a:lnTo>
                    <a:pt x="231317" y="343903"/>
                  </a:lnTo>
                  <a:lnTo>
                    <a:pt x="235369" y="337908"/>
                  </a:lnTo>
                  <a:lnTo>
                    <a:pt x="244055" y="325043"/>
                  </a:lnTo>
                  <a:lnTo>
                    <a:pt x="248729" y="301967"/>
                  </a:lnTo>
                  <a:close/>
                </a:path>
                <a:path w="455929" h="607060">
                  <a:moveTo>
                    <a:pt x="347052" y="39624"/>
                  </a:moveTo>
                  <a:lnTo>
                    <a:pt x="345147" y="32473"/>
                  </a:lnTo>
                  <a:lnTo>
                    <a:pt x="333946" y="25984"/>
                  </a:lnTo>
                  <a:lnTo>
                    <a:pt x="326796" y="27927"/>
                  </a:lnTo>
                  <a:lnTo>
                    <a:pt x="287248" y="96405"/>
                  </a:lnTo>
                  <a:lnTo>
                    <a:pt x="289179" y="103555"/>
                  </a:lnTo>
                  <a:lnTo>
                    <a:pt x="296621" y="107848"/>
                  </a:lnTo>
                  <a:lnTo>
                    <a:pt x="298627" y="108356"/>
                  </a:lnTo>
                  <a:lnTo>
                    <a:pt x="300609" y="108356"/>
                  </a:lnTo>
                  <a:lnTo>
                    <a:pt x="304647" y="108356"/>
                  </a:lnTo>
                  <a:lnTo>
                    <a:pt x="308584" y="106248"/>
                  </a:lnTo>
                  <a:lnTo>
                    <a:pt x="347052" y="39624"/>
                  </a:lnTo>
                  <a:close/>
                </a:path>
                <a:path w="455929" h="607060">
                  <a:moveTo>
                    <a:pt x="350862" y="225272"/>
                  </a:moveTo>
                  <a:lnTo>
                    <a:pt x="341033" y="176720"/>
                  </a:lnTo>
                  <a:lnTo>
                    <a:pt x="314236" y="137007"/>
                  </a:lnTo>
                  <a:lnTo>
                    <a:pt x="274535" y="110223"/>
                  </a:lnTo>
                  <a:lnTo>
                    <a:pt x="225971" y="100380"/>
                  </a:lnTo>
                  <a:lnTo>
                    <a:pt x="177393" y="110223"/>
                  </a:lnTo>
                  <a:lnTo>
                    <a:pt x="137693" y="137007"/>
                  </a:lnTo>
                  <a:lnTo>
                    <a:pt x="110896" y="176720"/>
                  </a:lnTo>
                  <a:lnTo>
                    <a:pt x="101066" y="225272"/>
                  </a:lnTo>
                  <a:lnTo>
                    <a:pt x="101066" y="231736"/>
                  </a:lnTo>
                  <a:lnTo>
                    <a:pt x="106299" y="236969"/>
                  </a:lnTo>
                  <a:lnTo>
                    <a:pt x="119240" y="236969"/>
                  </a:lnTo>
                  <a:lnTo>
                    <a:pt x="124472" y="231736"/>
                  </a:lnTo>
                  <a:lnTo>
                    <a:pt x="124472" y="225272"/>
                  </a:lnTo>
                  <a:lnTo>
                    <a:pt x="132461" y="185813"/>
                  </a:lnTo>
                  <a:lnTo>
                    <a:pt x="154228" y="153543"/>
                  </a:lnTo>
                  <a:lnTo>
                    <a:pt x="186499" y="131775"/>
                  </a:lnTo>
                  <a:lnTo>
                    <a:pt x="225971" y="123774"/>
                  </a:lnTo>
                  <a:lnTo>
                    <a:pt x="265430" y="131775"/>
                  </a:lnTo>
                  <a:lnTo>
                    <a:pt x="297700" y="153543"/>
                  </a:lnTo>
                  <a:lnTo>
                    <a:pt x="319468" y="185813"/>
                  </a:lnTo>
                  <a:lnTo>
                    <a:pt x="327469" y="225272"/>
                  </a:lnTo>
                  <a:lnTo>
                    <a:pt x="327469" y="231736"/>
                  </a:lnTo>
                  <a:lnTo>
                    <a:pt x="332701" y="236969"/>
                  </a:lnTo>
                  <a:lnTo>
                    <a:pt x="339166" y="236969"/>
                  </a:lnTo>
                  <a:lnTo>
                    <a:pt x="345630" y="236969"/>
                  </a:lnTo>
                  <a:lnTo>
                    <a:pt x="350862" y="231736"/>
                  </a:lnTo>
                  <a:lnTo>
                    <a:pt x="350862" y="225272"/>
                  </a:lnTo>
                  <a:close/>
                </a:path>
                <a:path w="455929" h="607060">
                  <a:moveTo>
                    <a:pt x="427113" y="117284"/>
                  </a:moveTo>
                  <a:lnTo>
                    <a:pt x="420624" y="106083"/>
                  </a:lnTo>
                  <a:lnTo>
                    <a:pt x="413473" y="104114"/>
                  </a:lnTo>
                  <a:lnTo>
                    <a:pt x="345008" y="143725"/>
                  </a:lnTo>
                  <a:lnTo>
                    <a:pt x="343090" y="150876"/>
                  </a:lnTo>
                  <a:lnTo>
                    <a:pt x="348488" y="160210"/>
                  </a:lnTo>
                  <a:lnTo>
                    <a:pt x="352425" y="162318"/>
                  </a:lnTo>
                  <a:lnTo>
                    <a:pt x="356463" y="162318"/>
                  </a:lnTo>
                  <a:lnTo>
                    <a:pt x="358457" y="162318"/>
                  </a:lnTo>
                  <a:lnTo>
                    <a:pt x="360464" y="161810"/>
                  </a:lnTo>
                  <a:lnTo>
                    <a:pt x="425196" y="124434"/>
                  </a:lnTo>
                  <a:lnTo>
                    <a:pt x="427113" y="117284"/>
                  </a:lnTo>
                  <a:close/>
                </a:path>
                <a:path w="455929" h="607060">
                  <a:moveTo>
                    <a:pt x="455676" y="218808"/>
                  </a:moveTo>
                  <a:lnTo>
                    <a:pt x="450443" y="213575"/>
                  </a:lnTo>
                  <a:lnTo>
                    <a:pt x="371373" y="213575"/>
                  </a:lnTo>
                  <a:lnTo>
                    <a:pt x="366141" y="218808"/>
                  </a:lnTo>
                  <a:lnTo>
                    <a:pt x="366141" y="231736"/>
                  </a:lnTo>
                  <a:lnTo>
                    <a:pt x="371373" y="236969"/>
                  </a:lnTo>
                  <a:lnTo>
                    <a:pt x="443979" y="236969"/>
                  </a:lnTo>
                  <a:lnTo>
                    <a:pt x="450443" y="236969"/>
                  </a:lnTo>
                  <a:lnTo>
                    <a:pt x="455676" y="231736"/>
                  </a:lnTo>
                  <a:lnTo>
                    <a:pt x="455676" y="2188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605549" y="2995494"/>
            <a:ext cx="1393825" cy="60833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Powerful</a:t>
            </a:r>
            <a:r>
              <a:rPr sz="1400" i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3+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Free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Mobile</a:t>
            </a:r>
            <a:r>
              <a:rPr sz="1400" i="1" spc="3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05549" y="2116938"/>
            <a:ext cx="144970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66x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brighter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than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kerosene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664263" y="1923821"/>
            <a:ext cx="853440" cy="853440"/>
            <a:chOff x="5664263" y="1923821"/>
            <a:chExt cx="853440" cy="853440"/>
          </a:xfrm>
        </p:grpSpPr>
        <p:sp>
          <p:nvSpPr>
            <p:cNvPr id="19" name="object 19"/>
            <p:cNvSpPr/>
            <p:nvPr/>
          </p:nvSpPr>
          <p:spPr>
            <a:xfrm>
              <a:off x="5664263" y="1923821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656" y="0"/>
                  </a:moveTo>
                  <a:lnTo>
                    <a:pt x="380165" y="2503"/>
                  </a:lnTo>
                  <a:lnTo>
                    <a:pt x="335124" y="9840"/>
                  </a:lnTo>
                  <a:lnTo>
                    <a:pt x="291795" y="21749"/>
                  </a:lnTo>
                  <a:lnTo>
                    <a:pt x="250436" y="37972"/>
                  </a:lnTo>
                  <a:lnTo>
                    <a:pt x="211309" y="58247"/>
                  </a:lnTo>
                  <a:lnTo>
                    <a:pt x="174673" y="82315"/>
                  </a:lnTo>
                  <a:lnTo>
                    <a:pt x="140789" y="109915"/>
                  </a:lnTo>
                  <a:lnTo>
                    <a:pt x="109916" y="140787"/>
                  </a:lnTo>
                  <a:lnTo>
                    <a:pt x="82316" y="174670"/>
                  </a:lnTo>
                  <a:lnTo>
                    <a:pt x="58248" y="211305"/>
                  </a:lnTo>
                  <a:lnTo>
                    <a:pt x="37972" y="250431"/>
                  </a:lnTo>
                  <a:lnTo>
                    <a:pt x="21750" y="291788"/>
                  </a:lnTo>
                  <a:lnTo>
                    <a:pt x="9840" y="335116"/>
                  </a:lnTo>
                  <a:lnTo>
                    <a:pt x="2503" y="380155"/>
                  </a:lnTo>
                  <a:lnTo>
                    <a:pt x="0" y="426643"/>
                  </a:lnTo>
                  <a:lnTo>
                    <a:pt x="2503" y="473135"/>
                  </a:lnTo>
                  <a:lnTo>
                    <a:pt x="9840" y="518176"/>
                  </a:lnTo>
                  <a:lnTo>
                    <a:pt x="21750" y="561506"/>
                  </a:lnTo>
                  <a:lnTo>
                    <a:pt x="37972" y="602865"/>
                  </a:lnTo>
                  <a:lnTo>
                    <a:pt x="58248" y="641994"/>
                  </a:lnTo>
                  <a:lnTo>
                    <a:pt x="82316" y="678631"/>
                  </a:lnTo>
                  <a:lnTo>
                    <a:pt x="109916" y="712517"/>
                  </a:lnTo>
                  <a:lnTo>
                    <a:pt x="140789" y="743390"/>
                  </a:lnTo>
                  <a:lnTo>
                    <a:pt x="174673" y="770992"/>
                  </a:lnTo>
                  <a:lnTo>
                    <a:pt x="211309" y="795061"/>
                  </a:lnTo>
                  <a:lnTo>
                    <a:pt x="250436" y="815337"/>
                  </a:lnTo>
                  <a:lnTo>
                    <a:pt x="291795" y="831561"/>
                  </a:lnTo>
                  <a:lnTo>
                    <a:pt x="335124" y="843472"/>
                  </a:lnTo>
                  <a:lnTo>
                    <a:pt x="380165" y="850809"/>
                  </a:lnTo>
                  <a:lnTo>
                    <a:pt x="426656" y="853313"/>
                  </a:lnTo>
                  <a:lnTo>
                    <a:pt x="473145" y="850809"/>
                  </a:lnTo>
                  <a:lnTo>
                    <a:pt x="518184" y="843472"/>
                  </a:lnTo>
                  <a:lnTo>
                    <a:pt x="561512" y="831561"/>
                  </a:lnTo>
                  <a:lnTo>
                    <a:pt x="602870" y="815337"/>
                  </a:lnTo>
                  <a:lnTo>
                    <a:pt x="641998" y="795061"/>
                  </a:lnTo>
                  <a:lnTo>
                    <a:pt x="678634" y="770992"/>
                  </a:lnTo>
                  <a:lnTo>
                    <a:pt x="712518" y="743390"/>
                  </a:lnTo>
                  <a:lnTo>
                    <a:pt x="743391" y="712517"/>
                  </a:lnTo>
                  <a:lnTo>
                    <a:pt x="770993" y="678631"/>
                  </a:lnTo>
                  <a:lnTo>
                    <a:pt x="795061" y="641994"/>
                  </a:lnTo>
                  <a:lnTo>
                    <a:pt x="815338" y="602865"/>
                  </a:lnTo>
                  <a:lnTo>
                    <a:pt x="831561" y="561506"/>
                  </a:lnTo>
                  <a:lnTo>
                    <a:pt x="843472" y="518176"/>
                  </a:lnTo>
                  <a:lnTo>
                    <a:pt x="850809" y="473135"/>
                  </a:lnTo>
                  <a:lnTo>
                    <a:pt x="853313" y="426643"/>
                  </a:lnTo>
                  <a:lnTo>
                    <a:pt x="850809" y="380155"/>
                  </a:lnTo>
                  <a:lnTo>
                    <a:pt x="843472" y="335116"/>
                  </a:lnTo>
                  <a:lnTo>
                    <a:pt x="831561" y="291788"/>
                  </a:lnTo>
                  <a:lnTo>
                    <a:pt x="815338" y="250431"/>
                  </a:lnTo>
                  <a:lnTo>
                    <a:pt x="795061" y="211305"/>
                  </a:lnTo>
                  <a:lnTo>
                    <a:pt x="770993" y="174670"/>
                  </a:lnTo>
                  <a:lnTo>
                    <a:pt x="743391" y="140787"/>
                  </a:lnTo>
                  <a:lnTo>
                    <a:pt x="712518" y="109915"/>
                  </a:lnTo>
                  <a:lnTo>
                    <a:pt x="678634" y="82315"/>
                  </a:lnTo>
                  <a:lnTo>
                    <a:pt x="641998" y="58247"/>
                  </a:lnTo>
                  <a:lnTo>
                    <a:pt x="602870" y="37972"/>
                  </a:lnTo>
                  <a:lnTo>
                    <a:pt x="561512" y="21749"/>
                  </a:lnTo>
                  <a:lnTo>
                    <a:pt x="518184" y="9840"/>
                  </a:lnTo>
                  <a:lnTo>
                    <a:pt x="473145" y="2503"/>
                  </a:lnTo>
                  <a:lnTo>
                    <a:pt x="42665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840171" y="2113292"/>
              <a:ext cx="547370" cy="474980"/>
            </a:xfrm>
            <a:custGeom>
              <a:avLst/>
              <a:gdLst/>
              <a:ahLst/>
              <a:cxnLst/>
              <a:rect l="l" t="t" r="r" b="b"/>
              <a:pathLst>
                <a:path w="547370" h="474980">
                  <a:moveTo>
                    <a:pt x="201764" y="171577"/>
                  </a:moveTo>
                  <a:lnTo>
                    <a:pt x="182600" y="132549"/>
                  </a:lnTo>
                  <a:lnTo>
                    <a:pt x="182397" y="132346"/>
                  </a:lnTo>
                  <a:lnTo>
                    <a:pt x="182397" y="171386"/>
                  </a:lnTo>
                  <a:lnTo>
                    <a:pt x="181952" y="179717"/>
                  </a:lnTo>
                  <a:lnTo>
                    <a:pt x="180492" y="185508"/>
                  </a:lnTo>
                  <a:lnTo>
                    <a:pt x="180390" y="185915"/>
                  </a:lnTo>
                  <a:lnTo>
                    <a:pt x="180352" y="186067"/>
                  </a:lnTo>
                  <a:lnTo>
                    <a:pt x="180263" y="186436"/>
                  </a:lnTo>
                  <a:lnTo>
                    <a:pt x="176872" y="193395"/>
                  </a:lnTo>
                  <a:lnTo>
                    <a:pt x="176085" y="194792"/>
                  </a:lnTo>
                  <a:lnTo>
                    <a:pt x="175209" y="196100"/>
                  </a:lnTo>
                  <a:lnTo>
                    <a:pt x="172554" y="190919"/>
                  </a:lnTo>
                  <a:lnTo>
                    <a:pt x="168592" y="185508"/>
                  </a:lnTo>
                  <a:lnTo>
                    <a:pt x="155981" y="180352"/>
                  </a:lnTo>
                  <a:lnTo>
                    <a:pt x="150329" y="182727"/>
                  </a:lnTo>
                  <a:lnTo>
                    <a:pt x="148094" y="188214"/>
                  </a:lnTo>
                  <a:lnTo>
                    <a:pt x="147180" y="190919"/>
                  </a:lnTo>
                  <a:lnTo>
                    <a:pt x="146291" y="194792"/>
                  </a:lnTo>
                  <a:lnTo>
                    <a:pt x="146253" y="194983"/>
                  </a:lnTo>
                  <a:lnTo>
                    <a:pt x="145249" y="197929"/>
                  </a:lnTo>
                  <a:lnTo>
                    <a:pt x="131470" y="176644"/>
                  </a:lnTo>
                  <a:lnTo>
                    <a:pt x="128981" y="159499"/>
                  </a:lnTo>
                  <a:lnTo>
                    <a:pt x="135991" y="142494"/>
                  </a:lnTo>
                  <a:lnTo>
                    <a:pt x="150685" y="121564"/>
                  </a:lnTo>
                  <a:lnTo>
                    <a:pt x="151536" y="120408"/>
                  </a:lnTo>
                  <a:lnTo>
                    <a:pt x="155041" y="129133"/>
                  </a:lnTo>
                  <a:lnTo>
                    <a:pt x="159346" y="136004"/>
                  </a:lnTo>
                  <a:lnTo>
                    <a:pt x="164185" y="141617"/>
                  </a:lnTo>
                  <a:lnTo>
                    <a:pt x="169265" y="146583"/>
                  </a:lnTo>
                  <a:lnTo>
                    <a:pt x="173596" y="150901"/>
                  </a:lnTo>
                  <a:lnTo>
                    <a:pt x="177482" y="155956"/>
                  </a:lnTo>
                  <a:lnTo>
                    <a:pt x="180428" y="162267"/>
                  </a:lnTo>
                  <a:lnTo>
                    <a:pt x="180543" y="162521"/>
                  </a:lnTo>
                  <a:lnTo>
                    <a:pt x="182397" y="171386"/>
                  </a:lnTo>
                  <a:lnTo>
                    <a:pt x="182397" y="132346"/>
                  </a:lnTo>
                  <a:lnTo>
                    <a:pt x="177279" y="127152"/>
                  </a:lnTo>
                  <a:lnTo>
                    <a:pt x="172707" y="120408"/>
                  </a:lnTo>
                  <a:lnTo>
                    <a:pt x="172542" y="120180"/>
                  </a:lnTo>
                  <a:lnTo>
                    <a:pt x="169049" y="110197"/>
                  </a:lnTo>
                  <a:lnTo>
                    <a:pt x="167474" y="95719"/>
                  </a:lnTo>
                  <a:lnTo>
                    <a:pt x="167563" y="93408"/>
                  </a:lnTo>
                  <a:lnTo>
                    <a:pt x="167601" y="92532"/>
                  </a:lnTo>
                  <a:lnTo>
                    <a:pt x="166154" y="89357"/>
                  </a:lnTo>
                  <a:lnTo>
                    <a:pt x="158978" y="84315"/>
                  </a:lnTo>
                  <a:lnTo>
                    <a:pt x="152933" y="85369"/>
                  </a:lnTo>
                  <a:lnTo>
                    <a:pt x="144246" y="97713"/>
                  </a:lnTo>
                  <a:lnTo>
                    <a:pt x="135128" y="110032"/>
                  </a:lnTo>
                  <a:lnTo>
                    <a:pt x="115277" y="138582"/>
                  </a:lnTo>
                  <a:lnTo>
                    <a:pt x="107086" y="161874"/>
                  </a:lnTo>
                  <a:lnTo>
                    <a:pt x="113271" y="185508"/>
                  </a:lnTo>
                  <a:lnTo>
                    <a:pt x="113372" y="185915"/>
                  </a:lnTo>
                  <a:lnTo>
                    <a:pt x="137452" y="218630"/>
                  </a:lnTo>
                  <a:lnTo>
                    <a:pt x="144564" y="223266"/>
                  </a:lnTo>
                  <a:lnTo>
                    <a:pt x="154647" y="219214"/>
                  </a:lnTo>
                  <a:lnTo>
                    <a:pt x="158153" y="215480"/>
                  </a:lnTo>
                  <a:lnTo>
                    <a:pt x="158762" y="214439"/>
                  </a:lnTo>
                  <a:lnTo>
                    <a:pt x="160680" y="211023"/>
                  </a:lnTo>
                  <a:lnTo>
                    <a:pt x="162179" y="214439"/>
                  </a:lnTo>
                  <a:lnTo>
                    <a:pt x="163753" y="217474"/>
                  </a:lnTo>
                  <a:lnTo>
                    <a:pt x="166725" y="219925"/>
                  </a:lnTo>
                  <a:lnTo>
                    <a:pt x="170218" y="222986"/>
                  </a:lnTo>
                  <a:lnTo>
                    <a:pt x="175475" y="223189"/>
                  </a:lnTo>
                  <a:lnTo>
                    <a:pt x="179209" y="220154"/>
                  </a:lnTo>
                  <a:lnTo>
                    <a:pt x="188175" y="211023"/>
                  </a:lnTo>
                  <a:lnTo>
                    <a:pt x="188836" y="210362"/>
                  </a:lnTo>
                  <a:lnTo>
                    <a:pt x="195668" y="198996"/>
                  </a:lnTo>
                  <a:lnTo>
                    <a:pt x="196024" y="197929"/>
                  </a:lnTo>
                  <a:lnTo>
                    <a:pt x="196608" y="196164"/>
                  </a:lnTo>
                  <a:lnTo>
                    <a:pt x="199796" y="186436"/>
                  </a:lnTo>
                  <a:lnTo>
                    <a:pt x="199923" y="186067"/>
                  </a:lnTo>
                  <a:lnTo>
                    <a:pt x="201764" y="171577"/>
                  </a:lnTo>
                  <a:close/>
                </a:path>
                <a:path w="547370" h="474980">
                  <a:moveTo>
                    <a:pt x="335064" y="362343"/>
                  </a:moveTo>
                  <a:lnTo>
                    <a:pt x="334187" y="358063"/>
                  </a:lnTo>
                  <a:lnTo>
                    <a:pt x="334086" y="357517"/>
                  </a:lnTo>
                  <a:lnTo>
                    <a:pt x="333768" y="355993"/>
                  </a:lnTo>
                  <a:lnTo>
                    <a:pt x="333298" y="353644"/>
                  </a:lnTo>
                  <a:lnTo>
                    <a:pt x="328510" y="346544"/>
                  </a:lnTo>
                  <a:lnTo>
                    <a:pt x="321411" y="341757"/>
                  </a:lnTo>
                  <a:lnTo>
                    <a:pt x="319151" y="341299"/>
                  </a:lnTo>
                  <a:lnTo>
                    <a:pt x="319151" y="361975"/>
                  </a:lnTo>
                  <a:lnTo>
                    <a:pt x="316992" y="367182"/>
                  </a:lnTo>
                  <a:lnTo>
                    <a:pt x="296468" y="367182"/>
                  </a:lnTo>
                  <a:lnTo>
                    <a:pt x="296468" y="419925"/>
                  </a:lnTo>
                  <a:lnTo>
                    <a:pt x="296468" y="454964"/>
                  </a:lnTo>
                  <a:lnTo>
                    <a:pt x="19431" y="454964"/>
                  </a:lnTo>
                  <a:lnTo>
                    <a:pt x="19431" y="419925"/>
                  </a:lnTo>
                  <a:lnTo>
                    <a:pt x="41452" y="386041"/>
                  </a:lnTo>
                  <a:lnTo>
                    <a:pt x="104343" y="361137"/>
                  </a:lnTo>
                  <a:lnTo>
                    <a:pt x="157949" y="355993"/>
                  </a:lnTo>
                  <a:lnTo>
                    <a:pt x="211543" y="361137"/>
                  </a:lnTo>
                  <a:lnTo>
                    <a:pt x="258483" y="376542"/>
                  </a:lnTo>
                  <a:lnTo>
                    <a:pt x="293827" y="407898"/>
                  </a:lnTo>
                  <a:lnTo>
                    <a:pt x="296468" y="419925"/>
                  </a:lnTo>
                  <a:lnTo>
                    <a:pt x="296468" y="367182"/>
                  </a:lnTo>
                  <a:lnTo>
                    <a:pt x="281152" y="367182"/>
                  </a:lnTo>
                  <a:lnTo>
                    <a:pt x="275717" y="363639"/>
                  </a:lnTo>
                  <a:lnTo>
                    <a:pt x="269811" y="360400"/>
                  </a:lnTo>
                  <a:lnTo>
                    <a:pt x="263652" y="357517"/>
                  </a:lnTo>
                  <a:lnTo>
                    <a:pt x="314032" y="357517"/>
                  </a:lnTo>
                  <a:lnTo>
                    <a:pt x="315252" y="358063"/>
                  </a:lnTo>
                  <a:lnTo>
                    <a:pt x="319151" y="361975"/>
                  </a:lnTo>
                  <a:lnTo>
                    <a:pt x="319151" y="341299"/>
                  </a:lnTo>
                  <a:lnTo>
                    <a:pt x="316725" y="340804"/>
                  </a:lnTo>
                  <a:lnTo>
                    <a:pt x="312712" y="339991"/>
                  </a:lnTo>
                  <a:lnTo>
                    <a:pt x="212369" y="339991"/>
                  </a:lnTo>
                  <a:lnTo>
                    <a:pt x="210362" y="340271"/>
                  </a:lnTo>
                  <a:lnTo>
                    <a:pt x="208457" y="340804"/>
                  </a:lnTo>
                  <a:lnTo>
                    <a:pt x="205257" y="340271"/>
                  </a:lnTo>
                  <a:lnTo>
                    <a:pt x="206819" y="340271"/>
                  </a:lnTo>
                  <a:lnTo>
                    <a:pt x="206819" y="337959"/>
                  </a:lnTo>
                  <a:lnTo>
                    <a:pt x="206819" y="317754"/>
                  </a:lnTo>
                  <a:lnTo>
                    <a:pt x="229514" y="317754"/>
                  </a:lnTo>
                  <a:lnTo>
                    <a:pt x="233857" y="313410"/>
                  </a:lnTo>
                  <a:lnTo>
                    <a:pt x="233857" y="298335"/>
                  </a:lnTo>
                  <a:lnTo>
                    <a:pt x="233857" y="273215"/>
                  </a:lnTo>
                  <a:lnTo>
                    <a:pt x="233857" y="269189"/>
                  </a:lnTo>
                  <a:lnTo>
                    <a:pt x="254990" y="253784"/>
                  </a:lnTo>
                  <a:lnTo>
                    <a:pt x="271919" y="234302"/>
                  </a:lnTo>
                  <a:lnTo>
                    <a:pt x="282994" y="211518"/>
                  </a:lnTo>
                  <a:lnTo>
                    <a:pt x="286905" y="186436"/>
                  </a:lnTo>
                  <a:lnTo>
                    <a:pt x="286943" y="185508"/>
                  </a:lnTo>
                  <a:lnTo>
                    <a:pt x="284734" y="162521"/>
                  </a:lnTo>
                  <a:lnTo>
                    <a:pt x="284708" y="162267"/>
                  </a:lnTo>
                  <a:lnTo>
                    <a:pt x="278561" y="145948"/>
                  </a:lnTo>
                  <a:lnTo>
                    <a:pt x="269570" y="134315"/>
                  </a:lnTo>
                  <a:lnTo>
                    <a:pt x="267525" y="132499"/>
                  </a:lnTo>
                  <a:lnTo>
                    <a:pt x="267525" y="185508"/>
                  </a:lnTo>
                  <a:lnTo>
                    <a:pt x="267525" y="186436"/>
                  </a:lnTo>
                  <a:lnTo>
                    <a:pt x="266966" y="193395"/>
                  </a:lnTo>
                  <a:lnTo>
                    <a:pt x="266852" y="194792"/>
                  </a:lnTo>
                  <a:lnTo>
                    <a:pt x="266750" y="196164"/>
                  </a:lnTo>
                  <a:lnTo>
                    <a:pt x="248589" y="232841"/>
                  </a:lnTo>
                  <a:lnTo>
                    <a:pt x="221792" y="253784"/>
                  </a:lnTo>
                  <a:lnTo>
                    <a:pt x="214426" y="253784"/>
                  </a:lnTo>
                  <a:lnTo>
                    <a:pt x="214426" y="273215"/>
                  </a:lnTo>
                  <a:lnTo>
                    <a:pt x="214426" y="298335"/>
                  </a:lnTo>
                  <a:lnTo>
                    <a:pt x="187388" y="298335"/>
                  </a:lnTo>
                  <a:lnTo>
                    <a:pt x="187388" y="317754"/>
                  </a:lnTo>
                  <a:lnTo>
                    <a:pt x="187388" y="337959"/>
                  </a:lnTo>
                  <a:lnTo>
                    <a:pt x="180174" y="337362"/>
                  </a:lnTo>
                  <a:lnTo>
                    <a:pt x="172859" y="336918"/>
                  </a:lnTo>
                  <a:lnTo>
                    <a:pt x="165442" y="336651"/>
                  </a:lnTo>
                  <a:lnTo>
                    <a:pt x="150431" y="336651"/>
                  </a:lnTo>
                  <a:lnTo>
                    <a:pt x="143027" y="336918"/>
                  </a:lnTo>
                  <a:lnTo>
                    <a:pt x="135712" y="337362"/>
                  </a:lnTo>
                  <a:lnTo>
                    <a:pt x="128511" y="337959"/>
                  </a:lnTo>
                  <a:lnTo>
                    <a:pt x="128511" y="317754"/>
                  </a:lnTo>
                  <a:lnTo>
                    <a:pt x="187388" y="317754"/>
                  </a:lnTo>
                  <a:lnTo>
                    <a:pt x="187388" y="298335"/>
                  </a:lnTo>
                  <a:lnTo>
                    <a:pt x="101460" y="298335"/>
                  </a:lnTo>
                  <a:lnTo>
                    <a:pt x="101460" y="273215"/>
                  </a:lnTo>
                  <a:lnTo>
                    <a:pt x="214426" y="273215"/>
                  </a:lnTo>
                  <a:lnTo>
                    <a:pt x="214426" y="253784"/>
                  </a:lnTo>
                  <a:lnTo>
                    <a:pt x="94132" y="253784"/>
                  </a:lnTo>
                  <a:lnTo>
                    <a:pt x="84137" y="247611"/>
                  </a:lnTo>
                  <a:lnTo>
                    <a:pt x="55422" y="215480"/>
                  </a:lnTo>
                  <a:lnTo>
                    <a:pt x="48361" y="186436"/>
                  </a:lnTo>
                  <a:lnTo>
                    <a:pt x="48361" y="185508"/>
                  </a:lnTo>
                  <a:lnTo>
                    <a:pt x="50038" y="167957"/>
                  </a:lnTo>
                  <a:lnTo>
                    <a:pt x="54673" y="155600"/>
                  </a:lnTo>
                  <a:lnTo>
                    <a:pt x="61442" y="146812"/>
                  </a:lnTo>
                  <a:lnTo>
                    <a:pt x="69596" y="139547"/>
                  </a:lnTo>
                  <a:lnTo>
                    <a:pt x="84378" y="125882"/>
                  </a:lnTo>
                  <a:lnTo>
                    <a:pt x="98183" y="105206"/>
                  </a:lnTo>
                  <a:lnTo>
                    <a:pt x="108661" y="71678"/>
                  </a:lnTo>
                  <a:lnTo>
                    <a:pt x="113499" y="19418"/>
                  </a:lnTo>
                  <a:lnTo>
                    <a:pt x="202412" y="19418"/>
                  </a:lnTo>
                  <a:lnTo>
                    <a:pt x="207225" y="71678"/>
                  </a:lnTo>
                  <a:lnTo>
                    <a:pt x="231521" y="125882"/>
                  </a:lnTo>
                  <a:lnTo>
                    <a:pt x="254444" y="146812"/>
                  </a:lnTo>
                  <a:lnTo>
                    <a:pt x="261226" y="155600"/>
                  </a:lnTo>
                  <a:lnTo>
                    <a:pt x="265849" y="167957"/>
                  </a:lnTo>
                  <a:lnTo>
                    <a:pt x="267525" y="185508"/>
                  </a:lnTo>
                  <a:lnTo>
                    <a:pt x="267525" y="132499"/>
                  </a:lnTo>
                  <a:lnTo>
                    <a:pt x="233908" y="93408"/>
                  </a:lnTo>
                  <a:lnTo>
                    <a:pt x="222364" y="19418"/>
                  </a:lnTo>
                  <a:lnTo>
                    <a:pt x="221729" y="9702"/>
                  </a:lnTo>
                  <a:lnTo>
                    <a:pt x="221729" y="4343"/>
                  </a:lnTo>
                  <a:lnTo>
                    <a:pt x="217398" y="0"/>
                  </a:lnTo>
                  <a:lnTo>
                    <a:pt x="98513" y="0"/>
                  </a:lnTo>
                  <a:lnTo>
                    <a:pt x="94170" y="4343"/>
                  </a:lnTo>
                  <a:lnTo>
                    <a:pt x="94170" y="9702"/>
                  </a:lnTo>
                  <a:lnTo>
                    <a:pt x="90754" y="61125"/>
                  </a:lnTo>
                  <a:lnTo>
                    <a:pt x="81978" y="93408"/>
                  </a:lnTo>
                  <a:lnTo>
                    <a:pt x="70040" y="112572"/>
                  </a:lnTo>
                  <a:lnTo>
                    <a:pt x="57137" y="124675"/>
                  </a:lnTo>
                  <a:lnTo>
                    <a:pt x="46316" y="134315"/>
                  </a:lnTo>
                  <a:lnTo>
                    <a:pt x="37325" y="145948"/>
                  </a:lnTo>
                  <a:lnTo>
                    <a:pt x="31178" y="162267"/>
                  </a:lnTo>
                  <a:lnTo>
                    <a:pt x="28943" y="185508"/>
                  </a:lnTo>
                  <a:lnTo>
                    <a:pt x="28981" y="186436"/>
                  </a:lnTo>
                  <a:lnTo>
                    <a:pt x="32715" y="210362"/>
                  </a:lnTo>
                  <a:lnTo>
                    <a:pt x="32816" y="211023"/>
                  </a:lnTo>
                  <a:lnTo>
                    <a:pt x="32893" y="211518"/>
                  </a:lnTo>
                  <a:lnTo>
                    <a:pt x="43980" y="234302"/>
                  </a:lnTo>
                  <a:lnTo>
                    <a:pt x="60909" y="253784"/>
                  </a:lnTo>
                  <a:lnTo>
                    <a:pt x="82042" y="269189"/>
                  </a:lnTo>
                  <a:lnTo>
                    <a:pt x="82042" y="313410"/>
                  </a:lnTo>
                  <a:lnTo>
                    <a:pt x="86398" y="317754"/>
                  </a:lnTo>
                  <a:lnTo>
                    <a:pt x="109080" y="317754"/>
                  </a:lnTo>
                  <a:lnTo>
                    <a:pt x="109080" y="340271"/>
                  </a:lnTo>
                  <a:lnTo>
                    <a:pt x="110337" y="340271"/>
                  </a:lnTo>
                  <a:lnTo>
                    <a:pt x="92379" y="343890"/>
                  </a:lnTo>
                  <a:lnTo>
                    <a:pt x="76682" y="348157"/>
                  </a:lnTo>
                  <a:lnTo>
                    <a:pt x="28473" y="371563"/>
                  </a:lnTo>
                  <a:lnTo>
                    <a:pt x="3378" y="402272"/>
                  </a:lnTo>
                  <a:lnTo>
                    <a:pt x="0" y="419925"/>
                  </a:lnTo>
                  <a:lnTo>
                    <a:pt x="0" y="470027"/>
                  </a:lnTo>
                  <a:lnTo>
                    <a:pt x="4343" y="474383"/>
                  </a:lnTo>
                  <a:lnTo>
                    <a:pt x="311556" y="474383"/>
                  </a:lnTo>
                  <a:lnTo>
                    <a:pt x="315899" y="470027"/>
                  </a:lnTo>
                  <a:lnTo>
                    <a:pt x="315899" y="454964"/>
                  </a:lnTo>
                  <a:lnTo>
                    <a:pt x="315899" y="419925"/>
                  </a:lnTo>
                  <a:lnTo>
                    <a:pt x="314960" y="410565"/>
                  </a:lnTo>
                  <a:lnTo>
                    <a:pt x="312204" y="401535"/>
                  </a:lnTo>
                  <a:lnTo>
                    <a:pt x="307746" y="392912"/>
                  </a:lnTo>
                  <a:lnTo>
                    <a:pt x="301675" y="384708"/>
                  </a:lnTo>
                  <a:lnTo>
                    <a:pt x="312712" y="384708"/>
                  </a:lnTo>
                  <a:lnTo>
                    <a:pt x="321411" y="382955"/>
                  </a:lnTo>
                  <a:lnTo>
                    <a:pt x="328510" y="378167"/>
                  </a:lnTo>
                  <a:lnTo>
                    <a:pt x="333298" y="371055"/>
                  </a:lnTo>
                  <a:lnTo>
                    <a:pt x="334086" y="367182"/>
                  </a:lnTo>
                  <a:lnTo>
                    <a:pt x="335064" y="362343"/>
                  </a:lnTo>
                  <a:close/>
                </a:path>
                <a:path w="547370" h="474980">
                  <a:moveTo>
                    <a:pt x="344830" y="149644"/>
                  </a:moveTo>
                  <a:lnTo>
                    <a:pt x="341325" y="146138"/>
                  </a:lnTo>
                  <a:lnTo>
                    <a:pt x="299986" y="146138"/>
                  </a:lnTo>
                  <a:lnTo>
                    <a:pt x="296468" y="149644"/>
                  </a:lnTo>
                  <a:lnTo>
                    <a:pt x="296468" y="158305"/>
                  </a:lnTo>
                  <a:lnTo>
                    <a:pt x="299986" y="161810"/>
                  </a:lnTo>
                  <a:lnTo>
                    <a:pt x="341325" y="161810"/>
                  </a:lnTo>
                  <a:lnTo>
                    <a:pt x="344830" y="158305"/>
                  </a:lnTo>
                  <a:lnTo>
                    <a:pt x="344830" y="153974"/>
                  </a:lnTo>
                  <a:lnTo>
                    <a:pt x="344830" y="149644"/>
                  </a:lnTo>
                  <a:close/>
                </a:path>
                <a:path w="547370" h="474980">
                  <a:moveTo>
                    <a:pt x="364299" y="85280"/>
                  </a:moveTo>
                  <a:lnTo>
                    <a:pt x="341236" y="62217"/>
                  </a:lnTo>
                  <a:lnTo>
                    <a:pt x="336270" y="62217"/>
                  </a:lnTo>
                  <a:lnTo>
                    <a:pt x="330149" y="68338"/>
                  </a:lnTo>
                  <a:lnTo>
                    <a:pt x="330149" y="73304"/>
                  </a:lnTo>
                  <a:lnTo>
                    <a:pt x="350151" y="93306"/>
                  </a:lnTo>
                  <a:lnTo>
                    <a:pt x="351688" y="94830"/>
                  </a:lnTo>
                  <a:lnTo>
                    <a:pt x="353682" y="95605"/>
                  </a:lnTo>
                  <a:lnTo>
                    <a:pt x="357708" y="95605"/>
                  </a:lnTo>
                  <a:lnTo>
                    <a:pt x="359714" y="94830"/>
                  </a:lnTo>
                  <a:lnTo>
                    <a:pt x="364299" y="90246"/>
                  </a:lnTo>
                  <a:lnTo>
                    <a:pt x="364299" y="85280"/>
                  </a:lnTo>
                  <a:close/>
                </a:path>
                <a:path w="547370" h="474980">
                  <a:moveTo>
                    <a:pt x="370459" y="211543"/>
                  </a:moveTo>
                  <a:lnTo>
                    <a:pt x="364337" y="205422"/>
                  </a:lnTo>
                  <a:lnTo>
                    <a:pt x="359371" y="205422"/>
                  </a:lnTo>
                  <a:lnTo>
                    <a:pt x="356311" y="208483"/>
                  </a:lnTo>
                  <a:lnTo>
                    <a:pt x="330136" y="234657"/>
                  </a:lnTo>
                  <a:lnTo>
                    <a:pt x="330136" y="239610"/>
                  </a:lnTo>
                  <a:lnTo>
                    <a:pt x="334733" y="244208"/>
                  </a:lnTo>
                  <a:lnTo>
                    <a:pt x="336740" y="244970"/>
                  </a:lnTo>
                  <a:lnTo>
                    <a:pt x="340753" y="244970"/>
                  </a:lnTo>
                  <a:lnTo>
                    <a:pt x="342760" y="244208"/>
                  </a:lnTo>
                  <a:lnTo>
                    <a:pt x="370459" y="216509"/>
                  </a:lnTo>
                  <a:lnTo>
                    <a:pt x="370459" y="211543"/>
                  </a:lnTo>
                  <a:close/>
                </a:path>
                <a:path w="547370" h="474980">
                  <a:moveTo>
                    <a:pt x="400685" y="183642"/>
                  </a:moveTo>
                  <a:lnTo>
                    <a:pt x="381635" y="154965"/>
                  </a:lnTo>
                  <a:lnTo>
                    <a:pt x="398957" y="127889"/>
                  </a:lnTo>
                  <a:lnTo>
                    <a:pt x="385927" y="127889"/>
                  </a:lnTo>
                  <a:lnTo>
                    <a:pt x="374967" y="145796"/>
                  </a:lnTo>
                  <a:lnTo>
                    <a:pt x="363791" y="127889"/>
                  </a:lnTo>
                  <a:lnTo>
                    <a:pt x="350634" y="127889"/>
                  </a:lnTo>
                  <a:lnTo>
                    <a:pt x="367893" y="154559"/>
                  </a:lnTo>
                  <a:lnTo>
                    <a:pt x="348843" y="183642"/>
                  </a:lnTo>
                  <a:lnTo>
                    <a:pt x="362331" y="183642"/>
                  </a:lnTo>
                  <a:lnTo>
                    <a:pt x="374738" y="164363"/>
                  </a:lnTo>
                  <a:lnTo>
                    <a:pt x="387108" y="183642"/>
                  </a:lnTo>
                  <a:lnTo>
                    <a:pt x="400685" y="183642"/>
                  </a:lnTo>
                  <a:close/>
                </a:path>
                <a:path w="547370" h="474980">
                  <a:moveTo>
                    <a:pt x="429742" y="234569"/>
                  </a:moveTo>
                  <a:lnTo>
                    <a:pt x="426237" y="231063"/>
                  </a:lnTo>
                  <a:lnTo>
                    <a:pt x="421906" y="231063"/>
                  </a:lnTo>
                  <a:lnTo>
                    <a:pt x="417576" y="231063"/>
                  </a:lnTo>
                  <a:lnTo>
                    <a:pt x="414070" y="234569"/>
                  </a:lnTo>
                  <a:lnTo>
                    <a:pt x="414070" y="275894"/>
                  </a:lnTo>
                  <a:lnTo>
                    <a:pt x="417576" y="279412"/>
                  </a:lnTo>
                  <a:lnTo>
                    <a:pt x="426237" y="279412"/>
                  </a:lnTo>
                  <a:lnTo>
                    <a:pt x="429742" y="275894"/>
                  </a:lnTo>
                  <a:lnTo>
                    <a:pt x="429742" y="234569"/>
                  </a:lnTo>
                  <a:close/>
                </a:path>
                <a:path w="547370" h="474980">
                  <a:moveTo>
                    <a:pt x="429742" y="32054"/>
                  </a:moveTo>
                  <a:lnTo>
                    <a:pt x="426237" y="28536"/>
                  </a:lnTo>
                  <a:lnTo>
                    <a:pt x="417576" y="28536"/>
                  </a:lnTo>
                  <a:lnTo>
                    <a:pt x="414070" y="32054"/>
                  </a:lnTo>
                  <a:lnTo>
                    <a:pt x="414070" y="73380"/>
                  </a:lnTo>
                  <a:lnTo>
                    <a:pt x="417576" y="76885"/>
                  </a:lnTo>
                  <a:lnTo>
                    <a:pt x="421906" y="76885"/>
                  </a:lnTo>
                  <a:lnTo>
                    <a:pt x="426237" y="76885"/>
                  </a:lnTo>
                  <a:lnTo>
                    <a:pt x="429742" y="73380"/>
                  </a:lnTo>
                  <a:lnTo>
                    <a:pt x="429742" y="32054"/>
                  </a:lnTo>
                  <a:close/>
                </a:path>
                <a:path w="547370" h="474980">
                  <a:moveTo>
                    <a:pt x="441325" y="160312"/>
                  </a:moveTo>
                  <a:lnTo>
                    <a:pt x="439826" y="156159"/>
                  </a:lnTo>
                  <a:lnTo>
                    <a:pt x="439750" y="155930"/>
                  </a:lnTo>
                  <a:lnTo>
                    <a:pt x="439153" y="155295"/>
                  </a:lnTo>
                  <a:lnTo>
                    <a:pt x="436206" y="152158"/>
                  </a:lnTo>
                  <a:lnTo>
                    <a:pt x="433374" y="149123"/>
                  </a:lnTo>
                  <a:lnTo>
                    <a:pt x="430872" y="148018"/>
                  </a:lnTo>
                  <a:lnTo>
                    <a:pt x="430872" y="169329"/>
                  </a:lnTo>
                  <a:lnTo>
                    <a:pt x="430428" y="171005"/>
                  </a:lnTo>
                  <a:lnTo>
                    <a:pt x="430326" y="171386"/>
                  </a:lnTo>
                  <a:lnTo>
                    <a:pt x="430212" y="171856"/>
                  </a:lnTo>
                  <a:lnTo>
                    <a:pt x="427570" y="174955"/>
                  </a:lnTo>
                  <a:lnTo>
                    <a:pt x="425919" y="175717"/>
                  </a:lnTo>
                  <a:lnTo>
                    <a:pt x="421906" y="175717"/>
                  </a:lnTo>
                  <a:lnTo>
                    <a:pt x="420065" y="174777"/>
                  </a:lnTo>
                  <a:lnTo>
                    <a:pt x="416877" y="171005"/>
                  </a:lnTo>
                  <a:lnTo>
                    <a:pt x="416090" y="168313"/>
                  </a:lnTo>
                  <a:lnTo>
                    <a:pt x="416090" y="161709"/>
                  </a:lnTo>
                  <a:lnTo>
                    <a:pt x="421360" y="155295"/>
                  </a:lnTo>
                  <a:lnTo>
                    <a:pt x="425564" y="155295"/>
                  </a:lnTo>
                  <a:lnTo>
                    <a:pt x="430872" y="169329"/>
                  </a:lnTo>
                  <a:lnTo>
                    <a:pt x="430872" y="148018"/>
                  </a:lnTo>
                  <a:lnTo>
                    <a:pt x="429564" y="147434"/>
                  </a:lnTo>
                  <a:lnTo>
                    <a:pt x="421132" y="147434"/>
                  </a:lnTo>
                  <a:lnTo>
                    <a:pt x="417842" y="148996"/>
                  </a:lnTo>
                  <a:lnTo>
                    <a:pt x="415175" y="152158"/>
                  </a:lnTo>
                  <a:lnTo>
                    <a:pt x="415366" y="149123"/>
                  </a:lnTo>
                  <a:lnTo>
                    <a:pt x="421589" y="136436"/>
                  </a:lnTo>
                  <a:lnTo>
                    <a:pt x="425538" y="136436"/>
                  </a:lnTo>
                  <a:lnTo>
                    <a:pt x="429971" y="142659"/>
                  </a:lnTo>
                  <a:lnTo>
                    <a:pt x="440321" y="141541"/>
                  </a:lnTo>
                  <a:lnTo>
                    <a:pt x="439712" y="137960"/>
                  </a:lnTo>
                  <a:lnTo>
                    <a:pt x="439623" y="137439"/>
                  </a:lnTo>
                  <a:lnTo>
                    <a:pt x="439559" y="137020"/>
                  </a:lnTo>
                  <a:lnTo>
                    <a:pt x="439254" y="136436"/>
                  </a:lnTo>
                  <a:lnTo>
                    <a:pt x="437781" y="133591"/>
                  </a:lnTo>
                  <a:lnTo>
                    <a:pt x="432231" y="128841"/>
                  </a:lnTo>
                  <a:lnTo>
                    <a:pt x="428726" y="127660"/>
                  </a:lnTo>
                  <a:lnTo>
                    <a:pt x="418452" y="127660"/>
                  </a:lnTo>
                  <a:lnTo>
                    <a:pt x="413550" y="129921"/>
                  </a:lnTo>
                  <a:lnTo>
                    <a:pt x="406806" y="137960"/>
                  </a:lnTo>
                  <a:lnTo>
                    <a:pt x="405968" y="138988"/>
                  </a:lnTo>
                  <a:lnTo>
                    <a:pt x="404101" y="146304"/>
                  </a:lnTo>
                  <a:lnTo>
                    <a:pt x="404101" y="166484"/>
                  </a:lnTo>
                  <a:lnTo>
                    <a:pt x="405930" y="173647"/>
                  </a:lnTo>
                  <a:lnTo>
                    <a:pt x="409536" y="178028"/>
                  </a:lnTo>
                  <a:lnTo>
                    <a:pt x="413181" y="182384"/>
                  </a:lnTo>
                  <a:lnTo>
                    <a:pt x="417791" y="184581"/>
                  </a:lnTo>
                  <a:lnTo>
                    <a:pt x="428675" y="184581"/>
                  </a:lnTo>
                  <a:lnTo>
                    <a:pt x="432968" y="182867"/>
                  </a:lnTo>
                  <a:lnTo>
                    <a:pt x="439661" y="175971"/>
                  </a:lnTo>
                  <a:lnTo>
                    <a:pt x="439750" y="175717"/>
                  </a:lnTo>
                  <a:lnTo>
                    <a:pt x="441325" y="171386"/>
                  </a:lnTo>
                  <a:lnTo>
                    <a:pt x="441325" y="160312"/>
                  </a:lnTo>
                  <a:close/>
                </a:path>
                <a:path w="547370" h="474980">
                  <a:moveTo>
                    <a:pt x="484644" y="160312"/>
                  </a:moveTo>
                  <a:lnTo>
                    <a:pt x="483146" y="156159"/>
                  </a:lnTo>
                  <a:lnTo>
                    <a:pt x="483069" y="155930"/>
                  </a:lnTo>
                  <a:lnTo>
                    <a:pt x="482473" y="155295"/>
                  </a:lnTo>
                  <a:lnTo>
                    <a:pt x="479526" y="152158"/>
                  </a:lnTo>
                  <a:lnTo>
                    <a:pt x="476694" y="149123"/>
                  </a:lnTo>
                  <a:lnTo>
                    <a:pt x="474192" y="148018"/>
                  </a:lnTo>
                  <a:lnTo>
                    <a:pt x="474192" y="169329"/>
                  </a:lnTo>
                  <a:lnTo>
                    <a:pt x="473748" y="171005"/>
                  </a:lnTo>
                  <a:lnTo>
                    <a:pt x="473646" y="171386"/>
                  </a:lnTo>
                  <a:lnTo>
                    <a:pt x="473532" y="171856"/>
                  </a:lnTo>
                  <a:lnTo>
                    <a:pt x="470890" y="174955"/>
                  </a:lnTo>
                  <a:lnTo>
                    <a:pt x="469239" y="175717"/>
                  </a:lnTo>
                  <a:lnTo>
                    <a:pt x="465213" y="175717"/>
                  </a:lnTo>
                  <a:lnTo>
                    <a:pt x="463384" y="174777"/>
                  </a:lnTo>
                  <a:lnTo>
                    <a:pt x="460197" y="171005"/>
                  </a:lnTo>
                  <a:lnTo>
                    <a:pt x="459409" y="168313"/>
                  </a:lnTo>
                  <a:lnTo>
                    <a:pt x="459409" y="161709"/>
                  </a:lnTo>
                  <a:lnTo>
                    <a:pt x="464667" y="155295"/>
                  </a:lnTo>
                  <a:lnTo>
                    <a:pt x="468871" y="155295"/>
                  </a:lnTo>
                  <a:lnTo>
                    <a:pt x="470636" y="156159"/>
                  </a:lnTo>
                  <a:lnTo>
                    <a:pt x="473481" y="159524"/>
                  </a:lnTo>
                  <a:lnTo>
                    <a:pt x="474065" y="161709"/>
                  </a:lnTo>
                  <a:lnTo>
                    <a:pt x="474192" y="169329"/>
                  </a:lnTo>
                  <a:lnTo>
                    <a:pt x="474192" y="148018"/>
                  </a:lnTo>
                  <a:lnTo>
                    <a:pt x="472884" y="147434"/>
                  </a:lnTo>
                  <a:lnTo>
                    <a:pt x="464439" y="147434"/>
                  </a:lnTo>
                  <a:lnTo>
                    <a:pt x="461149" y="148996"/>
                  </a:lnTo>
                  <a:lnTo>
                    <a:pt x="458482" y="152158"/>
                  </a:lnTo>
                  <a:lnTo>
                    <a:pt x="458673" y="149123"/>
                  </a:lnTo>
                  <a:lnTo>
                    <a:pt x="464908" y="136436"/>
                  </a:lnTo>
                  <a:lnTo>
                    <a:pt x="468858" y="136436"/>
                  </a:lnTo>
                  <a:lnTo>
                    <a:pt x="470306" y="137020"/>
                  </a:lnTo>
                  <a:lnTo>
                    <a:pt x="472363" y="138988"/>
                  </a:lnTo>
                  <a:lnTo>
                    <a:pt x="473036" y="140538"/>
                  </a:lnTo>
                  <a:lnTo>
                    <a:pt x="473290" y="142659"/>
                  </a:lnTo>
                  <a:lnTo>
                    <a:pt x="483628" y="141541"/>
                  </a:lnTo>
                  <a:lnTo>
                    <a:pt x="482930" y="137439"/>
                  </a:lnTo>
                  <a:lnTo>
                    <a:pt x="482866" y="137020"/>
                  </a:lnTo>
                  <a:lnTo>
                    <a:pt x="482561" y="136436"/>
                  </a:lnTo>
                  <a:lnTo>
                    <a:pt x="481101" y="133591"/>
                  </a:lnTo>
                  <a:lnTo>
                    <a:pt x="475551" y="128841"/>
                  </a:lnTo>
                  <a:lnTo>
                    <a:pt x="472046" y="127660"/>
                  </a:lnTo>
                  <a:lnTo>
                    <a:pt x="461772" y="127660"/>
                  </a:lnTo>
                  <a:lnTo>
                    <a:pt x="456857" y="129921"/>
                  </a:lnTo>
                  <a:lnTo>
                    <a:pt x="450557" y="137439"/>
                  </a:lnTo>
                  <a:lnTo>
                    <a:pt x="449287" y="138988"/>
                  </a:lnTo>
                  <a:lnTo>
                    <a:pt x="447421" y="146304"/>
                  </a:lnTo>
                  <a:lnTo>
                    <a:pt x="447421" y="166484"/>
                  </a:lnTo>
                  <a:lnTo>
                    <a:pt x="449237" y="173647"/>
                  </a:lnTo>
                  <a:lnTo>
                    <a:pt x="452856" y="178028"/>
                  </a:lnTo>
                  <a:lnTo>
                    <a:pt x="456501" y="182384"/>
                  </a:lnTo>
                  <a:lnTo>
                    <a:pt x="461111" y="184581"/>
                  </a:lnTo>
                  <a:lnTo>
                    <a:pt x="471995" y="184581"/>
                  </a:lnTo>
                  <a:lnTo>
                    <a:pt x="476288" y="182867"/>
                  </a:lnTo>
                  <a:lnTo>
                    <a:pt x="482968" y="175971"/>
                  </a:lnTo>
                  <a:lnTo>
                    <a:pt x="483057" y="175717"/>
                  </a:lnTo>
                  <a:lnTo>
                    <a:pt x="484644" y="171386"/>
                  </a:lnTo>
                  <a:lnTo>
                    <a:pt x="484644" y="160312"/>
                  </a:lnTo>
                  <a:close/>
                </a:path>
                <a:path w="547370" h="474980">
                  <a:moveTo>
                    <a:pt x="513664" y="68338"/>
                  </a:moveTo>
                  <a:lnTo>
                    <a:pt x="507555" y="62217"/>
                  </a:lnTo>
                  <a:lnTo>
                    <a:pt x="502577" y="62217"/>
                  </a:lnTo>
                  <a:lnTo>
                    <a:pt x="473354" y="91452"/>
                  </a:lnTo>
                  <a:lnTo>
                    <a:pt x="473354" y="96405"/>
                  </a:lnTo>
                  <a:lnTo>
                    <a:pt x="477951" y="101003"/>
                  </a:lnTo>
                  <a:lnTo>
                    <a:pt x="479958" y="101765"/>
                  </a:lnTo>
                  <a:lnTo>
                    <a:pt x="481965" y="101765"/>
                  </a:lnTo>
                  <a:lnTo>
                    <a:pt x="483971" y="101765"/>
                  </a:lnTo>
                  <a:lnTo>
                    <a:pt x="485965" y="101003"/>
                  </a:lnTo>
                  <a:lnTo>
                    <a:pt x="513664" y="73304"/>
                  </a:lnTo>
                  <a:lnTo>
                    <a:pt x="513664" y="68338"/>
                  </a:lnTo>
                  <a:close/>
                </a:path>
                <a:path w="547370" h="474980">
                  <a:moveTo>
                    <a:pt x="513676" y="234645"/>
                  </a:moveTo>
                  <a:lnTo>
                    <a:pt x="487502" y="208483"/>
                  </a:lnTo>
                  <a:lnTo>
                    <a:pt x="484441" y="205422"/>
                  </a:lnTo>
                  <a:lnTo>
                    <a:pt x="479475" y="205422"/>
                  </a:lnTo>
                  <a:lnTo>
                    <a:pt x="473354" y="211543"/>
                  </a:lnTo>
                  <a:lnTo>
                    <a:pt x="473354" y="216509"/>
                  </a:lnTo>
                  <a:lnTo>
                    <a:pt x="501040" y="244208"/>
                  </a:lnTo>
                  <a:lnTo>
                    <a:pt x="503059" y="244970"/>
                  </a:lnTo>
                  <a:lnTo>
                    <a:pt x="507060" y="244970"/>
                  </a:lnTo>
                  <a:lnTo>
                    <a:pt x="509066" y="244208"/>
                  </a:lnTo>
                  <a:lnTo>
                    <a:pt x="513676" y="239610"/>
                  </a:lnTo>
                  <a:lnTo>
                    <a:pt x="513676" y="234645"/>
                  </a:lnTo>
                  <a:close/>
                </a:path>
                <a:path w="547370" h="474980">
                  <a:moveTo>
                    <a:pt x="547344" y="149644"/>
                  </a:moveTo>
                  <a:lnTo>
                    <a:pt x="543839" y="146138"/>
                  </a:lnTo>
                  <a:lnTo>
                    <a:pt x="539508" y="146138"/>
                  </a:lnTo>
                  <a:lnTo>
                    <a:pt x="502500" y="146138"/>
                  </a:lnTo>
                  <a:lnTo>
                    <a:pt x="498995" y="149644"/>
                  </a:lnTo>
                  <a:lnTo>
                    <a:pt x="498995" y="158305"/>
                  </a:lnTo>
                  <a:lnTo>
                    <a:pt x="502500" y="161823"/>
                  </a:lnTo>
                  <a:lnTo>
                    <a:pt x="543839" y="161823"/>
                  </a:lnTo>
                  <a:lnTo>
                    <a:pt x="547344" y="158305"/>
                  </a:lnTo>
                  <a:lnTo>
                    <a:pt x="547344" y="1496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6605561" y="1127045"/>
            <a:ext cx="145796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spc="-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Pay-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As-</a:t>
            </a:r>
            <a:r>
              <a:rPr sz="1400" i="1" spc="-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You-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Go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function</a:t>
            </a:r>
            <a:r>
              <a:rPr sz="1400" i="1" spc="3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available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664263" y="933831"/>
            <a:ext cx="853440" cy="853440"/>
            <a:chOff x="5664263" y="933831"/>
            <a:chExt cx="853440" cy="853440"/>
          </a:xfrm>
        </p:grpSpPr>
        <p:sp>
          <p:nvSpPr>
            <p:cNvPr id="23" name="object 23"/>
            <p:cNvSpPr/>
            <p:nvPr/>
          </p:nvSpPr>
          <p:spPr>
            <a:xfrm>
              <a:off x="5664263" y="933831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656" y="0"/>
                  </a:moveTo>
                  <a:lnTo>
                    <a:pt x="380165" y="2503"/>
                  </a:lnTo>
                  <a:lnTo>
                    <a:pt x="335124" y="9840"/>
                  </a:lnTo>
                  <a:lnTo>
                    <a:pt x="291795" y="21749"/>
                  </a:lnTo>
                  <a:lnTo>
                    <a:pt x="250436" y="37972"/>
                  </a:lnTo>
                  <a:lnTo>
                    <a:pt x="211309" y="58247"/>
                  </a:lnTo>
                  <a:lnTo>
                    <a:pt x="174673" y="82315"/>
                  </a:lnTo>
                  <a:lnTo>
                    <a:pt x="140789" y="109915"/>
                  </a:lnTo>
                  <a:lnTo>
                    <a:pt x="109916" y="140787"/>
                  </a:lnTo>
                  <a:lnTo>
                    <a:pt x="82316" y="174670"/>
                  </a:lnTo>
                  <a:lnTo>
                    <a:pt x="58248" y="211305"/>
                  </a:lnTo>
                  <a:lnTo>
                    <a:pt x="37972" y="250431"/>
                  </a:lnTo>
                  <a:lnTo>
                    <a:pt x="21750" y="291788"/>
                  </a:lnTo>
                  <a:lnTo>
                    <a:pt x="9840" y="335116"/>
                  </a:lnTo>
                  <a:lnTo>
                    <a:pt x="2503" y="380155"/>
                  </a:lnTo>
                  <a:lnTo>
                    <a:pt x="0" y="426643"/>
                  </a:lnTo>
                  <a:lnTo>
                    <a:pt x="2503" y="473135"/>
                  </a:lnTo>
                  <a:lnTo>
                    <a:pt x="9840" y="518176"/>
                  </a:lnTo>
                  <a:lnTo>
                    <a:pt x="21750" y="561506"/>
                  </a:lnTo>
                  <a:lnTo>
                    <a:pt x="37972" y="602865"/>
                  </a:lnTo>
                  <a:lnTo>
                    <a:pt x="58248" y="641994"/>
                  </a:lnTo>
                  <a:lnTo>
                    <a:pt x="82316" y="678631"/>
                  </a:lnTo>
                  <a:lnTo>
                    <a:pt x="109916" y="712517"/>
                  </a:lnTo>
                  <a:lnTo>
                    <a:pt x="140789" y="743390"/>
                  </a:lnTo>
                  <a:lnTo>
                    <a:pt x="174673" y="770992"/>
                  </a:lnTo>
                  <a:lnTo>
                    <a:pt x="211309" y="795061"/>
                  </a:lnTo>
                  <a:lnTo>
                    <a:pt x="250436" y="815337"/>
                  </a:lnTo>
                  <a:lnTo>
                    <a:pt x="291795" y="831561"/>
                  </a:lnTo>
                  <a:lnTo>
                    <a:pt x="335124" y="843472"/>
                  </a:lnTo>
                  <a:lnTo>
                    <a:pt x="380165" y="850809"/>
                  </a:lnTo>
                  <a:lnTo>
                    <a:pt x="426656" y="853313"/>
                  </a:lnTo>
                  <a:lnTo>
                    <a:pt x="473145" y="850809"/>
                  </a:lnTo>
                  <a:lnTo>
                    <a:pt x="518184" y="843472"/>
                  </a:lnTo>
                  <a:lnTo>
                    <a:pt x="561512" y="831561"/>
                  </a:lnTo>
                  <a:lnTo>
                    <a:pt x="602870" y="815337"/>
                  </a:lnTo>
                  <a:lnTo>
                    <a:pt x="641998" y="795061"/>
                  </a:lnTo>
                  <a:lnTo>
                    <a:pt x="678634" y="770992"/>
                  </a:lnTo>
                  <a:lnTo>
                    <a:pt x="712518" y="743390"/>
                  </a:lnTo>
                  <a:lnTo>
                    <a:pt x="743391" y="712517"/>
                  </a:lnTo>
                  <a:lnTo>
                    <a:pt x="770993" y="678631"/>
                  </a:lnTo>
                  <a:lnTo>
                    <a:pt x="795061" y="641994"/>
                  </a:lnTo>
                  <a:lnTo>
                    <a:pt x="815338" y="602865"/>
                  </a:lnTo>
                  <a:lnTo>
                    <a:pt x="831561" y="561506"/>
                  </a:lnTo>
                  <a:lnTo>
                    <a:pt x="843472" y="518176"/>
                  </a:lnTo>
                  <a:lnTo>
                    <a:pt x="850809" y="473135"/>
                  </a:lnTo>
                  <a:lnTo>
                    <a:pt x="853313" y="426643"/>
                  </a:lnTo>
                  <a:lnTo>
                    <a:pt x="850809" y="380155"/>
                  </a:lnTo>
                  <a:lnTo>
                    <a:pt x="843472" y="335116"/>
                  </a:lnTo>
                  <a:lnTo>
                    <a:pt x="831561" y="291788"/>
                  </a:lnTo>
                  <a:lnTo>
                    <a:pt x="815338" y="250431"/>
                  </a:lnTo>
                  <a:lnTo>
                    <a:pt x="795061" y="211305"/>
                  </a:lnTo>
                  <a:lnTo>
                    <a:pt x="770993" y="174670"/>
                  </a:lnTo>
                  <a:lnTo>
                    <a:pt x="743391" y="140787"/>
                  </a:lnTo>
                  <a:lnTo>
                    <a:pt x="712518" y="109915"/>
                  </a:lnTo>
                  <a:lnTo>
                    <a:pt x="678634" y="82315"/>
                  </a:lnTo>
                  <a:lnTo>
                    <a:pt x="641998" y="58247"/>
                  </a:lnTo>
                  <a:lnTo>
                    <a:pt x="602870" y="37972"/>
                  </a:lnTo>
                  <a:lnTo>
                    <a:pt x="561512" y="21749"/>
                  </a:lnTo>
                  <a:lnTo>
                    <a:pt x="518184" y="9840"/>
                  </a:lnTo>
                  <a:lnTo>
                    <a:pt x="473145" y="2503"/>
                  </a:lnTo>
                  <a:lnTo>
                    <a:pt x="42665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875159" y="1240193"/>
              <a:ext cx="231775" cy="379095"/>
            </a:xfrm>
            <a:custGeom>
              <a:avLst/>
              <a:gdLst/>
              <a:ahLst/>
              <a:cxnLst/>
              <a:rect l="l" t="t" r="r" b="b"/>
              <a:pathLst>
                <a:path w="231775" h="379094">
                  <a:moveTo>
                    <a:pt x="205422" y="378713"/>
                  </a:moveTo>
                  <a:lnTo>
                    <a:pt x="26200" y="378713"/>
                  </a:lnTo>
                  <a:lnTo>
                    <a:pt x="16003" y="376656"/>
                  </a:lnTo>
                  <a:lnTo>
                    <a:pt x="7675" y="371044"/>
                  </a:lnTo>
                  <a:lnTo>
                    <a:pt x="2059" y="362720"/>
                  </a:lnTo>
                  <a:lnTo>
                    <a:pt x="0" y="352526"/>
                  </a:lnTo>
                  <a:lnTo>
                    <a:pt x="0" y="26187"/>
                  </a:lnTo>
                  <a:lnTo>
                    <a:pt x="2059" y="15998"/>
                  </a:lnTo>
                  <a:lnTo>
                    <a:pt x="7675" y="7673"/>
                  </a:lnTo>
                  <a:lnTo>
                    <a:pt x="16003" y="2059"/>
                  </a:lnTo>
                  <a:lnTo>
                    <a:pt x="26200" y="0"/>
                  </a:lnTo>
                  <a:lnTo>
                    <a:pt x="205422" y="0"/>
                  </a:lnTo>
                  <a:lnTo>
                    <a:pt x="215624" y="2059"/>
                  </a:lnTo>
                  <a:lnTo>
                    <a:pt x="223951" y="7673"/>
                  </a:lnTo>
                  <a:lnTo>
                    <a:pt x="229564" y="15998"/>
                  </a:lnTo>
                  <a:lnTo>
                    <a:pt x="231622" y="26187"/>
                  </a:lnTo>
                  <a:lnTo>
                    <a:pt x="231622" y="352526"/>
                  </a:lnTo>
                  <a:lnTo>
                    <a:pt x="229564" y="362720"/>
                  </a:lnTo>
                  <a:lnTo>
                    <a:pt x="223951" y="371044"/>
                  </a:lnTo>
                  <a:lnTo>
                    <a:pt x="215624" y="376656"/>
                  </a:lnTo>
                  <a:lnTo>
                    <a:pt x="205422" y="378713"/>
                  </a:lnTo>
                  <a:close/>
                </a:path>
              </a:pathLst>
            </a:custGeom>
            <a:ln w="170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907544" y="1276566"/>
              <a:ext cx="167005" cy="295910"/>
            </a:xfrm>
            <a:custGeom>
              <a:avLst/>
              <a:gdLst/>
              <a:ahLst/>
              <a:cxnLst/>
              <a:rect l="l" t="t" r="r" b="b"/>
              <a:pathLst>
                <a:path w="167004" h="295909">
                  <a:moveTo>
                    <a:pt x="166954" y="13512"/>
                  </a:moveTo>
                  <a:lnTo>
                    <a:pt x="166954" y="281863"/>
                  </a:lnTo>
                  <a:lnTo>
                    <a:pt x="166954" y="289331"/>
                  </a:lnTo>
                  <a:lnTo>
                    <a:pt x="159981" y="295376"/>
                  </a:lnTo>
                  <a:lnTo>
                    <a:pt x="151384" y="295376"/>
                  </a:lnTo>
                  <a:lnTo>
                    <a:pt x="15557" y="295376"/>
                  </a:lnTo>
                  <a:lnTo>
                    <a:pt x="6959" y="295376"/>
                  </a:lnTo>
                  <a:lnTo>
                    <a:pt x="0" y="289331"/>
                  </a:lnTo>
                  <a:lnTo>
                    <a:pt x="0" y="281863"/>
                  </a:lnTo>
                  <a:lnTo>
                    <a:pt x="0" y="13512"/>
                  </a:lnTo>
                  <a:lnTo>
                    <a:pt x="0" y="6045"/>
                  </a:lnTo>
                  <a:lnTo>
                    <a:pt x="6959" y="0"/>
                  </a:lnTo>
                  <a:lnTo>
                    <a:pt x="15557" y="0"/>
                  </a:lnTo>
                  <a:lnTo>
                    <a:pt x="34759" y="0"/>
                  </a:lnTo>
                  <a:lnTo>
                    <a:pt x="42595" y="0"/>
                  </a:lnTo>
                  <a:lnTo>
                    <a:pt x="48958" y="5524"/>
                  </a:lnTo>
                  <a:lnTo>
                    <a:pt x="48958" y="12331"/>
                  </a:lnTo>
                  <a:lnTo>
                    <a:pt x="48958" y="13957"/>
                  </a:lnTo>
                  <a:lnTo>
                    <a:pt x="48958" y="19685"/>
                  </a:lnTo>
                  <a:lnTo>
                    <a:pt x="54317" y="24345"/>
                  </a:lnTo>
                  <a:lnTo>
                    <a:pt x="60909" y="24345"/>
                  </a:lnTo>
                  <a:lnTo>
                    <a:pt x="105778" y="24345"/>
                  </a:lnTo>
                  <a:lnTo>
                    <a:pt x="112445" y="24345"/>
                  </a:lnTo>
                  <a:lnTo>
                    <a:pt x="117868" y="19646"/>
                  </a:lnTo>
                  <a:lnTo>
                    <a:pt x="117868" y="13843"/>
                  </a:lnTo>
                  <a:lnTo>
                    <a:pt x="117868" y="12331"/>
                  </a:lnTo>
                  <a:lnTo>
                    <a:pt x="117868" y="5524"/>
                  </a:lnTo>
                  <a:lnTo>
                    <a:pt x="124218" y="0"/>
                  </a:lnTo>
                  <a:lnTo>
                    <a:pt x="132067" y="0"/>
                  </a:lnTo>
                  <a:lnTo>
                    <a:pt x="151384" y="0"/>
                  </a:lnTo>
                  <a:lnTo>
                    <a:pt x="159981" y="0"/>
                  </a:lnTo>
                  <a:lnTo>
                    <a:pt x="166954" y="6045"/>
                  </a:lnTo>
                  <a:lnTo>
                    <a:pt x="166954" y="13512"/>
                  </a:lnTo>
                  <a:close/>
                </a:path>
              </a:pathLst>
            </a:custGeom>
            <a:ln w="153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948514" y="1341742"/>
              <a:ext cx="84455" cy="133350"/>
            </a:xfrm>
            <a:custGeom>
              <a:avLst/>
              <a:gdLst/>
              <a:ahLst/>
              <a:cxnLst/>
              <a:rect l="l" t="t" r="r" b="b"/>
              <a:pathLst>
                <a:path w="84454" h="133350">
                  <a:moveTo>
                    <a:pt x="49237" y="0"/>
                  </a:moveTo>
                  <a:lnTo>
                    <a:pt x="41376" y="0"/>
                  </a:lnTo>
                  <a:lnTo>
                    <a:pt x="33251" y="623"/>
                  </a:lnTo>
                  <a:lnTo>
                    <a:pt x="4648" y="28041"/>
                  </a:lnTo>
                  <a:lnTo>
                    <a:pt x="4013" y="35496"/>
                  </a:lnTo>
                  <a:lnTo>
                    <a:pt x="4013" y="41300"/>
                  </a:lnTo>
                  <a:lnTo>
                    <a:pt x="49847" y="74726"/>
                  </a:lnTo>
                  <a:lnTo>
                    <a:pt x="57111" y="77279"/>
                  </a:lnTo>
                  <a:lnTo>
                    <a:pt x="63842" y="80898"/>
                  </a:lnTo>
                  <a:lnTo>
                    <a:pt x="66382" y="83223"/>
                  </a:lnTo>
                  <a:lnTo>
                    <a:pt x="69723" y="88887"/>
                  </a:lnTo>
                  <a:lnTo>
                    <a:pt x="70561" y="92214"/>
                  </a:lnTo>
                  <a:lnTo>
                    <a:pt x="70561" y="102514"/>
                  </a:lnTo>
                  <a:lnTo>
                    <a:pt x="68262" y="107784"/>
                  </a:lnTo>
                  <a:lnTo>
                    <a:pt x="59055" y="115912"/>
                  </a:lnTo>
                  <a:lnTo>
                    <a:pt x="52603" y="117944"/>
                  </a:lnTo>
                  <a:lnTo>
                    <a:pt x="38468" y="117944"/>
                  </a:lnTo>
                  <a:lnTo>
                    <a:pt x="13169" y="88239"/>
                  </a:lnTo>
                  <a:lnTo>
                    <a:pt x="0" y="89636"/>
                  </a:lnTo>
                  <a:lnTo>
                    <a:pt x="18384" y="126700"/>
                  </a:lnTo>
                  <a:lnTo>
                    <a:pt x="43307" y="133311"/>
                  </a:lnTo>
                  <a:lnTo>
                    <a:pt x="51689" y="133311"/>
                  </a:lnTo>
                  <a:lnTo>
                    <a:pt x="82359" y="108686"/>
                  </a:lnTo>
                  <a:lnTo>
                    <a:pt x="84099" y="101980"/>
                  </a:lnTo>
                  <a:lnTo>
                    <a:pt x="84099" y="87172"/>
                  </a:lnTo>
                  <a:lnTo>
                    <a:pt x="53035" y="57823"/>
                  </a:lnTo>
                  <a:lnTo>
                    <a:pt x="31953" y="51993"/>
                  </a:lnTo>
                  <a:lnTo>
                    <a:pt x="25107" y="49098"/>
                  </a:lnTo>
                  <a:lnTo>
                    <a:pt x="18999" y="43357"/>
                  </a:lnTo>
                  <a:lnTo>
                    <a:pt x="17487" y="39319"/>
                  </a:lnTo>
                  <a:lnTo>
                    <a:pt x="17487" y="28473"/>
                  </a:lnTo>
                  <a:lnTo>
                    <a:pt x="19558" y="23888"/>
                  </a:lnTo>
                  <a:lnTo>
                    <a:pt x="27876" y="16814"/>
                  </a:lnTo>
                  <a:lnTo>
                    <a:pt x="33909" y="15024"/>
                  </a:lnTo>
                  <a:lnTo>
                    <a:pt x="49618" y="15024"/>
                  </a:lnTo>
                  <a:lnTo>
                    <a:pt x="55651" y="17056"/>
                  </a:lnTo>
                  <a:lnTo>
                    <a:pt x="64287" y="25120"/>
                  </a:lnTo>
                  <a:lnTo>
                    <a:pt x="66763" y="31343"/>
                  </a:lnTo>
                  <a:lnTo>
                    <a:pt x="67487" y="39725"/>
                  </a:lnTo>
                  <a:lnTo>
                    <a:pt x="80937" y="38506"/>
                  </a:lnTo>
                  <a:lnTo>
                    <a:pt x="56095" y="1549"/>
                  </a:lnTo>
                  <a:lnTo>
                    <a:pt x="492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991021" y="1327975"/>
              <a:ext cx="0" cy="157480"/>
            </a:xfrm>
            <a:custGeom>
              <a:avLst/>
              <a:gdLst/>
              <a:ahLst/>
              <a:cxnLst/>
              <a:rect l="l" t="t" r="r" b="b"/>
              <a:pathLst>
                <a:path h="157480">
                  <a:moveTo>
                    <a:pt x="0" y="0"/>
                  </a:moveTo>
                  <a:lnTo>
                    <a:pt x="0" y="157111"/>
                  </a:lnTo>
                </a:path>
              </a:pathLst>
            </a:custGeom>
            <a:ln w="150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61919" y="1110919"/>
              <a:ext cx="203650" cy="42151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930239" y="1094714"/>
              <a:ext cx="257175" cy="72390"/>
            </a:xfrm>
            <a:custGeom>
              <a:avLst/>
              <a:gdLst/>
              <a:ahLst/>
              <a:cxnLst/>
              <a:rect l="l" t="t" r="r" b="b"/>
              <a:pathLst>
                <a:path w="257175" h="72390">
                  <a:moveTo>
                    <a:pt x="257035" y="20688"/>
                  </a:moveTo>
                  <a:lnTo>
                    <a:pt x="235135" y="11856"/>
                  </a:lnTo>
                  <a:lnTo>
                    <a:pt x="212145" y="5367"/>
                  </a:lnTo>
                  <a:lnTo>
                    <a:pt x="188210" y="1366"/>
                  </a:lnTo>
                  <a:lnTo>
                    <a:pt x="163474" y="0"/>
                  </a:lnTo>
                  <a:lnTo>
                    <a:pt x="116300" y="5040"/>
                  </a:lnTo>
                  <a:lnTo>
                    <a:pt x="72621" y="19454"/>
                  </a:lnTo>
                  <a:lnTo>
                    <a:pt x="33501" y="42182"/>
                  </a:lnTo>
                  <a:lnTo>
                    <a:pt x="0" y="72161"/>
                  </a:lnTo>
                </a:path>
              </a:pathLst>
            </a:custGeom>
            <a:ln w="182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140209" y="1072527"/>
              <a:ext cx="69215" cy="483870"/>
            </a:xfrm>
            <a:custGeom>
              <a:avLst/>
              <a:gdLst/>
              <a:ahLst/>
              <a:cxnLst/>
              <a:rect l="l" t="t" r="r" b="b"/>
              <a:pathLst>
                <a:path w="69214" h="483869">
                  <a:moveTo>
                    <a:pt x="53149" y="480352"/>
                  </a:moveTo>
                  <a:lnTo>
                    <a:pt x="26200" y="409930"/>
                  </a:lnTo>
                  <a:lnTo>
                    <a:pt x="21996" y="409816"/>
                  </a:lnTo>
                  <a:lnTo>
                    <a:pt x="800" y="457288"/>
                  </a:lnTo>
                  <a:lnTo>
                    <a:pt x="0" y="459105"/>
                  </a:lnTo>
                  <a:lnTo>
                    <a:pt x="812" y="461238"/>
                  </a:lnTo>
                  <a:lnTo>
                    <a:pt x="50101" y="483247"/>
                  </a:lnTo>
                  <a:lnTo>
                    <a:pt x="53149" y="480352"/>
                  </a:lnTo>
                  <a:close/>
                </a:path>
                <a:path w="69214" h="483869">
                  <a:moveTo>
                    <a:pt x="68656" y="51054"/>
                  </a:moveTo>
                  <a:lnTo>
                    <a:pt x="50558" y="203"/>
                  </a:lnTo>
                  <a:lnTo>
                    <a:pt x="46355" y="0"/>
                  </a:lnTo>
                  <a:lnTo>
                    <a:pt x="14008" y="68097"/>
                  </a:lnTo>
                  <a:lnTo>
                    <a:pt x="16827" y="71221"/>
                  </a:lnTo>
                  <a:lnTo>
                    <a:pt x="65798" y="53784"/>
                  </a:lnTo>
                  <a:lnTo>
                    <a:pt x="67665" y="53111"/>
                  </a:lnTo>
                  <a:lnTo>
                    <a:pt x="68656" y="510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5664263" y="2893085"/>
            <a:ext cx="853440" cy="853440"/>
            <a:chOff x="5664263" y="2893085"/>
            <a:chExt cx="853440" cy="853440"/>
          </a:xfrm>
        </p:grpSpPr>
        <p:sp>
          <p:nvSpPr>
            <p:cNvPr id="32" name="object 32"/>
            <p:cNvSpPr/>
            <p:nvPr/>
          </p:nvSpPr>
          <p:spPr>
            <a:xfrm>
              <a:off x="5664263" y="2893085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39">
                  <a:moveTo>
                    <a:pt x="426643" y="0"/>
                  </a:moveTo>
                  <a:lnTo>
                    <a:pt x="380155" y="2503"/>
                  </a:lnTo>
                  <a:lnTo>
                    <a:pt x="335116" y="9839"/>
                  </a:lnTo>
                  <a:lnTo>
                    <a:pt x="291788" y="21748"/>
                  </a:lnTo>
                  <a:lnTo>
                    <a:pt x="250431" y="37970"/>
                  </a:lnTo>
                  <a:lnTo>
                    <a:pt x="211305" y="58245"/>
                  </a:lnTo>
                  <a:lnTo>
                    <a:pt x="174670" y="82312"/>
                  </a:lnTo>
                  <a:lnTo>
                    <a:pt x="140787" y="109912"/>
                  </a:lnTo>
                  <a:lnTo>
                    <a:pt x="109915" y="140783"/>
                  </a:lnTo>
                  <a:lnTo>
                    <a:pt x="82315" y="174667"/>
                  </a:lnTo>
                  <a:lnTo>
                    <a:pt x="58247" y="211303"/>
                  </a:lnTo>
                  <a:lnTo>
                    <a:pt x="37972" y="250431"/>
                  </a:lnTo>
                  <a:lnTo>
                    <a:pt x="21749" y="291790"/>
                  </a:lnTo>
                  <a:lnTo>
                    <a:pt x="9840" y="335121"/>
                  </a:lnTo>
                  <a:lnTo>
                    <a:pt x="2503" y="380163"/>
                  </a:lnTo>
                  <a:lnTo>
                    <a:pt x="0" y="426656"/>
                  </a:lnTo>
                  <a:lnTo>
                    <a:pt x="2503" y="473143"/>
                  </a:lnTo>
                  <a:lnTo>
                    <a:pt x="9840" y="518180"/>
                  </a:lnTo>
                  <a:lnTo>
                    <a:pt x="21749" y="561508"/>
                  </a:lnTo>
                  <a:lnTo>
                    <a:pt x="37972" y="602865"/>
                  </a:lnTo>
                  <a:lnTo>
                    <a:pt x="58247" y="641992"/>
                  </a:lnTo>
                  <a:lnTo>
                    <a:pt x="82315" y="678628"/>
                  </a:lnTo>
                  <a:lnTo>
                    <a:pt x="109915" y="712513"/>
                  </a:lnTo>
                  <a:lnTo>
                    <a:pt x="140787" y="743387"/>
                  </a:lnTo>
                  <a:lnTo>
                    <a:pt x="174670" y="770989"/>
                  </a:lnTo>
                  <a:lnTo>
                    <a:pt x="211305" y="795059"/>
                  </a:lnTo>
                  <a:lnTo>
                    <a:pt x="250431" y="815336"/>
                  </a:lnTo>
                  <a:lnTo>
                    <a:pt x="291788" y="831560"/>
                  </a:lnTo>
                  <a:lnTo>
                    <a:pt x="335116" y="843471"/>
                  </a:lnTo>
                  <a:lnTo>
                    <a:pt x="380155" y="850809"/>
                  </a:lnTo>
                  <a:lnTo>
                    <a:pt x="426643" y="853312"/>
                  </a:lnTo>
                  <a:lnTo>
                    <a:pt x="473135" y="850809"/>
                  </a:lnTo>
                  <a:lnTo>
                    <a:pt x="518176" y="843471"/>
                  </a:lnTo>
                  <a:lnTo>
                    <a:pt x="561506" y="831560"/>
                  </a:lnTo>
                  <a:lnTo>
                    <a:pt x="602865" y="815336"/>
                  </a:lnTo>
                  <a:lnTo>
                    <a:pt x="641994" y="795059"/>
                  </a:lnTo>
                  <a:lnTo>
                    <a:pt x="678631" y="770989"/>
                  </a:lnTo>
                  <a:lnTo>
                    <a:pt x="712517" y="743387"/>
                  </a:lnTo>
                  <a:lnTo>
                    <a:pt x="743390" y="712513"/>
                  </a:lnTo>
                  <a:lnTo>
                    <a:pt x="770992" y="678628"/>
                  </a:lnTo>
                  <a:lnTo>
                    <a:pt x="795061" y="641992"/>
                  </a:lnTo>
                  <a:lnTo>
                    <a:pt x="815337" y="602865"/>
                  </a:lnTo>
                  <a:lnTo>
                    <a:pt x="831561" y="561508"/>
                  </a:lnTo>
                  <a:lnTo>
                    <a:pt x="843472" y="518180"/>
                  </a:lnTo>
                  <a:lnTo>
                    <a:pt x="850809" y="473143"/>
                  </a:lnTo>
                  <a:lnTo>
                    <a:pt x="853313" y="426656"/>
                  </a:lnTo>
                  <a:lnTo>
                    <a:pt x="849695" y="370851"/>
                  </a:lnTo>
                  <a:lnTo>
                    <a:pt x="839147" y="317223"/>
                  </a:lnTo>
                  <a:lnTo>
                    <a:pt x="822125" y="266229"/>
                  </a:lnTo>
                  <a:lnTo>
                    <a:pt x="799084" y="218325"/>
                  </a:lnTo>
                  <a:lnTo>
                    <a:pt x="772342" y="176527"/>
                  </a:lnTo>
                  <a:lnTo>
                    <a:pt x="741062" y="138233"/>
                  </a:lnTo>
                  <a:lnTo>
                    <a:pt x="705618" y="103822"/>
                  </a:lnTo>
                  <a:lnTo>
                    <a:pt x="666389" y="73670"/>
                  </a:lnTo>
                  <a:lnTo>
                    <a:pt x="623751" y="48154"/>
                  </a:lnTo>
                  <a:lnTo>
                    <a:pt x="578080" y="27652"/>
                  </a:lnTo>
                  <a:lnTo>
                    <a:pt x="529754" y="12541"/>
                  </a:lnTo>
                  <a:lnTo>
                    <a:pt x="479150" y="3198"/>
                  </a:lnTo>
                  <a:lnTo>
                    <a:pt x="42664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060389" y="3209798"/>
              <a:ext cx="61594" cy="173355"/>
            </a:xfrm>
            <a:custGeom>
              <a:avLst/>
              <a:gdLst/>
              <a:ahLst/>
              <a:cxnLst/>
              <a:rect l="l" t="t" r="r" b="b"/>
              <a:pathLst>
                <a:path w="61595" h="173354">
                  <a:moveTo>
                    <a:pt x="42925" y="0"/>
                  </a:moveTo>
                  <a:lnTo>
                    <a:pt x="0" y="84582"/>
                  </a:lnTo>
                  <a:lnTo>
                    <a:pt x="61048" y="84582"/>
                  </a:lnTo>
                  <a:lnTo>
                    <a:pt x="16027" y="173075"/>
                  </a:lnTo>
                </a:path>
              </a:pathLst>
            </a:custGeom>
            <a:ln w="2339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948705" y="3063773"/>
              <a:ext cx="284480" cy="465455"/>
            </a:xfrm>
            <a:custGeom>
              <a:avLst/>
              <a:gdLst/>
              <a:ahLst/>
              <a:cxnLst/>
              <a:rect l="l" t="t" r="r" b="b"/>
              <a:pathLst>
                <a:path w="284479" h="465454">
                  <a:moveTo>
                    <a:pt x="252272" y="465112"/>
                  </a:moveTo>
                  <a:lnTo>
                    <a:pt x="32156" y="465112"/>
                  </a:lnTo>
                  <a:lnTo>
                    <a:pt x="19641" y="462584"/>
                  </a:lnTo>
                  <a:lnTo>
                    <a:pt x="9420" y="455690"/>
                  </a:lnTo>
                  <a:lnTo>
                    <a:pt x="2527" y="445465"/>
                  </a:lnTo>
                  <a:lnTo>
                    <a:pt x="0" y="432942"/>
                  </a:lnTo>
                  <a:lnTo>
                    <a:pt x="0" y="32169"/>
                  </a:lnTo>
                  <a:lnTo>
                    <a:pt x="2527" y="19647"/>
                  </a:lnTo>
                  <a:lnTo>
                    <a:pt x="9420" y="9421"/>
                  </a:lnTo>
                  <a:lnTo>
                    <a:pt x="19641" y="2527"/>
                  </a:lnTo>
                  <a:lnTo>
                    <a:pt x="32156" y="0"/>
                  </a:lnTo>
                  <a:lnTo>
                    <a:pt x="252272" y="0"/>
                  </a:lnTo>
                  <a:lnTo>
                    <a:pt x="264787" y="2527"/>
                  </a:lnTo>
                  <a:lnTo>
                    <a:pt x="275008" y="9421"/>
                  </a:lnTo>
                  <a:lnTo>
                    <a:pt x="281901" y="19647"/>
                  </a:lnTo>
                  <a:lnTo>
                    <a:pt x="284429" y="32169"/>
                  </a:lnTo>
                  <a:lnTo>
                    <a:pt x="284429" y="432942"/>
                  </a:lnTo>
                  <a:lnTo>
                    <a:pt x="281901" y="445465"/>
                  </a:lnTo>
                  <a:lnTo>
                    <a:pt x="275008" y="455690"/>
                  </a:lnTo>
                  <a:lnTo>
                    <a:pt x="264787" y="462584"/>
                  </a:lnTo>
                  <a:lnTo>
                    <a:pt x="252272" y="465112"/>
                  </a:lnTo>
                  <a:close/>
                </a:path>
              </a:pathLst>
            </a:custGeom>
            <a:ln w="209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988443" y="3108439"/>
              <a:ext cx="205104" cy="363220"/>
            </a:xfrm>
            <a:custGeom>
              <a:avLst/>
              <a:gdLst/>
              <a:ahLst/>
              <a:cxnLst/>
              <a:rect l="l" t="t" r="r" b="b"/>
              <a:pathLst>
                <a:path w="205104" h="363220">
                  <a:moveTo>
                    <a:pt x="205054" y="16598"/>
                  </a:moveTo>
                  <a:lnTo>
                    <a:pt x="205054" y="346163"/>
                  </a:lnTo>
                  <a:lnTo>
                    <a:pt x="205054" y="355333"/>
                  </a:lnTo>
                  <a:lnTo>
                    <a:pt x="196481" y="362762"/>
                  </a:lnTo>
                  <a:lnTo>
                    <a:pt x="185928" y="362762"/>
                  </a:lnTo>
                  <a:lnTo>
                    <a:pt x="19113" y="362762"/>
                  </a:lnTo>
                  <a:lnTo>
                    <a:pt x="8547" y="362762"/>
                  </a:lnTo>
                  <a:lnTo>
                    <a:pt x="0" y="355333"/>
                  </a:lnTo>
                  <a:lnTo>
                    <a:pt x="0" y="346163"/>
                  </a:lnTo>
                  <a:lnTo>
                    <a:pt x="0" y="16598"/>
                  </a:lnTo>
                  <a:lnTo>
                    <a:pt x="0" y="7429"/>
                  </a:lnTo>
                  <a:lnTo>
                    <a:pt x="8547" y="0"/>
                  </a:lnTo>
                  <a:lnTo>
                    <a:pt x="19113" y="0"/>
                  </a:lnTo>
                  <a:lnTo>
                    <a:pt x="42697" y="0"/>
                  </a:lnTo>
                  <a:lnTo>
                    <a:pt x="52324" y="0"/>
                  </a:lnTo>
                  <a:lnTo>
                    <a:pt x="60134" y="6781"/>
                  </a:lnTo>
                  <a:lnTo>
                    <a:pt x="60134" y="15138"/>
                  </a:lnTo>
                  <a:lnTo>
                    <a:pt x="60134" y="17132"/>
                  </a:lnTo>
                  <a:lnTo>
                    <a:pt x="60134" y="24180"/>
                  </a:lnTo>
                  <a:lnTo>
                    <a:pt x="66700" y="29895"/>
                  </a:lnTo>
                  <a:lnTo>
                    <a:pt x="74828" y="29895"/>
                  </a:lnTo>
                  <a:lnTo>
                    <a:pt x="129908" y="29895"/>
                  </a:lnTo>
                  <a:lnTo>
                    <a:pt x="138112" y="29895"/>
                  </a:lnTo>
                  <a:lnTo>
                    <a:pt x="144754" y="24130"/>
                  </a:lnTo>
                  <a:lnTo>
                    <a:pt x="144754" y="17005"/>
                  </a:lnTo>
                  <a:lnTo>
                    <a:pt x="144754" y="15138"/>
                  </a:lnTo>
                  <a:lnTo>
                    <a:pt x="144754" y="6781"/>
                  </a:lnTo>
                  <a:lnTo>
                    <a:pt x="152565" y="0"/>
                  </a:lnTo>
                  <a:lnTo>
                    <a:pt x="162204" y="0"/>
                  </a:lnTo>
                  <a:lnTo>
                    <a:pt x="185928" y="0"/>
                  </a:lnTo>
                  <a:lnTo>
                    <a:pt x="196481" y="0"/>
                  </a:lnTo>
                  <a:lnTo>
                    <a:pt x="205054" y="7429"/>
                  </a:lnTo>
                  <a:lnTo>
                    <a:pt x="205054" y="16598"/>
                  </a:lnTo>
                  <a:close/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048095" y="3528885"/>
              <a:ext cx="85725" cy="42545"/>
            </a:xfrm>
            <a:custGeom>
              <a:avLst/>
              <a:gdLst/>
              <a:ahLst/>
              <a:cxnLst/>
              <a:rect l="l" t="t" r="r" b="b"/>
              <a:pathLst>
                <a:path w="85725" h="42545">
                  <a:moveTo>
                    <a:pt x="85648" y="0"/>
                  </a:moveTo>
                  <a:lnTo>
                    <a:pt x="85648" y="42341"/>
                  </a:lnTo>
                  <a:lnTo>
                    <a:pt x="0" y="42341"/>
                  </a:lnTo>
                  <a:lnTo>
                    <a:pt x="0" y="0"/>
                  </a:lnTo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090970" y="3571227"/>
              <a:ext cx="0" cy="175260"/>
            </a:xfrm>
            <a:custGeom>
              <a:avLst/>
              <a:gdLst/>
              <a:ahLst/>
              <a:cxnLst/>
              <a:rect l="l" t="t" r="r" b="b"/>
              <a:pathLst>
                <a:path h="175260">
                  <a:moveTo>
                    <a:pt x="0" y="0"/>
                  </a:moveTo>
                  <a:lnTo>
                    <a:pt x="0" y="175158"/>
                  </a:lnTo>
                </a:path>
              </a:pathLst>
            </a:custGeom>
            <a:ln w="188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/>
          <p:nvPr/>
        </p:nvSpPr>
        <p:spPr>
          <a:xfrm>
            <a:off x="11338" y="0"/>
            <a:ext cx="5344795" cy="521970"/>
          </a:xfrm>
          <a:custGeom>
            <a:avLst/>
            <a:gdLst/>
            <a:ahLst/>
            <a:cxnLst/>
            <a:rect l="l" t="t" r="r" b="b"/>
            <a:pathLst>
              <a:path w="5344795" h="521970">
                <a:moveTo>
                  <a:pt x="5247665" y="0"/>
                </a:moveTo>
                <a:lnTo>
                  <a:pt x="0" y="0"/>
                </a:lnTo>
                <a:lnTo>
                  <a:pt x="0" y="521944"/>
                </a:lnTo>
                <a:lnTo>
                  <a:pt x="5247665" y="521944"/>
                </a:lnTo>
                <a:lnTo>
                  <a:pt x="5285428" y="514320"/>
                </a:lnTo>
                <a:lnTo>
                  <a:pt x="5316266" y="493529"/>
                </a:lnTo>
                <a:lnTo>
                  <a:pt x="5337056" y="462692"/>
                </a:lnTo>
                <a:lnTo>
                  <a:pt x="5344680" y="424929"/>
                </a:lnTo>
                <a:lnTo>
                  <a:pt x="5344680" y="97015"/>
                </a:lnTo>
                <a:lnTo>
                  <a:pt x="5337056" y="59252"/>
                </a:lnTo>
                <a:lnTo>
                  <a:pt x="5316266" y="28414"/>
                </a:lnTo>
                <a:lnTo>
                  <a:pt x="5285428" y="7623"/>
                </a:lnTo>
                <a:lnTo>
                  <a:pt x="5247665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337715" y="65239"/>
            <a:ext cx="182626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spc="55" dirty="0"/>
              <a:t>YELLOBOX</a:t>
            </a:r>
            <a:endParaRPr sz="2450"/>
          </a:p>
        </p:txBody>
      </p:sp>
      <p:sp>
        <p:nvSpPr>
          <p:cNvPr id="40" name="object 40"/>
          <p:cNvSpPr txBox="1"/>
          <p:nvPr/>
        </p:nvSpPr>
        <p:spPr>
          <a:xfrm>
            <a:off x="2270061" y="214762"/>
            <a:ext cx="198120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YELLO!</a:t>
            </a:r>
            <a:r>
              <a:rPr sz="1250" spc="19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55" dirty="0">
                <a:solidFill>
                  <a:srgbClr val="050100"/>
                </a:solidFill>
                <a:latin typeface="Arial MT"/>
                <a:cs typeface="Arial MT"/>
              </a:rPr>
              <a:t>TO</a:t>
            </a:r>
            <a:r>
              <a:rPr sz="1250" spc="19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BRIGHT</a:t>
            </a:r>
            <a:r>
              <a:rPr sz="1250" spc="19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-20" dirty="0">
                <a:solidFill>
                  <a:srgbClr val="050100"/>
                </a:solidFill>
                <a:latin typeface="Arial MT"/>
                <a:cs typeface="Arial MT"/>
              </a:rPr>
              <a:t>LIFE</a:t>
            </a:r>
            <a:endParaRPr sz="125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83959" y="769137"/>
            <a:ext cx="4972050" cy="3458210"/>
            <a:chOff x="383959" y="769137"/>
            <a:chExt cx="4972050" cy="3458210"/>
          </a:xfrm>
        </p:grpSpPr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666" y="815835"/>
              <a:ext cx="273229" cy="24352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0973" y="862977"/>
              <a:ext cx="77520" cy="19364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0023" y="862965"/>
              <a:ext cx="119875" cy="1963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1940" y="862977"/>
              <a:ext cx="119875" cy="19672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5857" y="812419"/>
              <a:ext cx="134569" cy="24762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3959" y="769137"/>
              <a:ext cx="331190" cy="32938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652485" y="798423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8991" y="1065060"/>
              <a:ext cx="4897017" cy="3162223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8547" y="4406443"/>
            <a:ext cx="11151870" cy="2792095"/>
          </a:xfrm>
          <a:custGeom>
            <a:avLst/>
            <a:gdLst/>
            <a:ahLst/>
            <a:cxnLst/>
            <a:rect l="l" t="t" r="r" b="b"/>
            <a:pathLst>
              <a:path w="11151870" h="2792095">
                <a:moveTo>
                  <a:pt x="11151450" y="0"/>
                </a:moveTo>
                <a:lnTo>
                  <a:pt x="0" y="0"/>
                </a:lnTo>
                <a:lnTo>
                  <a:pt x="0" y="2791536"/>
                </a:lnTo>
                <a:lnTo>
                  <a:pt x="11151450" y="2791536"/>
                </a:lnTo>
                <a:lnTo>
                  <a:pt x="11151450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6580911" y="5071712"/>
            <a:ext cx="155575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6.4V/LiFePO4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981119" y="5629826"/>
            <a:ext cx="150050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38.4Wh</a:t>
            </a:r>
            <a:r>
              <a:rPr sz="1800" i="1" spc="3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(6Ah)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054882" y="5629826"/>
            <a:ext cx="156654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76.8Wh(12Ah)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26785" y="6176530"/>
            <a:ext cx="306260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High</a:t>
            </a:r>
            <a:r>
              <a:rPr sz="1800" i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brightness</a:t>
            </a:r>
            <a:r>
              <a:rPr sz="1800" i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2W/240LM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459313" y="6744967"/>
            <a:ext cx="52324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12W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565964" y="6744967"/>
            <a:ext cx="52324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0" y="4406455"/>
            <a:ext cx="11160125" cy="2792095"/>
            <a:chOff x="0" y="4406455"/>
            <a:chExt cx="11160125" cy="2792095"/>
          </a:xfrm>
        </p:grpSpPr>
        <p:sp>
          <p:nvSpPr>
            <p:cNvPr id="58" name="object 58"/>
            <p:cNvSpPr/>
            <p:nvPr/>
          </p:nvSpPr>
          <p:spPr>
            <a:xfrm>
              <a:off x="3523869" y="4406455"/>
              <a:ext cx="0" cy="2792095"/>
            </a:xfrm>
            <a:custGeom>
              <a:avLst/>
              <a:gdLst/>
              <a:ahLst/>
              <a:cxnLst/>
              <a:rect l="l" t="t" r="r" b="b"/>
              <a:pathLst>
                <a:path h="2792095">
                  <a:moveTo>
                    <a:pt x="0" y="0"/>
                  </a:moveTo>
                  <a:lnTo>
                    <a:pt x="0" y="2791536"/>
                  </a:lnTo>
                </a:path>
              </a:pathLst>
            </a:custGeom>
            <a:ln w="110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6023864" y="4408043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5835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6023864" y="5533631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5835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023864" y="6634813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h="563245">
                  <a:moveTo>
                    <a:pt x="0" y="0"/>
                  </a:moveTo>
                  <a:lnTo>
                    <a:pt x="0" y="563168"/>
                  </a:lnTo>
                </a:path>
              </a:pathLst>
            </a:custGeom>
            <a:ln w="100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0" y="4967897"/>
              <a:ext cx="11160125" cy="1684655"/>
            </a:xfrm>
            <a:custGeom>
              <a:avLst/>
              <a:gdLst/>
              <a:ahLst/>
              <a:cxnLst/>
              <a:rect l="l" t="t" r="r" b="b"/>
              <a:pathLst>
                <a:path w="11160125" h="1684654">
                  <a:moveTo>
                    <a:pt x="11159985" y="1673009"/>
                  </a:moveTo>
                  <a:lnTo>
                    <a:pt x="0" y="1673009"/>
                  </a:lnTo>
                  <a:lnTo>
                    <a:pt x="0" y="1684375"/>
                  </a:lnTo>
                  <a:lnTo>
                    <a:pt x="11159985" y="1684375"/>
                  </a:lnTo>
                  <a:lnTo>
                    <a:pt x="11159985" y="1673009"/>
                  </a:lnTo>
                  <a:close/>
                </a:path>
                <a:path w="11160125" h="1684654">
                  <a:moveTo>
                    <a:pt x="11159985" y="1115326"/>
                  </a:moveTo>
                  <a:lnTo>
                    <a:pt x="0" y="1115326"/>
                  </a:lnTo>
                  <a:lnTo>
                    <a:pt x="0" y="1126693"/>
                  </a:lnTo>
                  <a:lnTo>
                    <a:pt x="11159985" y="1126693"/>
                  </a:lnTo>
                  <a:lnTo>
                    <a:pt x="11159985" y="1115326"/>
                  </a:lnTo>
                  <a:close/>
                </a:path>
                <a:path w="11160125" h="1684654">
                  <a:moveTo>
                    <a:pt x="11159985" y="557657"/>
                  </a:moveTo>
                  <a:lnTo>
                    <a:pt x="0" y="557657"/>
                  </a:lnTo>
                  <a:lnTo>
                    <a:pt x="0" y="569023"/>
                  </a:lnTo>
                  <a:lnTo>
                    <a:pt x="11159985" y="569023"/>
                  </a:lnTo>
                  <a:lnTo>
                    <a:pt x="11159985" y="557657"/>
                  </a:lnTo>
                  <a:close/>
                </a:path>
                <a:path w="11160125" h="1684654">
                  <a:moveTo>
                    <a:pt x="11159985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11159985" y="11341"/>
                  </a:lnTo>
                  <a:lnTo>
                    <a:pt x="11159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672029" y="4408043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5835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672029" y="5533631"/>
              <a:ext cx="0" cy="566420"/>
            </a:xfrm>
            <a:custGeom>
              <a:avLst/>
              <a:gdLst/>
              <a:ahLst/>
              <a:cxnLst/>
              <a:rect l="l" t="t" r="r" b="b"/>
              <a:pathLst>
                <a:path h="566420">
                  <a:moveTo>
                    <a:pt x="0" y="0"/>
                  </a:moveTo>
                  <a:lnTo>
                    <a:pt x="0" y="565835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672029" y="6634813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h="563245">
                  <a:moveTo>
                    <a:pt x="0" y="0"/>
                  </a:moveTo>
                  <a:lnTo>
                    <a:pt x="0" y="563168"/>
                  </a:lnTo>
                </a:path>
              </a:pathLst>
            </a:custGeom>
            <a:ln w="100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/>
          <p:nvPr/>
        </p:nvSpPr>
        <p:spPr>
          <a:xfrm>
            <a:off x="293526" y="4543074"/>
            <a:ext cx="123825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93762" y="5066069"/>
            <a:ext cx="246951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93526" y="5640228"/>
            <a:ext cx="1939289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93526" y="6162671"/>
            <a:ext cx="54038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Bulb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93551" y="6731114"/>
            <a:ext cx="210312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301357" y="4535880"/>
            <a:ext cx="855344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K088T2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575476" y="5629793"/>
            <a:ext cx="156654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76.8Wh(12Ah)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086567" y="6745005"/>
            <a:ext cx="52324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15W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930821" y="4535949"/>
            <a:ext cx="855344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K088T3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410086" y="4535949"/>
            <a:ext cx="855344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K088T5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" y="-1904"/>
            <a:ext cx="5321935" cy="522605"/>
          </a:xfrm>
          <a:custGeom>
            <a:avLst/>
            <a:gdLst/>
            <a:ahLst/>
            <a:cxnLst/>
            <a:rect l="l" t="t" r="r" b="b"/>
            <a:pathLst>
              <a:path w="5321935" h="522605">
                <a:moveTo>
                  <a:pt x="5220830" y="0"/>
                </a:moveTo>
                <a:lnTo>
                  <a:pt x="0" y="0"/>
                </a:lnTo>
                <a:lnTo>
                  <a:pt x="0" y="522122"/>
                </a:lnTo>
                <a:lnTo>
                  <a:pt x="5220830" y="522122"/>
                </a:lnTo>
                <a:lnTo>
                  <a:pt x="5260134" y="514496"/>
                </a:lnTo>
                <a:lnTo>
                  <a:pt x="5292231" y="493699"/>
                </a:lnTo>
                <a:lnTo>
                  <a:pt x="5313872" y="462854"/>
                </a:lnTo>
                <a:lnTo>
                  <a:pt x="5321808" y="425081"/>
                </a:lnTo>
                <a:lnTo>
                  <a:pt x="5321808" y="97053"/>
                </a:lnTo>
                <a:lnTo>
                  <a:pt x="5313872" y="59273"/>
                </a:lnTo>
                <a:lnTo>
                  <a:pt x="5292231" y="28424"/>
                </a:lnTo>
                <a:lnTo>
                  <a:pt x="5260134" y="7626"/>
                </a:lnTo>
                <a:lnTo>
                  <a:pt x="5220830" y="0"/>
                </a:lnTo>
                <a:close/>
              </a:path>
            </a:pathLst>
          </a:custGeom>
          <a:solidFill>
            <a:srgbClr val="E7C1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8040" y="56745"/>
            <a:ext cx="177546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spc="90" dirty="0"/>
              <a:t>ECOSHINE</a:t>
            </a:r>
            <a:endParaRPr sz="2450"/>
          </a:p>
        </p:txBody>
      </p:sp>
      <p:sp>
        <p:nvSpPr>
          <p:cNvPr id="4" name="object 4"/>
          <p:cNvSpPr txBox="1"/>
          <p:nvPr/>
        </p:nvSpPr>
        <p:spPr>
          <a:xfrm>
            <a:off x="9053995" y="1116821"/>
            <a:ext cx="161925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LED</a:t>
            </a:r>
            <a:r>
              <a:rPr sz="1400" i="1" spc="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400" i="1" spc="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level</a:t>
            </a:r>
            <a:r>
              <a:rPr sz="1400" i="1" spc="1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&amp; </a:t>
            </a: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credit</a:t>
            </a:r>
            <a:r>
              <a:rPr sz="1400" i="1" spc="29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indicator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53995" y="2245837"/>
            <a:ext cx="171640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2000</a:t>
            </a:r>
            <a:r>
              <a:rPr sz="1400" i="1" spc="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cycles</a:t>
            </a:r>
            <a:r>
              <a:rPr sz="1400" i="1" spc="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LiFePO4 </a:t>
            </a:r>
            <a:r>
              <a:rPr sz="1400" i="1" spc="4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81417" y="2140606"/>
            <a:ext cx="145034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54x</a:t>
            </a:r>
            <a:r>
              <a:rPr sz="1400" i="1" spc="5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brighter</a:t>
            </a:r>
            <a:r>
              <a:rPr sz="1400" i="1" spc="5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than </a:t>
            </a:r>
            <a:r>
              <a:rPr sz="14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kerosene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81417" y="3061995"/>
            <a:ext cx="1344930" cy="60833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Powerful</a:t>
            </a:r>
            <a:r>
              <a:rPr sz="1400" i="1" spc="20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3+ </a:t>
            </a:r>
            <a:r>
              <a:rPr sz="1400" i="1" spc="5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3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i="1" spc="3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free </a:t>
            </a: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mobile</a:t>
            </a:r>
            <a:r>
              <a:rPr sz="1400" i="1" spc="23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charging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81417" y="1116644"/>
            <a:ext cx="145859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spc="-3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Pay-</a:t>
            </a:r>
            <a:r>
              <a:rPr sz="1400" i="1" spc="-2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As-</a:t>
            </a:r>
            <a:r>
              <a:rPr sz="1400" i="1" spc="-4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You-</a:t>
            </a:r>
            <a:r>
              <a:rPr sz="1400" i="1" spc="-2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Go </a:t>
            </a: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function</a:t>
            </a:r>
            <a:r>
              <a:rPr sz="1400" i="1" spc="33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available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17451" y="1945576"/>
            <a:ext cx="854075" cy="854075"/>
            <a:chOff x="5417451" y="1945576"/>
            <a:chExt cx="854075" cy="854075"/>
          </a:xfrm>
        </p:grpSpPr>
        <p:sp>
          <p:nvSpPr>
            <p:cNvPr id="10" name="object 10"/>
            <p:cNvSpPr/>
            <p:nvPr/>
          </p:nvSpPr>
          <p:spPr>
            <a:xfrm>
              <a:off x="5417451" y="1945576"/>
              <a:ext cx="854075" cy="854075"/>
            </a:xfrm>
            <a:custGeom>
              <a:avLst/>
              <a:gdLst/>
              <a:ahLst/>
              <a:cxnLst/>
              <a:rect l="l" t="t" r="r" b="b"/>
              <a:pathLst>
                <a:path w="854075" h="854075">
                  <a:moveTo>
                    <a:pt x="426808" y="0"/>
                  </a:moveTo>
                  <a:lnTo>
                    <a:pt x="380300" y="2504"/>
                  </a:lnTo>
                  <a:lnTo>
                    <a:pt x="335243" y="9843"/>
                  </a:lnTo>
                  <a:lnTo>
                    <a:pt x="291897" y="21757"/>
                  </a:lnTo>
                  <a:lnTo>
                    <a:pt x="250523" y="37985"/>
                  </a:lnTo>
                  <a:lnTo>
                    <a:pt x="211382" y="58267"/>
                  </a:lnTo>
                  <a:lnTo>
                    <a:pt x="174733" y="82343"/>
                  </a:lnTo>
                  <a:lnTo>
                    <a:pt x="140837" y="109952"/>
                  </a:lnTo>
                  <a:lnTo>
                    <a:pt x="109954" y="140835"/>
                  </a:lnTo>
                  <a:lnTo>
                    <a:pt x="82344" y="174730"/>
                  </a:lnTo>
                  <a:lnTo>
                    <a:pt x="58268" y="211378"/>
                  </a:lnTo>
                  <a:lnTo>
                    <a:pt x="37985" y="250518"/>
                  </a:lnTo>
                  <a:lnTo>
                    <a:pt x="21757" y="291891"/>
                  </a:lnTo>
                  <a:lnTo>
                    <a:pt x="9843" y="335234"/>
                  </a:lnTo>
                  <a:lnTo>
                    <a:pt x="2504" y="380290"/>
                  </a:lnTo>
                  <a:lnTo>
                    <a:pt x="0" y="426796"/>
                  </a:lnTo>
                  <a:lnTo>
                    <a:pt x="2504" y="473304"/>
                  </a:lnTo>
                  <a:lnTo>
                    <a:pt x="9843" y="518362"/>
                  </a:lnTo>
                  <a:lnTo>
                    <a:pt x="21757" y="561708"/>
                  </a:lnTo>
                  <a:lnTo>
                    <a:pt x="37985" y="603083"/>
                  </a:lnTo>
                  <a:lnTo>
                    <a:pt x="58268" y="642225"/>
                  </a:lnTo>
                  <a:lnTo>
                    <a:pt x="82344" y="678875"/>
                  </a:lnTo>
                  <a:lnTo>
                    <a:pt x="109954" y="712773"/>
                  </a:lnTo>
                  <a:lnTo>
                    <a:pt x="140837" y="743657"/>
                  </a:lnTo>
                  <a:lnTo>
                    <a:pt x="174733" y="771268"/>
                  </a:lnTo>
                  <a:lnTo>
                    <a:pt x="211382" y="795346"/>
                  </a:lnTo>
                  <a:lnTo>
                    <a:pt x="250523" y="815629"/>
                  </a:lnTo>
                  <a:lnTo>
                    <a:pt x="291897" y="831859"/>
                  </a:lnTo>
                  <a:lnTo>
                    <a:pt x="335243" y="843773"/>
                  </a:lnTo>
                  <a:lnTo>
                    <a:pt x="380300" y="851113"/>
                  </a:lnTo>
                  <a:lnTo>
                    <a:pt x="426808" y="853617"/>
                  </a:lnTo>
                  <a:lnTo>
                    <a:pt x="473315" y="851113"/>
                  </a:lnTo>
                  <a:lnTo>
                    <a:pt x="518370" y="843773"/>
                  </a:lnTo>
                  <a:lnTo>
                    <a:pt x="561715" y="831859"/>
                  </a:lnTo>
                  <a:lnTo>
                    <a:pt x="603088" y="815629"/>
                  </a:lnTo>
                  <a:lnTo>
                    <a:pt x="642229" y="795346"/>
                  </a:lnTo>
                  <a:lnTo>
                    <a:pt x="678878" y="771268"/>
                  </a:lnTo>
                  <a:lnTo>
                    <a:pt x="712775" y="743657"/>
                  </a:lnTo>
                  <a:lnTo>
                    <a:pt x="743659" y="712773"/>
                  </a:lnTo>
                  <a:lnTo>
                    <a:pt x="771269" y="678875"/>
                  </a:lnTo>
                  <a:lnTo>
                    <a:pt x="795346" y="642225"/>
                  </a:lnTo>
                  <a:lnTo>
                    <a:pt x="815630" y="603083"/>
                  </a:lnTo>
                  <a:lnTo>
                    <a:pt x="831859" y="561708"/>
                  </a:lnTo>
                  <a:lnTo>
                    <a:pt x="843773" y="518362"/>
                  </a:lnTo>
                  <a:lnTo>
                    <a:pt x="851113" y="473304"/>
                  </a:lnTo>
                  <a:lnTo>
                    <a:pt x="853617" y="426796"/>
                  </a:lnTo>
                  <a:lnTo>
                    <a:pt x="851113" y="380290"/>
                  </a:lnTo>
                  <a:lnTo>
                    <a:pt x="843773" y="335234"/>
                  </a:lnTo>
                  <a:lnTo>
                    <a:pt x="831859" y="291891"/>
                  </a:lnTo>
                  <a:lnTo>
                    <a:pt x="815630" y="250518"/>
                  </a:lnTo>
                  <a:lnTo>
                    <a:pt x="795346" y="211378"/>
                  </a:lnTo>
                  <a:lnTo>
                    <a:pt x="771269" y="174730"/>
                  </a:lnTo>
                  <a:lnTo>
                    <a:pt x="743659" y="140835"/>
                  </a:lnTo>
                  <a:lnTo>
                    <a:pt x="712775" y="109952"/>
                  </a:lnTo>
                  <a:lnTo>
                    <a:pt x="678878" y="82343"/>
                  </a:lnTo>
                  <a:lnTo>
                    <a:pt x="642229" y="58267"/>
                  </a:lnTo>
                  <a:lnTo>
                    <a:pt x="603088" y="37985"/>
                  </a:lnTo>
                  <a:lnTo>
                    <a:pt x="561715" y="21757"/>
                  </a:lnTo>
                  <a:lnTo>
                    <a:pt x="518370" y="9843"/>
                  </a:lnTo>
                  <a:lnTo>
                    <a:pt x="473315" y="2504"/>
                  </a:lnTo>
                  <a:lnTo>
                    <a:pt x="426808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593436" y="2135098"/>
              <a:ext cx="548005" cy="474980"/>
            </a:xfrm>
            <a:custGeom>
              <a:avLst/>
              <a:gdLst/>
              <a:ahLst/>
              <a:cxnLst/>
              <a:rect l="l" t="t" r="r" b="b"/>
              <a:pathLst>
                <a:path w="548004" h="474980">
                  <a:moveTo>
                    <a:pt x="201828" y="171640"/>
                  </a:moveTo>
                  <a:lnTo>
                    <a:pt x="201790" y="170307"/>
                  </a:lnTo>
                  <a:lnTo>
                    <a:pt x="199148" y="156514"/>
                  </a:lnTo>
                  <a:lnTo>
                    <a:pt x="194868" y="146875"/>
                  </a:lnTo>
                  <a:lnTo>
                    <a:pt x="194767" y="146634"/>
                  </a:lnTo>
                  <a:lnTo>
                    <a:pt x="194691" y="146481"/>
                  </a:lnTo>
                  <a:lnTo>
                    <a:pt x="189001" y="138950"/>
                  </a:lnTo>
                  <a:lnTo>
                    <a:pt x="182651" y="132600"/>
                  </a:lnTo>
                  <a:lnTo>
                    <a:pt x="182448" y="132397"/>
                  </a:lnTo>
                  <a:lnTo>
                    <a:pt x="182448" y="171450"/>
                  </a:lnTo>
                  <a:lnTo>
                    <a:pt x="182003" y="179793"/>
                  </a:lnTo>
                  <a:lnTo>
                    <a:pt x="180543" y="185585"/>
                  </a:lnTo>
                  <a:lnTo>
                    <a:pt x="180441" y="185991"/>
                  </a:lnTo>
                  <a:lnTo>
                    <a:pt x="180403" y="186143"/>
                  </a:lnTo>
                  <a:lnTo>
                    <a:pt x="180314" y="186512"/>
                  </a:lnTo>
                  <a:lnTo>
                    <a:pt x="176923" y="193471"/>
                  </a:lnTo>
                  <a:lnTo>
                    <a:pt x="176136" y="194868"/>
                  </a:lnTo>
                  <a:lnTo>
                    <a:pt x="175260" y="196176"/>
                  </a:lnTo>
                  <a:lnTo>
                    <a:pt x="172618" y="190995"/>
                  </a:lnTo>
                  <a:lnTo>
                    <a:pt x="168643" y="185585"/>
                  </a:lnTo>
                  <a:lnTo>
                    <a:pt x="156019" y="180416"/>
                  </a:lnTo>
                  <a:lnTo>
                    <a:pt x="150368" y="182803"/>
                  </a:lnTo>
                  <a:lnTo>
                    <a:pt x="148221" y="188112"/>
                  </a:lnTo>
                  <a:lnTo>
                    <a:pt x="148132" y="188290"/>
                  </a:lnTo>
                  <a:lnTo>
                    <a:pt x="147218" y="190995"/>
                  </a:lnTo>
                  <a:lnTo>
                    <a:pt x="146329" y="194868"/>
                  </a:lnTo>
                  <a:lnTo>
                    <a:pt x="146291" y="195059"/>
                  </a:lnTo>
                  <a:lnTo>
                    <a:pt x="145288" y="198005"/>
                  </a:lnTo>
                  <a:lnTo>
                    <a:pt x="131495" y="176720"/>
                  </a:lnTo>
                  <a:lnTo>
                    <a:pt x="129019" y="159575"/>
                  </a:lnTo>
                  <a:lnTo>
                    <a:pt x="136029" y="142557"/>
                  </a:lnTo>
                  <a:lnTo>
                    <a:pt x="150723" y="121627"/>
                  </a:lnTo>
                  <a:lnTo>
                    <a:pt x="151587" y="120459"/>
                  </a:lnTo>
                  <a:lnTo>
                    <a:pt x="155092" y="129197"/>
                  </a:lnTo>
                  <a:lnTo>
                    <a:pt x="159397" y="136067"/>
                  </a:lnTo>
                  <a:lnTo>
                    <a:pt x="164236" y="141681"/>
                  </a:lnTo>
                  <a:lnTo>
                    <a:pt x="169303" y="146634"/>
                  </a:lnTo>
                  <a:lnTo>
                    <a:pt x="173647" y="150964"/>
                  </a:lnTo>
                  <a:lnTo>
                    <a:pt x="177533" y="156019"/>
                  </a:lnTo>
                  <a:lnTo>
                    <a:pt x="180479" y="162331"/>
                  </a:lnTo>
                  <a:lnTo>
                    <a:pt x="180594" y="162585"/>
                  </a:lnTo>
                  <a:lnTo>
                    <a:pt x="182448" y="171450"/>
                  </a:lnTo>
                  <a:lnTo>
                    <a:pt x="182448" y="132397"/>
                  </a:lnTo>
                  <a:lnTo>
                    <a:pt x="167525" y="95770"/>
                  </a:lnTo>
                  <a:lnTo>
                    <a:pt x="167652" y="92570"/>
                  </a:lnTo>
                  <a:lnTo>
                    <a:pt x="166217" y="89395"/>
                  </a:lnTo>
                  <a:lnTo>
                    <a:pt x="159029" y="84353"/>
                  </a:lnTo>
                  <a:lnTo>
                    <a:pt x="152984" y="85407"/>
                  </a:lnTo>
                  <a:lnTo>
                    <a:pt x="144284" y="97751"/>
                  </a:lnTo>
                  <a:lnTo>
                    <a:pt x="135166" y="110070"/>
                  </a:lnTo>
                  <a:lnTo>
                    <a:pt x="115303" y="138645"/>
                  </a:lnTo>
                  <a:lnTo>
                    <a:pt x="107111" y="161937"/>
                  </a:lnTo>
                  <a:lnTo>
                    <a:pt x="113284" y="185585"/>
                  </a:lnTo>
                  <a:lnTo>
                    <a:pt x="113398" y="185991"/>
                  </a:lnTo>
                  <a:lnTo>
                    <a:pt x="113436" y="186143"/>
                  </a:lnTo>
                  <a:lnTo>
                    <a:pt x="113550" y="186512"/>
                  </a:lnTo>
                  <a:lnTo>
                    <a:pt x="137477" y="218719"/>
                  </a:lnTo>
                  <a:lnTo>
                    <a:pt x="140068" y="222008"/>
                  </a:lnTo>
                  <a:lnTo>
                    <a:pt x="144602" y="223342"/>
                  </a:lnTo>
                  <a:lnTo>
                    <a:pt x="154686" y="219290"/>
                  </a:lnTo>
                  <a:lnTo>
                    <a:pt x="158203" y="215557"/>
                  </a:lnTo>
                  <a:lnTo>
                    <a:pt x="158800" y="214528"/>
                  </a:lnTo>
                  <a:lnTo>
                    <a:pt x="160718" y="211099"/>
                  </a:lnTo>
                  <a:lnTo>
                    <a:pt x="162229" y="214528"/>
                  </a:lnTo>
                  <a:lnTo>
                    <a:pt x="163791" y="217563"/>
                  </a:lnTo>
                  <a:lnTo>
                    <a:pt x="166763" y="220027"/>
                  </a:lnTo>
                  <a:lnTo>
                    <a:pt x="170268" y="223075"/>
                  </a:lnTo>
                  <a:lnTo>
                    <a:pt x="175526" y="223266"/>
                  </a:lnTo>
                  <a:lnTo>
                    <a:pt x="179260" y="220243"/>
                  </a:lnTo>
                  <a:lnTo>
                    <a:pt x="188239" y="211099"/>
                  </a:lnTo>
                  <a:lnTo>
                    <a:pt x="188887" y="210451"/>
                  </a:lnTo>
                  <a:lnTo>
                    <a:pt x="195732" y="199072"/>
                  </a:lnTo>
                  <a:lnTo>
                    <a:pt x="196075" y="198005"/>
                  </a:lnTo>
                  <a:lnTo>
                    <a:pt x="196659" y="196240"/>
                  </a:lnTo>
                  <a:lnTo>
                    <a:pt x="199859" y="186512"/>
                  </a:lnTo>
                  <a:lnTo>
                    <a:pt x="199974" y="186143"/>
                  </a:lnTo>
                  <a:lnTo>
                    <a:pt x="201828" y="171640"/>
                  </a:lnTo>
                  <a:close/>
                </a:path>
                <a:path w="548004" h="474980">
                  <a:moveTo>
                    <a:pt x="335178" y="362483"/>
                  </a:moveTo>
                  <a:lnTo>
                    <a:pt x="334302" y="358203"/>
                  </a:lnTo>
                  <a:lnTo>
                    <a:pt x="334200" y="357644"/>
                  </a:lnTo>
                  <a:lnTo>
                    <a:pt x="333883" y="356120"/>
                  </a:lnTo>
                  <a:lnTo>
                    <a:pt x="333413" y="353783"/>
                  </a:lnTo>
                  <a:lnTo>
                    <a:pt x="328612" y="346671"/>
                  </a:lnTo>
                  <a:lnTo>
                    <a:pt x="321500" y="341884"/>
                  </a:lnTo>
                  <a:lnTo>
                    <a:pt x="319252" y="341426"/>
                  </a:lnTo>
                  <a:lnTo>
                    <a:pt x="319252" y="362115"/>
                  </a:lnTo>
                  <a:lnTo>
                    <a:pt x="317093" y="367322"/>
                  </a:lnTo>
                  <a:lnTo>
                    <a:pt x="296557" y="367322"/>
                  </a:lnTo>
                  <a:lnTo>
                    <a:pt x="296557" y="420077"/>
                  </a:lnTo>
                  <a:lnTo>
                    <a:pt x="296557" y="455142"/>
                  </a:lnTo>
                  <a:lnTo>
                    <a:pt x="19418" y="455142"/>
                  </a:lnTo>
                  <a:lnTo>
                    <a:pt x="19418" y="420077"/>
                  </a:lnTo>
                  <a:lnTo>
                    <a:pt x="41452" y="386181"/>
                  </a:lnTo>
                  <a:lnTo>
                    <a:pt x="104355" y="361264"/>
                  </a:lnTo>
                  <a:lnTo>
                    <a:pt x="157988" y="356120"/>
                  </a:lnTo>
                  <a:lnTo>
                    <a:pt x="211607" y="361264"/>
                  </a:lnTo>
                  <a:lnTo>
                    <a:pt x="258559" y="376682"/>
                  </a:lnTo>
                  <a:lnTo>
                    <a:pt x="293916" y="408051"/>
                  </a:lnTo>
                  <a:lnTo>
                    <a:pt x="296557" y="420077"/>
                  </a:lnTo>
                  <a:lnTo>
                    <a:pt x="296557" y="367322"/>
                  </a:lnTo>
                  <a:lnTo>
                    <a:pt x="281241" y="367322"/>
                  </a:lnTo>
                  <a:lnTo>
                    <a:pt x="275793" y="363778"/>
                  </a:lnTo>
                  <a:lnTo>
                    <a:pt x="269900" y="360540"/>
                  </a:lnTo>
                  <a:lnTo>
                    <a:pt x="263740" y="357644"/>
                  </a:lnTo>
                  <a:lnTo>
                    <a:pt x="314134" y="357644"/>
                  </a:lnTo>
                  <a:lnTo>
                    <a:pt x="315353" y="358203"/>
                  </a:lnTo>
                  <a:lnTo>
                    <a:pt x="319252" y="362115"/>
                  </a:lnTo>
                  <a:lnTo>
                    <a:pt x="319252" y="341426"/>
                  </a:lnTo>
                  <a:lnTo>
                    <a:pt x="316890" y="340944"/>
                  </a:lnTo>
                  <a:lnTo>
                    <a:pt x="312801" y="340118"/>
                  </a:lnTo>
                  <a:lnTo>
                    <a:pt x="212432" y="340118"/>
                  </a:lnTo>
                  <a:lnTo>
                    <a:pt x="210426" y="340398"/>
                  </a:lnTo>
                  <a:lnTo>
                    <a:pt x="208534" y="340931"/>
                  </a:lnTo>
                  <a:lnTo>
                    <a:pt x="205359" y="340398"/>
                  </a:lnTo>
                  <a:lnTo>
                    <a:pt x="206883" y="340398"/>
                  </a:lnTo>
                  <a:lnTo>
                    <a:pt x="206883" y="338099"/>
                  </a:lnTo>
                  <a:lnTo>
                    <a:pt x="206883" y="317881"/>
                  </a:lnTo>
                  <a:lnTo>
                    <a:pt x="229577" y="317881"/>
                  </a:lnTo>
                  <a:lnTo>
                    <a:pt x="233934" y="313524"/>
                  </a:lnTo>
                  <a:lnTo>
                    <a:pt x="233934" y="298450"/>
                  </a:lnTo>
                  <a:lnTo>
                    <a:pt x="233934" y="273316"/>
                  </a:lnTo>
                  <a:lnTo>
                    <a:pt x="233934" y="269290"/>
                  </a:lnTo>
                  <a:lnTo>
                    <a:pt x="255041" y="253898"/>
                  </a:lnTo>
                  <a:lnTo>
                    <a:pt x="271995" y="234403"/>
                  </a:lnTo>
                  <a:lnTo>
                    <a:pt x="283083" y="211607"/>
                  </a:lnTo>
                  <a:lnTo>
                    <a:pt x="286994" y="186512"/>
                  </a:lnTo>
                  <a:lnTo>
                    <a:pt x="287032" y="185585"/>
                  </a:lnTo>
                  <a:lnTo>
                    <a:pt x="284822" y="162585"/>
                  </a:lnTo>
                  <a:lnTo>
                    <a:pt x="284797" y="162331"/>
                  </a:lnTo>
                  <a:lnTo>
                    <a:pt x="278650" y="146011"/>
                  </a:lnTo>
                  <a:lnTo>
                    <a:pt x="269646" y="134378"/>
                  </a:lnTo>
                  <a:lnTo>
                    <a:pt x="267601" y="132562"/>
                  </a:lnTo>
                  <a:lnTo>
                    <a:pt x="267601" y="185585"/>
                  </a:lnTo>
                  <a:lnTo>
                    <a:pt x="267601" y="186512"/>
                  </a:lnTo>
                  <a:lnTo>
                    <a:pt x="267042" y="193471"/>
                  </a:lnTo>
                  <a:lnTo>
                    <a:pt x="266928" y="194868"/>
                  </a:lnTo>
                  <a:lnTo>
                    <a:pt x="266827" y="196240"/>
                  </a:lnTo>
                  <a:lnTo>
                    <a:pt x="248666" y="232918"/>
                  </a:lnTo>
                  <a:lnTo>
                    <a:pt x="221856" y="253898"/>
                  </a:lnTo>
                  <a:lnTo>
                    <a:pt x="214490" y="253898"/>
                  </a:lnTo>
                  <a:lnTo>
                    <a:pt x="214490" y="273316"/>
                  </a:lnTo>
                  <a:lnTo>
                    <a:pt x="214490" y="298450"/>
                  </a:lnTo>
                  <a:lnTo>
                    <a:pt x="187439" y="298450"/>
                  </a:lnTo>
                  <a:lnTo>
                    <a:pt x="187439" y="317881"/>
                  </a:lnTo>
                  <a:lnTo>
                    <a:pt x="187439" y="338099"/>
                  </a:lnTo>
                  <a:lnTo>
                    <a:pt x="180225" y="337489"/>
                  </a:lnTo>
                  <a:lnTo>
                    <a:pt x="172897" y="337058"/>
                  </a:lnTo>
                  <a:lnTo>
                    <a:pt x="165481" y="336791"/>
                  </a:lnTo>
                  <a:lnTo>
                    <a:pt x="150469" y="336791"/>
                  </a:lnTo>
                  <a:lnTo>
                    <a:pt x="143065" y="337058"/>
                  </a:lnTo>
                  <a:lnTo>
                    <a:pt x="135750" y="337489"/>
                  </a:lnTo>
                  <a:lnTo>
                    <a:pt x="128536" y="338099"/>
                  </a:lnTo>
                  <a:lnTo>
                    <a:pt x="128536" y="317881"/>
                  </a:lnTo>
                  <a:lnTo>
                    <a:pt x="187439" y="317881"/>
                  </a:lnTo>
                  <a:lnTo>
                    <a:pt x="187439" y="298450"/>
                  </a:lnTo>
                  <a:lnTo>
                    <a:pt x="101485" y="298450"/>
                  </a:lnTo>
                  <a:lnTo>
                    <a:pt x="101485" y="273316"/>
                  </a:lnTo>
                  <a:lnTo>
                    <a:pt x="214490" y="273316"/>
                  </a:lnTo>
                  <a:lnTo>
                    <a:pt x="214490" y="253898"/>
                  </a:lnTo>
                  <a:lnTo>
                    <a:pt x="94157" y="253898"/>
                  </a:lnTo>
                  <a:lnTo>
                    <a:pt x="84162" y="247713"/>
                  </a:lnTo>
                  <a:lnTo>
                    <a:pt x="55422" y="215557"/>
                  </a:lnTo>
                  <a:lnTo>
                    <a:pt x="48361" y="186512"/>
                  </a:lnTo>
                  <a:lnTo>
                    <a:pt x="48361" y="185585"/>
                  </a:lnTo>
                  <a:lnTo>
                    <a:pt x="50038" y="168033"/>
                  </a:lnTo>
                  <a:lnTo>
                    <a:pt x="54673" y="155663"/>
                  </a:lnTo>
                  <a:lnTo>
                    <a:pt x="61442" y="146875"/>
                  </a:lnTo>
                  <a:lnTo>
                    <a:pt x="69596" y="139611"/>
                  </a:lnTo>
                  <a:lnTo>
                    <a:pt x="84391" y="125933"/>
                  </a:lnTo>
                  <a:lnTo>
                    <a:pt x="98209" y="105257"/>
                  </a:lnTo>
                  <a:lnTo>
                    <a:pt x="108686" y="71716"/>
                  </a:lnTo>
                  <a:lnTo>
                    <a:pt x="113525" y="19443"/>
                  </a:lnTo>
                  <a:lnTo>
                    <a:pt x="202463" y="19443"/>
                  </a:lnTo>
                  <a:lnTo>
                    <a:pt x="207289" y="71716"/>
                  </a:lnTo>
                  <a:lnTo>
                    <a:pt x="231597" y="125933"/>
                  </a:lnTo>
                  <a:lnTo>
                    <a:pt x="254520" y="146875"/>
                  </a:lnTo>
                  <a:lnTo>
                    <a:pt x="261302" y="155663"/>
                  </a:lnTo>
                  <a:lnTo>
                    <a:pt x="265925" y="168033"/>
                  </a:lnTo>
                  <a:lnTo>
                    <a:pt x="267601" y="185585"/>
                  </a:lnTo>
                  <a:lnTo>
                    <a:pt x="267601" y="132562"/>
                  </a:lnTo>
                  <a:lnTo>
                    <a:pt x="233984" y="93446"/>
                  </a:lnTo>
                  <a:lnTo>
                    <a:pt x="222427" y="19443"/>
                  </a:lnTo>
                  <a:lnTo>
                    <a:pt x="221792" y="9715"/>
                  </a:lnTo>
                  <a:lnTo>
                    <a:pt x="221792" y="4343"/>
                  </a:lnTo>
                  <a:lnTo>
                    <a:pt x="217462" y="0"/>
                  </a:lnTo>
                  <a:lnTo>
                    <a:pt x="98526" y="0"/>
                  </a:lnTo>
                  <a:lnTo>
                    <a:pt x="94195" y="4343"/>
                  </a:lnTo>
                  <a:lnTo>
                    <a:pt x="94195" y="9715"/>
                  </a:lnTo>
                  <a:lnTo>
                    <a:pt x="90779" y="61163"/>
                  </a:lnTo>
                  <a:lnTo>
                    <a:pt x="82003" y="93446"/>
                  </a:lnTo>
                  <a:lnTo>
                    <a:pt x="70053" y="112636"/>
                  </a:lnTo>
                  <a:lnTo>
                    <a:pt x="57150" y="124739"/>
                  </a:lnTo>
                  <a:lnTo>
                    <a:pt x="46316" y="134378"/>
                  </a:lnTo>
                  <a:lnTo>
                    <a:pt x="37325" y="146011"/>
                  </a:lnTo>
                  <a:lnTo>
                    <a:pt x="31178" y="162331"/>
                  </a:lnTo>
                  <a:lnTo>
                    <a:pt x="28943" y="185585"/>
                  </a:lnTo>
                  <a:lnTo>
                    <a:pt x="28981" y="186512"/>
                  </a:lnTo>
                  <a:lnTo>
                    <a:pt x="32715" y="210451"/>
                  </a:lnTo>
                  <a:lnTo>
                    <a:pt x="32816" y="211099"/>
                  </a:lnTo>
                  <a:lnTo>
                    <a:pt x="32893" y="211607"/>
                  </a:lnTo>
                  <a:lnTo>
                    <a:pt x="43980" y="234403"/>
                  </a:lnTo>
                  <a:lnTo>
                    <a:pt x="60947" y="253898"/>
                  </a:lnTo>
                  <a:lnTo>
                    <a:pt x="82067" y="269290"/>
                  </a:lnTo>
                  <a:lnTo>
                    <a:pt x="82067" y="313524"/>
                  </a:lnTo>
                  <a:lnTo>
                    <a:pt x="86410" y="317881"/>
                  </a:lnTo>
                  <a:lnTo>
                    <a:pt x="109105" y="317881"/>
                  </a:lnTo>
                  <a:lnTo>
                    <a:pt x="109105" y="340398"/>
                  </a:lnTo>
                  <a:lnTo>
                    <a:pt x="110363" y="340398"/>
                  </a:lnTo>
                  <a:lnTo>
                    <a:pt x="92392" y="344017"/>
                  </a:lnTo>
                  <a:lnTo>
                    <a:pt x="76695" y="348284"/>
                  </a:lnTo>
                  <a:lnTo>
                    <a:pt x="28473" y="371703"/>
                  </a:lnTo>
                  <a:lnTo>
                    <a:pt x="3378" y="402424"/>
                  </a:lnTo>
                  <a:lnTo>
                    <a:pt x="0" y="420077"/>
                  </a:lnTo>
                  <a:lnTo>
                    <a:pt x="0" y="470204"/>
                  </a:lnTo>
                  <a:lnTo>
                    <a:pt x="4330" y="474560"/>
                  </a:lnTo>
                  <a:lnTo>
                    <a:pt x="311645" y="474560"/>
                  </a:lnTo>
                  <a:lnTo>
                    <a:pt x="315988" y="470204"/>
                  </a:lnTo>
                  <a:lnTo>
                    <a:pt x="315988" y="455142"/>
                  </a:lnTo>
                  <a:lnTo>
                    <a:pt x="315988" y="420077"/>
                  </a:lnTo>
                  <a:lnTo>
                    <a:pt x="315048" y="410718"/>
                  </a:lnTo>
                  <a:lnTo>
                    <a:pt x="312305" y="401688"/>
                  </a:lnTo>
                  <a:lnTo>
                    <a:pt x="307835" y="393065"/>
                  </a:lnTo>
                  <a:lnTo>
                    <a:pt x="301764" y="384860"/>
                  </a:lnTo>
                  <a:lnTo>
                    <a:pt x="312801" y="384860"/>
                  </a:lnTo>
                  <a:lnTo>
                    <a:pt x="321500" y="383108"/>
                  </a:lnTo>
                  <a:lnTo>
                    <a:pt x="328612" y="378307"/>
                  </a:lnTo>
                  <a:lnTo>
                    <a:pt x="333413" y="371195"/>
                  </a:lnTo>
                  <a:lnTo>
                    <a:pt x="334200" y="367322"/>
                  </a:lnTo>
                  <a:lnTo>
                    <a:pt x="335178" y="362483"/>
                  </a:lnTo>
                  <a:close/>
                </a:path>
                <a:path w="548004" h="474980">
                  <a:moveTo>
                    <a:pt x="344932" y="149707"/>
                  </a:moveTo>
                  <a:lnTo>
                    <a:pt x="341426" y="146189"/>
                  </a:lnTo>
                  <a:lnTo>
                    <a:pt x="300075" y="146189"/>
                  </a:lnTo>
                  <a:lnTo>
                    <a:pt x="296557" y="149707"/>
                  </a:lnTo>
                  <a:lnTo>
                    <a:pt x="296557" y="158369"/>
                  </a:lnTo>
                  <a:lnTo>
                    <a:pt x="300075" y="161874"/>
                  </a:lnTo>
                  <a:lnTo>
                    <a:pt x="341426" y="161874"/>
                  </a:lnTo>
                  <a:lnTo>
                    <a:pt x="344932" y="158369"/>
                  </a:lnTo>
                  <a:lnTo>
                    <a:pt x="344932" y="154038"/>
                  </a:lnTo>
                  <a:lnTo>
                    <a:pt x="344932" y="149707"/>
                  </a:lnTo>
                  <a:close/>
                </a:path>
                <a:path w="548004" h="474980">
                  <a:moveTo>
                    <a:pt x="364413" y="85305"/>
                  </a:moveTo>
                  <a:lnTo>
                    <a:pt x="341350" y="62230"/>
                  </a:lnTo>
                  <a:lnTo>
                    <a:pt x="336372" y="62230"/>
                  </a:lnTo>
                  <a:lnTo>
                    <a:pt x="330263" y="68364"/>
                  </a:lnTo>
                  <a:lnTo>
                    <a:pt x="330263" y="73329"/>
                  </a:lnTo>
                  <a:lnTo>
                    <a:pt x="350266" y="93332"/>
                  </a:lnTo>
                  <a:lnTo>
                    <a:pt x="351790" y="94869"/>
                  </a:lnTo>
                  <a:lnTo>
                    <a:pt x="353796" y="95631"/>
                  </a:lnTo>
                  <a:lnTo>
                    <a:pt x="357822" y="95631"/>
                  </a:lnTo>
                  <a:lnTo>
                    <a:pt x="359816" y="94869"/>
                  </a:lnTo>
                  <a:lnTo>
                    <a:pt x="364413" y="90271"/>
                  </a:lnTo>
                  <a:lnTo>
                    <a:pt x="364413" y="85305"/>
                  </a:lnTo>
                  <a:close/>
                </a:path>
                <a:path w="548004" h="474980">
                  <a:moveTo>
                    <a:pt x="370573" y="211632"/>
                  </a:moveTo>
                  <a:lnTo>
                    <a:pt x="364451" y="205511"/>
                  </a:lnTo>
                  <a:lnTo>
                    <a:pt x="359486" y="205511"/>
                  </a:lnTo>
                  <a:lnTo>
                    <a:pt x="356425" y="208572"/>
                  </a:lnTo>
                  <a:lnTo>
                    <a:pt x="330238" y="234746"/>
                  </a:lnTo>
                  <a:lnTo>
                    <a:pt x="330238" y="239712"/>
                  </a:lnTo>
                  <a:lnTo>
                    <a:pt x="334848" y="244297"/>
                  </a:lnTo>
                  <a:lnTo>
                    <a:pt x="336854" y="245071"/>
                  </a:lnTo>
                  <a:lnTo>
                    <a:pt x="340855" y="245071"/>
                  </a:lnTo>
                  <a:lnTo>
                    <a:pt x="342874" y="244297"/>
                  </a:lnTo>
                  <a:lnTo>
                    <a:pt x="370573" y="216598"/>
                  </a:lnTo>
                  <a:lnTo>
                    <a:pt x="370573" y="211632"/>
                  </a:lnTo>
                  <a:close/>
                </a:path>
                <a:path w="548004" h="474980">
                  <a:moveTo>
                    <a:pt x="400837" y="183743"/>
                  </a:moveTo>
                  <a:lnTo>
                    <a:pt x="381774" y="155054"/>
                  </a:lnTo>
                  <a:lnTo>
                    <a:pt x="399110" y="127977"/>
                  </a:lnTo>
                  <a:lnTo>
                    <a:pt x="386067" y="127977"/>
                  </a:lnTo>
                  <a:lnTo>
                    <a:pt x="375107" y="145884"/>
                  </a:lnTo>
                  <a:lnTo>
                    <a:pt x="363918" y="127977"/>
                  </a:lnTo>
                  <a:lnTo>
                    <a:pt x="350761" y="127977"/>
                  </a:lnTo>
                  <a:lnTo>
                    <a:pt x="368033" y="154647"/>
                  </a:lnTo>
                  <a:lnTo>
                    <a:pt x="348983" y="183743"/>
                  </a:lnTo>
                  <a:lnTo>
                    <a:pt x="362470" y="183743"/>
                  </a:lnTo>
                  <a:lnTo>
                    <a:pt x="374878" y="164465"/>
                  </a:lnTo>
                  <a:lnTo>
                    <a:pt x="387248" y="183743"/>
                  </a:lnTo>
                  <a:lnTo>
                    <a:pt x="400837" y="183743"/>
                  </a:lnTo>
                  <a:close/>
                </a:path>
                <a:path w="548004" h="474980">
                  <a:moveTo>
                    <a:pt x="429882" y="234657"/>
                  </a:moveTo>
                  <a:lnTo>
                    <a:pt x="426377" y="231152"/>
                  </a:lnTo>
                  <a:lnTo>
                    <a:pt x="422046" y="231152"/>
                  </a:lnTo>
                  <a:lnTo>
                    <a:pt x="417715" y="231152"/>
                  </a:lnTo>
                  <a:lnTo>
                    <a:pt x="414197" y="234657"/>
                  </a:lnTo>
                  <a:lnTo>
                    <a:pt x="414197" y="276009"/>
                  </a:lnTo>
                  <a:lnTo>
                    <a:pt x="417715" y="279527"/>
                  </a:lnTo>
                  <a:lnTo>
                    <a:pt x="426377" y="279527"/>
                  </a:lnTo>
                  <a:lnTo>
                    <a:pt x="429882" y="276009"/>
                  </a:lnTo>
                  <a:lnTo>
                    <a:pt x="429882" y="234657"/>
                  </a:lnTo>
                  <a:close/>
                </a:path>
                <a:path w="548004" h="474980">
                  <a:moveTo>
                    <a:pt x="429882" y="32067"/>
                  </a:moveTo>
                  <a:lnTo>
                    <a:pt x="426377" y="28562"/>
                  </a:lnTo>
                  <a:lnTo>
                    <a:pt x="417715" y="28562"/>
                  </a:lnTo>
                  <a:lnTo>
                    <a:pt x="414197" y="32067"/>
                  </a:lnTo>
                  <a:lnTo>
                    <a:pt x="414197" y="73418"/>
                  </a:lnTo>
                  <a:lnTo>
                    <a:pt x="417715" y="76923"/>
                  </a:lnTo>
                  <a:lnTo>
                    <a:pt x="422046" y="76923"/>
                  </a:lnTo>
                  <a:lnTo>
                    <a:pt x="426377" y="76923"/>
                  </a:lnTo>
                  <a:lnTo>
                    <a:pt x="429882" y="73418"/>
                  </a:lnTo>
                  <a:lnTo>
                    <a:pt x="429882" y="32067"/>
                  </a:lnTo>
                  <a:close/>
                </a:path>
                <a:path w="548004" h="474980">
                  <a:moveTo>
                    <a:pt x="513842" y="234746"/>
                  </a:moveTo>
                  <a:lnTo>
                    <a:pt x="487667" y="208572"/>
                  </a:lnTo>
                  <a:lnTo>
                    <a:pt x="484606" y="205511"/>
                  </a:lnTo>
                  <a:lnTo>
                    <a:pt x="479628" y="205511"/>
                  </a:lnTo>
                  <a:lnTo>
                    <a:pt x="473519" y="211632"/>
                  </a:lnTo>
                  <a:lnTo>
                    <a:pt x="473519" y="216598"/>
                  </a:lnTo>
                  <a:lnTo>
                    <a:pt x="501218" y="244297"/>
                  </a:lnTo>
                  <a:lnTo>
                    <a:pt x="503224" y="245071"/>
                  </a:lnTo>
                  <a:lnTo>
                    <a:pt x="507238" y="245071"/>
                  </a:lnTo>
                  <a:lnTo>
                    <a:pt x="509244" y="244297"/>
                  </a:lnTo>
                  <a:lnTo>
                    <a:pt x="513842" y="239712"/>
                  </a:lnTo>
                  <a:lnTo>
                    <a:pt x="513842" y="234746"/>
                  </a:lnTo>
                  <a:close/>
                </a:path>
                <a:path w="548004" h="474980">
                  <a:moveTo>
                    <a:pt x="513842" y="68364"/>
                  </a:moveTo>
                  <a:lnTo>
                    <a:pt x="507720" y="62242"/>
                  </a:lnTo>
                  <a:lnTo>
                    <a:pt x="502754" y="62242"/>
                  </a:lnTo>
                  <a:lnTo>
                    <a:pt x="473519" y="91478"/>
                  </a:lnTo>
                  <a:lnTo>
                    <a:pt x="473519" y="96443"/>
                  </a:lnTo>
                  <a:lnTo>
                    <a:pt x="478116" y="101028"/>
                  </a:lnTo>
                  <a:lnTo>
                    <a:pt x="480123" y="101803"/>
                  </a:lnTo>
                  <a:lnTo>
                    <a:pt x="482130" y="101803"/>
                  </a:lnTo>
                  <a:lnTo>
                    <a:pt x="484124" y="101803"/>
                  </a:lnTo>
                  <a:lnTo>
                    <a:pt x="486130" y="101028"/>
                  </a:lnTo>
                  <a:lnTo>
                    <a:pt x="513842" y="73329"/>
                  </a:lnTo>
                  <a:lnTo>
                    <a:pt x="513842" y="68364"/>
                  </a:lnTo>
                  <a:close/>
                </a:path>
                <a:path w="548004" h="474980">
                  <a:moveTo>
                    <a:pt x="547535" y="149694"/>
                  </a:moveTo>
                  <a:lnTo>
                    <a:pt x="544017" y="146189"/>
                  </a:lnTo>
                  <a:lnTo>
                    <a:pt x="539686" y="146189"/>
                  </a:lnTo>
                  <a:lnTo>
                    <a:pt x="502678" y="146189"/>
                  </a:lnTo>
                  <a:lnTo>
                    <a:pt x="499160" y="149694"/>
                  </a:lnTo>
                  <a:lnTo>
                    <a:pt x="499160" y="158356"/>
                  </a:lnTo>
                  <a:lnTo>
                    <a:pt x="502678" y="161874"/>
                  </a:lnTo>
                  <a:lnTo>
                    <a:pt x="544017" y="161874"/>
                  </a:lnTo>
                  <a:lnTo>
                    <a:pt x="547535" y="158356"/>
                  </a:lnTo>
                  <a:lnTo>
                    <a:pt x="547535" y="1496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5409196" y="2959646"/>
            <a:ext cx="854075" cy="854075"/>
            <a:chOff x="5409196" y="2959646"/>
            <a:chExt cx="854075" cy="854075"/>
          </a:xfrm>
        </p:grpSpPr>
        <p:sp>
          <p:nvSpPr>
            <p:cNvPr id="13" name="object 13"/>
            <p:cNvSpPr/>
            <p:nvPr/>
          </p:nvSpPr>
          <p:spPr>
            <a:xfrm>
              <a:off x="5409196" y="2959646"/>
              <a:ext cx="854075" cy="854075"/>
            </a:xfrm>
            <a:custGeom>
              <a:avLst/>
              <a:gdLst/>
              <a:ahLst/>
              <a:cxnLst/>
              <a:rect l="l" t="t" r="r" b="b"/>
              <a:pathLst>
                <a:path w="854075" h="854075">
                  <a:moveTo>
                    <a:pt x="426796" y="0"/>
                  </a:moveTo>
                  <a:lnTo>
                    <a:pt x="380290" y="2504"/>
                  </a:lnTo>
                  <a:lnTo>
                    <a:pt x="335234" y="9844"/>
                  </a:lnTo>
                  <a:lnTo>
                    <a:pt x="291891" y="21758"/>
                  </a:lnTo>
                  <a:lnTo>
                    <a:pt x="250518" y="37988"/>
                  </a:lnTo>
                  <a:lnTo>
                    <a:pt x="211378" y="58271"/>
                  </a:lnTo>
                  <a:lnTo>
                    <a:pt x="174730" y="82349"/>
                  </a:lnTo>
                  <a:lnTo>
                    <a:pt x="140835" y="109961"/>
                  </a:lnTo>
                  <a:lnTo>
                    <a:pt x="109952" y="140846"/>
                  </a:lnTo>
                  <a:lnTo>
                    <a:pt x="82343" y="174744"/>
                  </a:lnTo>
                  <a:lnTo>
                    <a:pt x="58267" y="211395"/>
                  </a:lnTo>
                  <a:lnTo>
                    <a:pt x="37985" y="250539"/>
                  </a:lnTo>
                  <a:lnTo>
                    <a:pt x="21757" y="291915"/>
                  </a:lnTo>
                  <a:lnTo>
                    <a:pt x="9843" y="335263"/>
                  </a:lnTo>
                  <a:lnTo>
                    <a:pt x="2504" y="380323"/>
                  </a:lnTo>
                  <a:lnTo>
                    <a:pt x="0" y="426834"/>
                  </a:lnTo>
                  <a:lnTo>
                    <a:pt x="2504" y="473333"/>
                  </a:lnTo>
                  <a:lnTo>
                    <a:pt x="9843" y="518384"/>
                  </a:lnTo>
                  <a:lnTo>
                    <a:pt x="21757" y="561724"/>
                  </a:lnTo>
                  <a:lnTo>
                    <a:pt x="37985" y="603095"/>
                  </a:lnTo>
                  <a:lnTo>
                    <a:pt x="58267" y="642234"/>
                  </a:lnTo>
                  <a:lnTo>
                    <a:pt x="82343" y="678883"/>
                  </a:lnTo>
                  <a:lnTo>
                    <a:pt x="109952" y="712779"/>
                  </a:lnTo>
                  <a:lnTo>
                    <a:pt x="140835" y="743664"/>
                  </a:lnTo>
                  <a:lnTo>
                    <a:pt x="174730" y="771275"/>
                  </a:lnTo>
                  <a:lnTo>
                    <a:pt x="211378" y="795354"/>
                  </a:lnTo>
                  <a:lnTo>
                    <a:pt x="250518" y="815639"/>
                  </a:lnTo>
                  <a:lnTo>
                    <a:pt x="291891" y="831869"/>
                  </a:lnTo>
                  <a:lnTo>
                    <a:pt x="335234" y="843785"/>
                  </a:lnTo>
                  <a:lnTo>
                    <a:pt x="380290" y="851125"/>
                  </a:lnTo>
                  <a:lnTo>
                    <a:pt x="426796" y="853630"/>
                  </a:lnTo>
                  <a:lnTo>
                    <a:pt x="473302" y="851125"/>
                  </a:lnTo>
                  <a:lnTo>
                    <a:pt x="518358" y="843785"/>
                  </a:lnTo>
                  <a:lnTo>
                    <a:pt x="561702" y="831869"/>
                  </a:lnTo>
                  <a:lnTo>
                    <a:pt x="603075" y="815639"/>
                  </a:lnTo>
                  <a:lnTo>
                    <a:pt x="642216" y="795354"/>
                  </a:lnTo>
                  <a:lnTo>
                    <a:pt x="678866" y="771275"/>
                  </a:lnTo>
                  <a:lnTo>
                    <a:pt x="712762" y="743664"/>
                  </a:lnTo>
                  <a:lnTo>
                    <a:pt x="743646" y="712779"/>
                  </a:lnTo>
                  <a:lnTo>
                    <a:pt x="771257" y="678883"/>
                  </a:lnTo>
                  <a:lnTo>
                    <a:pt x="795334" y="642234"/>
                  </a:lnTo>
                  <a:lnTo>
                    <a:pt x="815617" y="603095"/>
                  </a:lnTo>
                  <a:lnTo>
                    <a:pt x="831846" y="561724"/>
                  </a:lnTo>
                  <a:lnTo>
                    <a:pt x="843761" y="518384"/>
                  </a:lnTo>
                  <a:lnTo>
                    <a:pt x="851100" y="473333"/>
                  </a:lnTo>
                  <a:lnTo>
                    <a:pt x="853605" y="426834"/>
                  </a:lnTo>
                  <a:lnTo>
                    <a:pt x="849987" y="371003"/>
                  </a:lnTo>
                  <a:lnTo>
                    <a:pt x="839438" y="317352"/>
                  </a:lnTo>
                  <a:lnTo>
                    <a:pt x="822411" y="266337"/>
                  </a:lnTo>
                  <a:lnTo>
                    <a:pt x="799363" y="218414"/>
                  </a:lnTo>
                  <a:lnTo>
                    <a:pt x="772613" y="176599"/>
                  </a:lnTo>
                  <a:lnTo>
                    <a:pt x="741322" y="138290"/>
                  </a:lnTo>
                  <a:lnTo>
                    <a:pt x="705867" y="103865"/>
                  </a:lnTo>
                  <a:lnTo>
                    <a:pt x="666626" y="73700"/>
                  </a:lnTo>
                  <a:lnTo>
                    <a:pt x="623974" y="48174"/>
                  </a:lnTo>
                  <a:lnTo>
                    <a:pt x="578288" y="27664"/>
                  </a:lnTo>
                  <a:lnTo>
                    <a:pt x="529945" y="12546"/>
                  </a:lnTo>
                  <a:lnTo>
                    <a:pt x="479322" y="3199"/>
                  </a:lnTo>
                  <a:lnTo>
                    <a:pt x="426796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805461" y="3276485"/>
              <a:ext cx="61594" cy="173355"/>
            </a:xfrm>
            <a:custGeom>
              <a:avLst/>
              <a:gdLst/>
              <a:ahLst/>
              <a:cxnLst/>
              <a:rect l="l" t="t" r="r" b="b"/>
              <a:pathLst>
                <a:path w="61595" h="173354">
                  <a:moveTo>
                    <a:pt x="42938" y="0"/>
                  </a:moveTo>
                  <a:lnTo>
                    <a:pt x="0" y="84607"/>
                  </a:lnTo>
                  <a:lnTo>
                    <a:pt x="61061" y="84607"/>
                  </a:lnTo>
                  <a:lnTo>
                    <a:pt x="16027" y="173139"/>
                  </a:lnTo>
                </a:path>
              </a:pathLst>
            </a:custGeom>
            <a:ln w="234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693727" y="3130410"/>
              <a:ext cx="285115" cy="465455"/>
            </a:xfrm>
            <a:custGeom>
              <a:avLst/>
              <a:gdLst/>
              <a:ahLst/>
              <a:cxnLst/>
              <a:rect l="l" t="t" r="r" b="b"/>
              <a:pathLst>
                <a:path w="285114" h="465454">
                  <a:moveTo>
                    <a:pt x="252361" y="465277"/>
                  </a:moveTo>
                  <a:lnTo>
                    <a:pt x="32169" y="465277"/>
                  </a:lnTo>
                  <a:lnTo>
                    <a:pt x="19647" y="462749"/>
                  </a:lnTo>
                  <a:lnTo>
                    <a:pt x="9421" y="455855"/>
                  </a:lnTo>
                  <a:lnTo>
                    <a:pt x="2527" y="445630"/>
                  </a:lnTo>
                  <a:lnTo>
                    <a:pt x="0" y="433108"/>
                  </a:lnTo>
                  <a:lnTo>
                    <a:pt x="0" y="32181"/>
                  </a:lnTo>
                  <a:lnTo>
                    <a:pt x="2527" y="19657"/>
                  </a:lnTo>
                  <a:lnTo>
                    <a:pt x="9421" y="9428"/>
                  </a:lnTo>
                  <a:lnTo>
                    <a:pt x="19647" y="2529"/>
                  </a:lnTo>
                  <a:lnTo>
                    <a:pt x="32169" y="0"/>
                  </a:lnTo>
                  <a:lnTo>
                    <a:pt x="252361" y="0"/>
                  </a:lnTo>
                  <a:lnTo>
                    <a:pt x="264885" y="2529"/>
                  </a:lnTo>
                  <a:lnTo>
                    <a:pt x="275115" y="9428"/>
                  </a:lnTo>
                  <a:lnTo>
                    <a:pt x="282013" y="19657"/>
                  </a:lnTo>
                  <a:lnTo>
                    <a:pt x="284543" y="32181"/>
                  </a:lnTo>
                  <a:lnTo>
                    <a:pt x="284543" y="433108"/>
                  </a:lnTo>
                  <a:lnTo>
                    <a:pt x="282013" y="445630"/>
                  </a:lnTo>
                  <a:lnTo>
                    <a:pt x="275115" y="455855"/>
                  </a:lnTo>
                  <a:lnTo>
                    <a:pt x="264885" y="462749"/>
                  </a:lnTo>
                  <a:lnTo>
                    <a:pt x="252361" y="465277"/>
                  </a:lnTo>
                  <a:close/>
                </a:path>
              </a:pathLst>
            </a:custGeom>
            <a:ln w="209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733478" y="3175089"/>
              <a:ext cx="205740" cy="363220"/>
            </a:xfrm>
            <a:custGeom>
              <a:avLst/>
              <a:gdLst/>
              <a:ahLst/>
              <a:cxnLst/>
              <a:rect l="l" t="t" r="r" b="b"/>
              <a:pathLst>
                <a:path w="205739" h="363220">
                  <a:moveTo>
                    <a:pt x="205130" y="16598"/>
                  </a:moveTo>
                  <a:lnTo>
                    <a:pt x="205130" y="346278"/>
                  </a:lnTo>
                  <a:lnTo>
                    <a:pt x="205130" y="355460"/>
                  </a:lnTo>
                  <a:lnTo>
                    <a:pt x="196570" y="362889"/>
                  </a:lnTo>
                  <a:lnTo>
                    <a:pt x="186004" y="362889"/>
                  </a:lnTo>
                  <a:lnTo>
                    <a:pt x="19126" y="362889"/>
                  </a:lnTo>
                  <a:lnTo>
                    <a:pt x="8559" y="362889"/>
                  </a:lnTo>
                  <a:lnTo>
                    <a:pt x="0" y="355460"/>
                  </a:lnTo>
                  <a:lnTo>
                    <a:pt x="0" y="346278"/>
                  </a:lnTo>
                  <a:lnTo>
                    <a:pt x="0" y="16598"/>
                  </a:lnTo>
                  <a:lnTo>
                    <a:pt x="0" y="7429"/>
                  </a:lnTo>
                  <a:lnTo>
                    <a:pt x="8559" y="0"/>
                  </a:lnTo>
                  <a:lnTo>
                    <a:pt x="19126" y="0"/>
                  </a:lnTo>
                  <a:lnTo>
                    <a:pt x="42710" y="0"/>
                  </a:lnTo>
                  <a:lnTo>
                    <a:pt x="52349" y="0"/>
                  </a:lnTo>
                  <a:lnTo>
                    <a:pt x="60159" y="6781"/>
                  </a:lnTo>
                  <a:lnTo>
                    <a:pt x="60159" y="15151"/>
                  </a:lnTo>
                  <a:lnTo>
                    <a:pt x="60159" y="17145"/>
                  </a:lnTo>
                  <a:lnTo>
                    <a:pt x="60159" y="24193"/>
                  </a:lnTo>
                  <a:lnTo>
                    <a:pt x="66751" y="29908"/>
                  </a:lnTo>
                  <a:lnTo>
                    <a:pt x="74853" y="29908"/>
                  </a:lnTo>
                  <a:lnTo>
                    <a:pt x="129971" y="29908"/>
                  </a:lnTo>
                  <a:lnTo>
                    <a:pt x="138175" y="29908"/>
                  </a:lnTo>
                  <a:lnTo>
                    <a:pt x="144818" y="24130"/>
                  </a:lnTo>
                  <a:lnTo>
                    <a:pt x="144818" y="17005"/>
                  </a:lnTo>
                  <a:lnTo>
                    <a:pt x="144818" y="15151"/>
                  </a:lnTo>
                  <a:lnTo>
                    <a:pt x="144818" y="6781"/>
                  </a:lnTo>
                  <a:lnTo>
                    <a:pt x="152628" y="0"/>
                  </a:lnTo>
                  <a:lnTo>
                    <a:pt x="162267" y="0"/>
                  </a:lnTo>
                  <a:lnTo>
                    <a:pt x="186004" y="0"/>
                  </a:lnTo>
                  <a:lnTo>
                    <a:pt x="196570" y="0"/>
                  </a:lnTo>
                  <a:lnTo>
                    <a:pt x="205130" y="7429"/>
                  </a:lnTo>
                  <a:lnTo>
                    <a:pt x="205130" y="16598"/>
                  </a:lnTo>
                  <a:close/>
                </a:path>
              </a:pathLst>
            </a:custGeom>
            <a:ln w="188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793155" y="3595687"/>
              <a:ext cx="85725" cy="42545"/>
            </a:xfrm>
            <a:custGeom>
              <a:avLst/>
              <a:gdLst/>
              <a:ahLst/>
              <a:cxnLst/>
              <a:rect l="l" t="t" r="r" b="b"/>
              <a:pathLst>
                <a:path w="85725" h="42545">
                  <a:moveTo>
                    <a:pt x="85686" y="0"/>
                  </a:moveTo>
                  <a:lnTo>
                    <a:pt x="85686" y="42354"/>
                  </a:lnTo>
                  <a:lnTo>
                    <a:pt x="0" y="42354"/>
                  </a:lnTo>
                  <a:lnTo>
                    <a:pt x="0" y="0"/>
                  </a:lnTo>
                </a:path>
              </a:pathLst>
            </a:custGeom>
            <a:ln w="188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836043" y="3638042"/>
              <a:ext cx="0" cy="175260"/>
            </a:xfrm>
            <a:custGeom>
              <a:avLst/>
              <a:gdLst/>
              <a:ahLst/>
              <a:cxnLst/>
              <a:rect l="l" t="t" r="r" b="b"/>
              <a:pathLst>
                <a:path h="175260">
                  <a:moveTo>
                    <a:pt x="0" y="0"/>
                  </a:moveTo>
                  <a:lnTo>
                    <a:pt x="0" y="175221"/>
                  </a:lnTo>
                </a:path>
              </a:pathLst>
            </a:custGeom>
            <a:ln w="188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5417451" y="923544"/>
            <a:ext cx="854075" cy="854075"/>
            <a:chOff x="5417451" y="923544"/>
            <a:chExt cx="854075" cy="854075"/>
          </a:xfrm>
        </p:grpSpPr>
        <p:sp>
          <p:nvSpPr>
            <p:cNvPr id="20" name="object 20"/>
            <p:cNvSpPr/>
            <p:nvPr/>
          </p:nvSpPr>
          <p:spPr>
            <a:xfrm>
              <a:off x="5417451" y="923544"/>
              <a:ext cx="854075" cy="854075"/>
            </a:xfrm>
            <a:custGeom>
              <a:avLst/>
              <a:gdLst/>
              <a:ahLst/>
              <a:cxnLst/>
              <a:rect l="l" t="t" r="r" b="b"/>
              <a:pathLst>
                <a:path w="854075" h="854075">
                  <a:moveTo>
                    <a:pt x="426808" y="0"/>
                  </a:moveTo>
                  <a:lnTo>
                    <a:pt x="380300" y="2504"/>
                  </a:lnTo>
                  <a:lnTo>
                    <a:pt x="335243" y="9843"/>
                  </a:lnTo>
                  <a:lnTo>
                    <a:pt x="291897" y="21757"/>
                  </a:lnTo>
                  <a:lnTo>
                    <a:pt x="250523" y="37985"/>
                  </a:lnTo>
                  <a:lnTo>
                    <a:pt x="211382" y="58267"/>
                  </a:lnTo>
                  <a:lnTo>
                    <a:pt x="174733" y="82343"/>
                  </a:lnTo>
                  <a:lnTo>
                    <a:pt x="140837" y="109952"/>
                  </a:lnTo>
                  <a:lnTo>
                    <a:pt x="109954" y="140835"/>
                  </a:lnTo>
                  <a:lnTo>
                    <a:pt x="82344" y="174730"/>
                  </a:lnTo>
                  <a:lnTo>
                    <a:pt x="58268" y="211378"/>
                  </a:lnTo>
                  <a:lnTo>
                    <a:pt x="37985" y="250518"/>
                  </a:lnTo>
                  <a:lnTo>
                    <a:pt x="21757" y="291891"/>
                  </a:lnTo>
                  <a:lnTo>
                    <a:pt x="9843" y="335234"/>
                  </a:lnTo>
                  <a:lnTo>
                    <a:pt x="2504" y="380290"/>
                  </a:lnTo>
                  <a:lnTo>
                    <a:pt x="0" y="426796"/>
                  </a:lnTo>
                  <a:lnTo>
                    <a:pt x="2504" y="473304"/>
                  </a:lnTo>
                  <a:lnTo>
                    <a:pt x="9843" y="518362"/>
                  </a:lnTo>
                  <a:lnTo>
                    <a:pt x="21757" y="561708"/>
                  </a:lnTo>
                  <a:lnTo>
                    <a:pt x="37985" y="603083"/>
                  </a:lnTo>
                  <a:lnTo>
                    <a:pt x="58268" y="642225"/>
                  </a:lnTo>
                  <a:lnTo>
                    <a:pt x="82344" y="678875"/>
                  </a:lnTo>
                  <a:lnTo>
                    <a:pt x="109954" y="712773"/>
                  </a:lnTo>
                  <a:lnTo>
                    <a:pt x="140837" y="743657"/>
                  </a:lnTo>
                  <a:lnTo>
                    <a:pt x="174733" y="771268"/>
                  </a:lnTo>
                  <a:lnTo>
                    <a:pt x="211382" y="795346"/>
                  </a:lnTo>
                  <a:lnTo>
                    <a:pt x="250523" y="815629"/>
                  </a:lnTo>
                  <a:lnTo>
                    <a:pt x="291897" y="831859"/>
                  </a:lnTo>
                  <a:lnTo>
                    <a:pt x="335243" y="843773"/>
                  </a:lnTo>
                  <a:lnTo>
                    <a:pt x="380300" y="851113"/>
                  </a:lnTo>
                  <a:lnTo>
                    <a:pt x="426808" y="853617"/>
                  </a:lnTo>
                  <a:lnTo>
                    <a:pt x="473315" y="851113"/>
                  </a:lnTo>
                  <a:lnTo>
                    <a:pt x="518370" y="843773"/>
                  </a:lnTo>
                  <a:lnTo>
                    <a:pt x="561715" y="831859"/>
                  </a:lnTo>
                  <a:lnTo>
                    <a:pt x="603088" y="815629"/>
                  </a:lnTo>
                  <a:lnTo>
                    <a:pt x="642229" y="795346"/>
                  </a:lnTo>
                  <a:lnTo>
                    <a:pt x="678878" y="771268"/>
                  </a:lnTo>
                  <a:lnTo>
                    <a:pt x="712775" y="743657"/>
                  </a:lnTo>
                  <a:lnTo>
                    <a:pt x="743659" y="712773"/>
                  </a:lnTo>
                  <a:lnTo>
                    <a:pt x="771269" y="678875"/>
                  </a:lnTo>
                  <a:lnTo>
                    <a:pt x="795346" y="642225"/>
                  </a:lnTo>
                  <a:lnTo>
                    <a:pt x="815630" y="603083"/>
                  </a:lnTo>
                  <a:lnTo>
                    <a:pt x="831859" y="561708"/>
                  </a:lnTo>
                  <a:lnTo>
                    <a:pt x="843773" y="518362"/>
                  </a:lnTo>
                  <a:lnTo>
                    <a:pt x="851113" y="473304"/>
                  </a:lnTo>
                  <a:lnTo>
                    <a:pt x="853617" y="426796"/>
                  </a:lnTo>
                  <a:lnTo>
                    <a:pt x="851113" y="380290"/>
                  </a:lnTo>
                  <a:lnTo>
                    <a:pt x="843773" y="335234"/>
                  </a:lnTo>
                  <a:lnTo>
                    <a:pt x="831859" y="291891"/>
                  </a:lnTo>
                  <a:lnTo>
                    <a:pt x="815630" y="250518"/>
                  </a:lnTo>
                  <a:lnTo>
                    <a:pt x="795346" y="211378"/>
                  </a:lnTo>
                  <a:lnTo>
                    <a:pt x="771269" y="174730"/>
                  </a:lnTo>
                  <a:lnTo>
                    <a:pt x="743659" y="140835"/>
                  </a:lnTo>
                  <a:lnTo>
                    <a:pt x="712775" y="109952"/>
                  </a:lnTo>
                  <a:lnTo>
                    <a:pt x="678878" y="82343"/>
                  </a:lnTo>
                  <a:lnTo>
                    <a:pt x="642229" y="58267"/>
                  </a:lnTo>
                  <a:lnTo>
                    <a:pt x="603088" y="37985"/>
                  </a:lnTo>
                  <a:lnTo>
                    <a:pt x="561715" y="21757"/>
                  </a:lnTo>
                  <a:lnTo>
                    <a:pt x="518370" y="9843"/>
                  </a:lnTo>
                  <a:lnTo>
                    <a:pt x="473315" y="2504"/>
                  </a:lnTo>
                  <a:lnTo>
                    <a:pt x="426808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628436" y="1230007"/>
              <a:ext cx="231775" cy="379095"/>
            </a:xfrm>
            <a:custGeom>
              <a:avLst/>
              <a:gdLst/>
              <a:ahLst/>
              <a:cxnLst/>
              <a:rect l="l" t="t" r="r" b="b"/>
              <a:pathLst>
                <a:path w="231775" h="379094">
                  <a:moveTo>
                    <a:pt x="205498" y="378853"/>
                  </a:moveTo>
                  <a:lnTo>
                    <a:pt x="26200" y="378853"/>
                  </a:lnTo>
                  <a:lnTo>
                    <a:pt x="16003" y="376795"/>
                  </a:lnTo>
                  <a:lnTo>
                    <a:pt x="7675" y="371182"/>
                  </a:lnTo>
                  <a:lnTo>
                    <a:pt x="2059" y="362855"/>
                  </a:lnTo>
                  <a:lnTo>
                    <a:pt x="0" y="352653"/>
                  </a:lnTo>
                  <a:lnTo>
                    <a:pt x="0" y="26200"/>
                  </a:lnTo>
                  <a:lnTo>
                    <a:pt x="2059" y="16003"/>
                  </a:lnTo>
                  <a:lnTo>
                    <a:pt x="7675" y="7675"/>
                  </a:lnTo>
                  <a:lnTo>
                    <a:pt x="16003" y="2059"/>
                  </a:lnTo>
                  <a:lnTo>
                    <a:pt x="26200" y="0"/>
                  </a:lnTo>
                  <a:lnTo>
                    <a:pt x="205498" y="0"/>
                  </a:lnTo>
                  <a:lnTo>
                    <a:pt x="215700" y="2059"/>
                  </a:lnTo>
                  <a:lnTo>
                    <a:pt x="224027" y="7675"/>
                  </a:lnTo>
                  <a:lnTo>
                    <a:pt x="229641" y="16003"/>
                  </a:lnTo>
                  <a:lnTo>
                    <a:pt x="231698" y="26200"/>
                  </a:lnTo>
                  <a:lnTo>
                    <a:pt x="231698" y="352653"/>
                  </a:lnTo>
                  <a:lnTo>
                    <a:pt x="229641" y="362855"/>
                  </a:lnTo>
                  <a:lnTo>
                    <a:pt x="224027" y="371182"/>
                  </a:lnTo>
                  <a:lnTo>
                    <a:pt x="215700" y="376795"/>
                  </a:lnTo>
                  <a:lnTo>
                    <a:pt x="205498" y="378853"/>
                  </a:lnTo>
                  <a:close/>
                </a:path>
              </a:pathLst>
            </a:custGeom>
            <a:ln w="170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660809" y="1266393"/>
              <a:ext cx="167640" cy="295910"/>
            </a:xfrm>
            <a:custGeom>
              <a:avLst/>
              <a:gdLst/>
              <a:ahLst/>
              <a:cxnLst/>
              <a:rect l="l" t="t" r="r" b="b"/>
              <a:pathLst>
                <a:path w="167639" h="295909">
                  <a:moveTo>
                    <a:pt x="167030" y="13512"/>
                  </a:moveTo>
                  <a:lnTo>
                    <a:pt x="167030" y="281965"/>
                  </a:lnTo>
                  <a:lnTo>
                    <a:pt x="167030" y="289433"/>
                  </a:lnTo>
                  <a:lnTo>
                    <a:pt x="160045" y="295478"/>
                  </a:lnTo>
                  <a:lnTo>
                    <a:pt x="151447" y="295478"/>
                  </a:lnTo>
                  <a:lnTo>
                    <a:pt x="15570" y="295478"/>
                  </a:lnTo>
                  <a:lnTo>
                    <a:pt x="6959" y="295478"/>
                  </a:lnTo>
                  <a:lnTo>
                    <a:pt x="0" y="289433"/>
                  </a:lnTo>
                  <a:lnTo>
                    <a:pt x="0" y="281965"/>
                  </a:lnTo>
                  <a:lnTo>
                    <a:pt x="0" y="13512"/>
                  </a:lnTo>
                  <a:lnTo>
                    <a:pt x="0" y="6045"/>
                  </a:lnTo>
                  <a:lnTo>
                    <a:pt x="6959" y="0"/>
                  </a:lnTo>
                  <a:lnTo>
                    <a:pt x="15570" y="0"/>
                  </a:lnTo>
                  <a:lnTo>
                    <a:pt x="34772" y="0"/>
                  </a:lnTo>
                  <a:lnTo>
                    <a:pt x="42621" y="0"/>
                  </a:lnTo>
                  <a:lnTo>
                    <a:pt x="48983" y="5524"/>
                  </a:lnTo>
                  <a:lnTo>
                    <a:pt x="48983" y="12331"/>
                  </a:lnTo>
                  <a:lnTo>
                    <a:pt x="48983" y="13957"/>
                  </a:lnTo>
                  <a:lnTo>
                    <a:pt x="48983" y="19697"/>
                  </a:lnTo>
                  <a:lnTo>
                    <a:pt x="54343" y="24345"/>
                  </a:lnTo>
                  <a:lnTo>
                    <a:pt x="60947" y="24345"/>
                  </a:lnTo>
                  <a:lnTo>
                    <a:pt x="105829" y="24345"/>
                  </a:lnTo>
                  <a:lnTo>
                    <a:pt x="112496" y="24345"/>
                  </a:lnTo>
                  <a:lnTo>
                    <a:pt x="117919" y="19646"/>
                  </a:lnTo>
                  <a:lnTo>
                    <a:pt x="117919" y="13843"/>
                  </a:lnTo>
                  <a:lnTo>
                    <a:pt x="117919" y="12331"/>
                  </a:lnTo>
                  <a:lnTo>
                    <a:pt x="117919" y="5524"/>
                  </a:lnTo>
                  <a:lnTo>
                    <a:pt x="124282" y="0"/>
                  </a:lnTo>
                  <a:lnTo>
                    <a:pt x="132118" y="0"/>
                  </a:lnTo>
                  <a:lnTo>
                    <a:pt x="151447" y="0"/>
                  </a:lnTo>
                  <a:lnTo>
                    <a:pt x="160045" y="0"/>
                  </a:lnTo>
                  <a:lnTo>
                    <a:pt x="167030" y="6045"/>
                  </a:lnTo>
                  <a:lnTo>
                    <a:pt x="167030" y="13512"/>
                  </a:lnTo>
                  <a:close/>
                </a:path>
              </a:pathLst>
            </a:custGeom>
            <a:ln w="153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01804" y="1331620"/>
              <a:ext cx="84455" cy="133985"/>
            </a:xfrm>
            <a:custGeom>
              <a:avLst/>
              <a:gdLst/>
              <a:ahLst/>
              <a:cxnLst/>
              <a:rect l="l" t="t" r="r" b="b"/>
              <a:pathLst>
                <a:path w="84454" h="133984">
                  <a:moveTo>
                    <a:pt x="49250" y="0"/>
                  </a:moveTo>
                  <a:lnTo>
                    <a:pt x="41389" y="0"/>
                  </a:lnTo>
                  <a:lnTo>
                    <a:pt x="33264" y="623"/>
                  </a:lnTo>
                  <a:lnTo>
                    <a:pt x="4650" y="28053"/>
                  </a:lnTo>
                  <a:lnTo>
                    <a:pt x="4013" y="35509"/>
                  </a:lnTo>
                  <a:lnTo>
                    <a:pt x="4013" y="41325"/>
                  </a:lnTo>
                  <a:lnTo>
                    <a:pt x="49872" y="74764"/>
                  </a:lnTo>
                  <a:lnTo>
                    <a:pt x="57137" y="77317"/>
                  </a:lnTo>
                  <a:lnTo>
                    <a:pt x="63868" y="80937"/>
                  </a:lnTo>
                  <a:lnTo>
                    <a:pt x="66408" y="83261"/>
                  </a:lnTo>
                  <a:lnTo>
                    <a:pt x="69748" y="88925"/>
                  </a:lnTo>
                  <a:lnTo>
                    <a:pt x="70599" y="92252"/>
                  </a:lnTo>
                  <a:lnTo>
                    <a:pt x="70599" y="102565"/>
                  </a:lnTo>
                  <a:lnTo>
                    <a:pt x="68287" y="107835"/>
                  </a:lnTo>
                  <a:lnTo>
                    <a:pt x="59080" y="115963"/>
                  </a:lnTo>
                  <a:lnTo>
                    <a:pt x="52628" y="117995"/>
                  </a:lnTo>
                  <a:lnTo>
                    <a:pt x="38493" y="117995"/>
                  </a:lnTo>
                  <a:lnTo>
                    <a:pt x="13169" y="88277"/>
                  </a:lnTo>
                  <a:lnTo>
                    <a:pt x="0" y="89674"/>
                  </a:lnTo>
                  <a:lnTo>
                    <a:pt x="18391" y="126753"/>
                  </a:lnTo>
                  <a:lnTo>
                    <a:pt x="43332" y="133375"/>
                  </a:lnTo>
                  <a:lnTo>
                    <a:pt x="51714" y="133375"/>
                  </a:lnTo>
                  <a:lnTo>
                    <a:pt x="82384" y="108724"/>
                  </a:lnTo>
                  <a:lnTo>
                    <a:pt x="84124" y="102019"/>
                  </a:lnTo>
                  <a:lnTo>
                    <a:pt x="84124" y="87210"/>
                  </a:lnTo>
                  <a:lnTo>
                    <a:pt x="53047" y="57848"/>
                  </a:lnTo>
                  <a:lnTo>
                    <a:pt x="31965" y="52019"/>
                  </a:lnTo>
                  <a:lnTo>
                    <a:pt x="25120" y="49123"/>
                  </a:lnTo>
                  <a:lnTo>
                    <a:pt x="19011" y="43383"/>
                  </a:lnTo>
                  <a:lnTo>
                    <a:pt x="17487" y="39344"/>
                  </a:lnTo>
                  <a:lnTo>
                    <a:pt x="17487" y="28486"/>
                  </a:lnTo>
                  <a:lnTo>
                    <a:pt x="19570" y="23901"/>
                  </a:lnTo>
                  <a:lnTo>
                    <a:pt x="27889" y="16827"/>
                  </a:lnTo>
                  <a:lnTo>
                    <a:pt x="33934" y="15036"/>
                  </a:lnTo>
                  <a:lnTo>
                    <a:pt x="49631" y="15036"/>
                  </a:lnTo>
                  <a:lnTo>
                    <a:pt x="55676" y="17068"/>
                  </a:lnTo>
                  <a:lnTo>
                    <a:pt x="64300" y="25133"/>
                  </a:lnTo>
                  <a:lnTo>
                    <a:pt x="66802" y="31356"/>
                  </a:lnTo>
                  <a:lnTo>
                    <a:pt x="67513" y="39738"/>
                  </a:lnTo>
                  <a:lnTo>
                    <a:pt x="80962" y="38519"/>
                  </a:lnTo>
                  <a:lnTo>
                    <a:pt x="56121" y="1574"/>
                  </a:lnTo>
                  <a:lnTo>
                    <a:pt x="49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44324" y="1317828"/>
              <a:ext cx="0" cy="157480"/>
            </a:xfrm>
            <a:custGeom>
              <a:avLst/>
              <a:gdLst/>
              <a:ahLst/>
              <a:cxnLst/>
              <a:rect l="l" t="t" r="r" b="b"/>
              <a:pathLst>
                <a:path h="157480">
                  <a:moveTo>
                    <a:pt x="0" y="0"/>
                  </a:moveTo>
                  <a:lnTo>
                    <a:pt x="0" y="157162"/>
                  </a:lnTo>
                </a:path>
              </a:pathLst>
            </a:custGeom>
            <a:ln w="150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915298" y="1100690"/>
              <a:ext cx="203720" cy="42166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683516" y="1084465"/>
              <a:ext cx="257175" cy="72390"/>
            </a:xfrm>
            <a:custGeom>
              <a:avLst/>
              <a:gdLst/>
              <a:ahLst/>
              <a:cxnLst/>
              <a:rect l="l" t="t" r="r" b="b"/>
              <a:pathLst>
                <a:path w="257175" h="72390">
                  <a:moveTo>
                    <a:pt x="257136" y="20700"/>
                  </a:moveTo>
                  <a:lnTo>
                    <a:pt x="235225" y="11862"/>
                  </a:lnTo>
                  <a:lnTo>
                    <a:pt x="212223" y="5368"/>
                  </a:lnTo>
                  <a:lnTo>
                    <a:pt x="188278" y="1366"/>
                  </a:lnTo>
                  <a:lnTo>
                    <a:pt x="163537" y="0"/>
                  </a:lnTo>
                  <a:lnTo>
                    <a:pt x="116344" y="5042"/>
                  </a:lnTo>
                  <a:lnTo>
                    <a:pt x="72648" y="19464"/>
                  </a:lnTo>
                  <a:lnTo>
                    <a:pt x="33512" y="42203"/>
                  </a:lnTo>
                  <a:lnTo>
                    <a:pt x="0" y="72199"/>
                  </a:lnTo>
                </a:path>
              </a:pathLst>
            </a:custGeom>
            <a:ln w="182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893562" y="1062291"/>
              <a:ext cx="69215" cy="483870"/>
            </a:xfrm>
            <a:custGeom>
              <a:avLst/>
              <a:gdLst/>
              <a:ahLst/>
              <a:cxnLst/>
              <a:rect l="l" t="t" r="r" b="b"/>
              <a:pathLst>
                <a:path w="69214" h="483869">
                  <a:moveTo>
                    <a:pt x="53162" y="480529"/>
                  </a:moveTo>
                  <a:lnTo>
                    <a:pt x="26212" y="410083"/>
                  </a:lnTo>
                  <a:lnTo>
                    <a:pt x="22009" y="409968"/>
                  </a:lnTo>
                  <a:lnTo>
                    <a:pt x="812" y="457454"/>
                  </a:lnTo>
                  <a:lnTo>
                    <a:pt x="0" y="459282"/>
                  </a:lnTo>
                  <a:lnTo>
                    <a:pt x="812" y="461403"/>
                  </a:lnTo>
                  <a:lnTo>
                    <a:pt x="50114" y="483412"/>
                  </a:lnTo>
                  <a:lnTo>
                    <a:pt x="53162" y="480529"/>
                  </a:lnTo>
                  <a:close/>
                </a:path>
                <a:path w="69214" h="483869">
                  <a:moveTo>
                    <a:pt x="68681" y="51079"/>
                  </a:moveTo>
                  <a:lnTo>
                    <a:pt x="50571" y="203"/>
                  </a:lnTo>
                  <a:lnTo>
                    <a:pt x="46380" y="0"/>
                  </a:lnTo>
                  <a:lnTo>
                    <a:pt x="14008" y="68122"/>
                  </a:lnTo>
                  <a:lnTo>
                    <a:pt x="16840" y="71247"/>
                  </a:lnTo>
                  <a:lnTo>
                    <a:pt x="65824" y="53809"/>
                  </a:lnTo>
                  <a:lnTo>
                    <a:pt x="67691" y="53136"/>
                  </a:lnTo>
                  <a:lnTo>
                    <a:pt x="68681" y="510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8097418" y="923531"/>
            <a:ext cx="854075" cy="854075"/>
            <a:chOff x="8097418" y="923531"/>
            <a:chExt cx="854075" cy="854075"/>
          </a:xfrm>
        </p:grpSpPr>
        <p:sp>
          <p:nvSpPr>
            <p:cNvPr id="29" name="object 29"/>
            <p:cNvSpPr/>
            <p:nvPr/>
          </p:nvSpPr>
          <p:spPr>
            <a:xfrm>
              <a:off x="8097418" y="923531"/>
              <a:ext cx="854075" cy="854075"/>
            </a:xfrm>
            <a:custGeom>
              <a:avLst/>
              <a:gdLst/>
              <a:ahLst/>
              <a:cxnLst/>
              <a:rect l="l" t="t" r="r" b="b"/>
              <a:pathLst>
                <a:path w="854075" h="854075">
                  <a:moveTo>
                    <a:pt x="426796" y="0"/>
                  </a:moveTo>
                  <a:lnTo>
                    <a:pt x="380290" y="2504"/>
                  </a:lnTo>
                  <a:lnTo>
                    <a:pt x="335234" y="9844"/>
                  </a:lnTo>
                  <a:lnTo>
                    <a:pt x="291891" y="21758"/>
                  </a:lnTo>
                  <a:lnTo>
                    <a:pt x="250518" y="37988"/>
                  </a:lnTo>
                  <a:lnTo>
                    <a:pt x="211378" y="58271"/>
                  </a:lnTo>
                  <a:lnTo>
                    <a:pt x="174730" y="82349"/>
                  </a:lnTo>
                  <a:lnTo>
                    <a:pt x="140835" y="109961"/>
                  </a:lnTo>
                  <a:lnTo>
                    <a:pt x="109952" y="140846"/>
                  </a:lnTo>
                  <a:lnTo>
                    <a:pt x="82343" y="174744"/>
                  </a:lnTo>
                  <a:lnTo>
                    <a:pt x="58267" y="211395"/>
                  </a:lnTo>
                  <a:lnTo>
                    <a:pt x="37985" y="250539"/>
                  </a:lnTo>
                  <a:lnTo>
                    <a:pt x="21757" y="291915"/>
                  </a:lnTo>
                  <a:lnTo>
                    <a:pt x="9843" y="335263"/>
                  </a:lnTo>
                  <a:lnTo>
                    <a:pt x="2504" y="380323"/>
                  </a:lnTo>
                  <a:lnTo>
                    <a:pt x="0" y="426834"/>
                  </a:lnTo>
                  <a:lnTo>
                    <a:pt x="2504" y="473336"/>
                  </a:lnTo>
                  <a:lnTo>
                    <a:pt x="9843" y="518387"/>
                  </a:lnTo>
                  <a:lnTo>
                    <a:pt x="21757" y="561729"/>
                  </a:lnTo>
                  <a:lnTo>
                    <a:pt x="37985" y="603100"/>
                  </a:lnTo>
                  <a:lnTo>
                    <a:pt x="58267" y="642240"/>
                  </a:lnTo>
                  <a:lnTo>
                    <a:pt x="82343" y="678888"/>
                  </a:lnTo>
                  <a:lnTo>
                    <a:pt x="109952" y="712784"/>
                  </a:lnTo>
                  <a:lnTo>
                    <a:pt x="140835" y="743668"/>
                  </a:lnTo>
                  <a:lnTo>
                    <a:pt x="174730" y="771279"/>
                  </a:lnTo>
                  <a:lnTo>
                    <a:pt x="211378" y="795357"/>
                  </a:lnTo>
                  <a:lnTo>
                    <a:pt x="250518" y="815641"/>
                  </a:lnTo>
                  <a:lnTo>
                    <a:pt x="291891" y="831870"/>
                  </a:lnTo>
                  <a:lnTo>
                    <a:pt x="335234" y="843785"/>
                  </a:lnTo>
                  <a:lnTo>
                    <a:pt x="380290" y="851125"/>
                  </a:lnTo>
                  <a:lnTo>
                    <a:pt x="426796" y="853630"/>
                  </a:lnTo>
                  <a:lnTo>
                    <a:pt x="473302" y="851125"/>
                  </a:lnTo>
                  <a:lnTo>
                    <a:pt x="518358" y="843785"/>
                  </a:lnTo>
                  <a:lnTo>
                    <a:pt x="561702" y="831870"/>
                  </a:lnTo>
                  <a:lnTo>
                    <a:pt x="603075" y="815641"/>
                  </a:lnTo>
                  <a:lnTo>
                    <a:pt x="642216" y="795357"/>
                  </a:lnTo>
                  <a:lnTo>
                    <a:pt x="678866" y="771279"/>
                  </a:lnTo>
                  <a:lnTo>
                    <a:pt x="712762" y="743668"/>
                  </a:lnTo>
                  <a:lnTo>
                    <a:pt x="743646" y="712784"/>
                  </a:lnTo>
                  <a:lnTo>
                    <a:pt x="771257" y="678888"/>
                  </a:lnTo>
                  <a:lnTo>
                    <a:pt x="795334" y="642240"/>
                  </a:lnTo>
                  <a:lnTo>
                    <a:pt x="815617" y="603100"/>
                  </a:lnTo>
                  <a:lnTo>
                    <a:pt x="831846" y="561729"/>
                  </a:lnTo>
                  <a:lnTo>
                    <a:pt x="843761" y="518387"/>
                  </a:lnTo>
                  <a:lnTo>
                    <a:pt x="851100" y="473336"/>
                  </a:lnTo>
                  <a:lnTo>
                    <a:pt x="853605" y="426834"/>
                  </a:lnTo>
                  <a:lnTo>
                    <a:pt x="849987" y="371003"/>
                  </a:lnTo>
                  <a:lnTo>
                    <a:pt x="839438" y="317352"/>
                  </a:lnTo>
                  <a:lnTo>
                    <a:pt x="822411" y="266337"/>
                  </a:lnTo>
                  <a:lnTo>
                    <a:pt x="799363" y="218414"/>
                  </a:lnTo>
                  <a:lnTo>
                    <a:pt x="772612" y="176599"/>
                  </a:lnTo>
                  <a:lnTo>
                    <a:pt x="741320" y="138290"/>
                  </a:lnTo>
                  <a:lnTo>
                    <a:pt x="705865" y="103865"/>
                  </a:lnTo>
                  <a:lnTo>
                    <a:pt x="666622" y="73700"/>
                  </a:lnTo>
                  <a:lnTo>
                    <a:pt x="623968" y="48174"/>
                  </a:lnTo>
                  <a:lnTo>
                    <a:pt x="578282" y="27664"/>
                  </a:lnTo>
                  <a:lnTo>
                    <a:pt x="529940" y="12546"/>
                  </a:lnTo>
                  <a:lnTo>
                    <a:pt x="479319" y="3199"/>
                  </a:lnTo>
                  <a:lnTo>
                    <a:pt x="426796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383866" y="1247483"/>
              <a:ext cx="294005" cy="175260"/>
            </a:xfrm>
            <a:custGeom>
              <a:avLst/>
              <a:gdLst/>
              <a:ahLst/>
              <a:cxnLst/>
              <a:rect l="l" t="t" r="r" b="b"/>
              <a:pathLst>
                <a:path w="294004" h="175259">
                  <a:moveTo>
                    <a:pt x="280949" y="175005"/>
                  </a:moveTo>
                  <a:lnTo>
                    <a:pt x="12496" y="175005"/>
                  </a:lnTo>
                  <a:lnTo>
                    <a:pt x="5587" y="175005"/>
                  </a:lnTo>
                  <a:lnTo>
                    <a:pt x="0" y="169417"/>
                  </a:lnTo>
                  <a:lnTo>
                    <a:pt x="0" y="162509"/>
                  </a:lnTo>
                  <a:lnTo>
                    <a:pt x="0" y="12496"/>
                  </a:lnTo>
                  <a:lnTo>
                    <a:pt x="0" y="5600"/>
                  </a:lnTo>
                  <a:lnTo>
                    <a:pt x="5587" y="0"/>
                  </a:lnTo>
                  <a:lnTo>
                    <a:pt x="12496" y="0"/>
                  </a:lnTo>
                  <a:lnTo>
                    <a:pt x="280949" y="0"/>
                  </a:lnTo>
                  <a:lnTo>
                    <a:pt x="287845" y="0"/>
                  </a:lnTo>
                  <a:lnTo>
                    <a:pt x="293433" y="5600"/>
                  </a:lnTo>
                  <a:lnTo>
                    <a:pt x="293433" y="12496"/>
                  </a:lnTo>
                  <a:lnTo>
                    <a:pt x="293433" y="162509"/>
                  </a:lnTo>
                  <a:lnTo>
                    <a:pt x="293433" y="169417"/>
                  </a:lnTo>
                  <a:lnTo>
                    <a:pt x="287845" y="175005"/>
                  </a:lnTo>
                  <a:lnTo>
                    <a:pt x="280949" y="175005"/>
                  </a:lnTo>
                  <a:close/>
                </a:path>
              </a:pathLst>
            </a:custGeom>
            <a:ln w="206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235924" y="1135215"/>
              <a:ext cx="577215" cy="513080"/>
            </a:xfrm>
            <a:custGeom>
              <a:avLst/>
              <a:gdLst/>
              <a:ahLst/>
              <a:cxnLst/>
              <a:rect l="l" t="t" r="r" b="b"/>
              <a:pathLst>
                <a:path w="577215" h="513080">
                  <a:moveTo>
                    <a:pt x="0" y="512825"/>
                  </a:moveTo>
                  <a:lnTo>
                    <a:pt x="0" y="50330"/>
                  </a:lnTo>
                  <a:lnTo>
                    <a:pt x="4066" y="30743"/>
                  </a:lnTo>
                  <a:lnTo>
                    <a:pt x="15155" y="14744"/>
                  </a:lnTo>
                  <a:lnTo>
                    <a:pt x="31605" y="3956"/>
                  </a:lnTo>
                  <a:lnTo>
                    <a:pt x="51752" y="0"/>
                  </a:lnTo>
                  <a:lnTo>
                    <a:pt x="525259" y="0"/>
                  </a:lnTo>
                  <a:lnTo>
                    <a:pt x="545410" y="3956"/>
                  </a:lnTo>
                  <a:lnTo>
                    <a:pt x="561868" y="14744"/>
                  </a:lnTo>
                  <a:lnTo>
                    <a:pt x="572967" y="30743"/>
                  </a:lnTo>
                  <a:lnTo>
                    <a:pt x="577037" y="50330"/>
                  </a:lnTo>
                  <a:lnTo>
                    <a:pt x="577037" y="512825"/>
                  </a:lnTo>
                </a:path>
              </a:pathLst>
            </a:custGeom>
            <a:ln w="2440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/>
          <p:nvPr/>
        </p:nvSpPr>
        <p:spPr>
          <a:xfrm>
            <a:off x="8430057" y="1279359"/>
            <a:ext cx="111125" cy="111760"/>
          </a:xfrm>
          <a:custGeom>
            <a:avLst/>
            <a:gdLst/>
            <a:ahLst/>
            <a:cxnLst/>
            <a:rect l="l" t="t" r="r" b="b"/>
            <a:pathLst>
              <a:path w="111125" h="111759">
                <a:moveTo>
                  <a:pt x="8229" y="64998"/>
                </a:moveTo>
                <a:lnTo>
                  <a:pt x="0" y="56769"/>
                </a:lnTo>
                <a:lnTo>
                  <a:pt x="0" y="108356"/>
                </a:lnTo>
                <a:lnTo>
                  <a:pt x="8229" y="99949"/>
                </a:lnTo>
                <a:lnTo>
                  <a:pt x="8229" y="64998"/>
                </a:lnTo>
                <a:close/>
              </a:path>
              <a:path w="111125" h="111759">
                <a:moveTo>
                  <a:pt x="8229" y="10325"/>
                </a:moveTo>
                <a:lnTo>
                  <a:pt x="0" y="2095"/>
                </a:lnTo>
                <a:lnTo>
                  <a:pt x="0" y="53695"/>
                </a:lnTo>
                <a:lnTo>
                  <a:pt x="8229" y="45288"/>
                </a:lnTo>
                <a:lnTo>
                  <a:pt x="8229" y="10325"/>
                </a:lnTo>
                <a:close/>
              </a:path>
              <a:path w="111125" h="111759">
                <a:moveTo>
                  <a:pt x="48869" y="111252"/>
                </a:moveTo>
                <a:lnTo>
                  <a:pt x="40474" y="103022"/>
                </a:lnTo>
                <a:lnTo>
                  <a:pt x="8623" y="103022"/>
                </a:lnTo>
                <a:lnTo>
                  <a:pt x="393" y="111252"/>
                </a:lnTo>
                <a:lnTo>
                  <a:pt x="48869" y="111252"/>
                </a:lnTo>
                <a:close/>
              </a:path>
              <a:path w="111125" h="111759">
                <a:moveTo>
                  <a:pt x="48869" y="0"/>
                </a:moveTo>
                <a:lnTo>
                  <a:pt x="393" y="0"/>
                </a:lnTo>
                <a:lnTo>
                  <a:pt x="8801" y="8229"/>
                </a:lnTo>
                <a:lnTo>
                  <a:pt x="40640" y="8229"/>
                </a:lnTo>
                <a:lnTo>
                  <a:pt x="48869" y="0"/>
                </a:lnTo>
                <a:close/>
              </a:path>
              <a:path w="111125" h="111759">
                <a:moveTo>
                  <a:pt x="49276" y="56756"/>
                </a:moveTo>
                <a:lnTo>
                  <a:pt x="41059" y="65163"/>
                </a:lnTo>
                <a:lnTo>
                  <a:pt x="41059" y="100114"/>
                </a:lnTo>
                <a:lnTo>
                  <a:pt x="49276" y="108343"/>
                </a:lnTo>
                <a:lnTo>
                  <a:pt x="49276" y="56756"/>
                </a:lnTo>
                <a:close/>
              </a:path>
              <a:path w="111125" h="111759">
                <a:moveTo>
                  <a:pt x="49276" y="2095"/>
                </a:moveTo>
                <a:lnTo>
                  <a:pt x="41059" y="10502"/>
                </a:lnTo>
                <a:lnTo>
                  <a:pt x="41059" y="45466"/>
                </a:lnTo>
                <a:lnTo>
                  <a:pt x="49276" y="53695"/>
                </a:lnTo>
                <a:lnTo>
                  <a:pt x="49276" y="2095"/>
                </a:lnTo>
                <a:close/>
              </a:path>
              <a:path w="111125" h="111759">
                <a:moveTo>
                  <a:pt x="69456" y="64998"/>
                </a:moveTo>
                <a:lnTo>
                  <a:pt x="61226" y="56769"/>
                </a:lnTo>
                <a:lnTo>
                  <a:pt x="61226" y="108356"/>
                </a:lnTo>
                <a:lnTo>
                  <a:pt x="69456" y="99949"/>
                </a:lnTo>
                <a:lnTo>
                  <a:pt x="69456" y="64998"/>
                </a:lnTo>
                <a:close/>
              </a:path>
              <a:path w="111125" h="111759">
                <a:moveTo>
                  <a:pt x="69456" y="10325"/>
                </a:moveTo>
                <a:lnTo>
                  <a:pt x="61226" y="2095"/>
                </a:lnTo>
                <a:lnTo>
                  <a:pt x="61226" y="53695"/>
                </a:lnTo>
                <a:lnTo>
                  <a:pt x="69456" y="45288"/>
                </a:lnTo>
                <a:lnTo>
                  <a:pt x="69456" y="10325"/>
                </a:lnTo>
                <a:close/>
              </a:path>
              <a:path w="111125" h="111759">
                <a:moveTo>
                  <a:pt x="110109" y="111252"/>
                </a:moveTo>
                <a:lnTo>
                  <a:pt x="101701" y="103022"/>
                </a:lnTo>
                <a:lnTo>
                  <a:pt x="69862" y="103022"/>
                </a:lnTo>
                <a:lnTo>
                  <a:pt x="61633" y="111252"/>
                </a:lnTo>
                <a:lnTo>
                  <a:pt x="110109" y="111252"/>
                </a:lnTo>
                <a:close/>
              </a:path>
              <a:path w="111125" h="111759">
                <a:moveTo>
                  <a:pt x="110109" y="0"/>
                </a:moveTo>
                <a:lnTo>
                  <a:pt x="61633" y="0"/>
                </a:lnTo>
                <a:lnTo>
                  <a:pt x="70027" y="8229"/>
                </a:lnTo>
                <a:lnTo>
                  <a:pt x="101879" y="8229"/>
                </a:lnTo>
                <a:lnTo>
                  <a:pt x="110109" y="0"/>
                </a:lnTo>
                <a:close/>
              </a:path>
              <a:path w="111125" h="111759">
                <a:moveTo>
                  <a:pt x="110528" y="56756"/>
                </a:moveTo>
                <a:lnTo>
                  <a:pt x="102298" y="65163"/>
                </a:lnTo>
                <a:lnTo>
                  <a:pt x="102298" y="100114"/>
                </a:lnTo>
                <a:lnTo>
                  <a:pt x="110528" y="108343"/>
                </a:lnTo>
                <a:lnTo>
                  <a:pt x="110528" y="56756"/>
                </a:lnTo>
                <a:close/>
              </a:path>
              <a:path w="111125" h="111759">
                <a:moveTo>
                  <a:pt x="110528" y="2095"/>
                </a:moveTo>
                <a:lnTo>
                  <a:pt x="102298" y="10502"/>
                </a:lnTo>
                <a:lnTo>
                  <a:pt x="102298" y="45466"/>
                </a:lnTo>
                <a:lnTo>
                  <a:pt x="110528" y="53695"/>
                </a:lnTo>
                <a:lnTo>
                  <a:pt x="110528" y="20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8104771" y="1945576"/>
            <a:ext cx="854075" cy="854075"/>
            <a:chOff x="8104771" y="1945576"/>
            <a:chExt cx="854075" cy="854075"/>
          </a:xfrm>
        </p:grpSpPr>
        <p:sp>
          <p:nvSpPr>
            <p:cNvPr id="34" name="object 34"/>
            <p:cNvSpPr/>
            <p:nvPr/>
          </p:nvSpPr>
          <p:spPr>
            <a:xfrm>
              <a:off x="8104771" y="1945576"/>
              <a:ext cx="854075" cy="854075"/>
            </a:xfrm>
            <a:custGeom>
              <a:avLst/>
              <a:gdLst/>
              <a:ahLst/>
              <a:cxnLst/>
              <a:rect l="l" t="t" r="r" b="b"/>
              <a:pathLst>
                <a:path w="854075" h="854075">
                  <a:moveTo>
                    <a:pt x="426821" y="0"/>
                  </a:moveTo>
                  <a:lnTo>
                    <a:pt x="380312" y="2504"/>
                  </a:lnTo>
                  <a:lnTo>
                    <a:pt x="335255" y="9843"/>
                  </a:lnTo>
                  <a:lnTo>
                    <a:pt x="291908" y="21757"/>
                  </a:lnTo>
                  <a:lnTo>
                    <a:pt x="250534" y="37985"/>
                  </a:lnTo>
                  <a:lnTo>
                    <a:pt x="211391" y="58267"/>
                  </a:lnTo>
                  <a:lnTo>
                    <a:pt x="174741" y="82343"/>
                  </a:lnTo>
                  <a:lnTo>
                    <a:pt x="140844" y="109952"/>
                  </a:lnTo>
                  <a:lnTo>
                    <a:pt x="109959" y="140835"/>
                  </a:lnTo>
                  <a:lnTo>
                    <a:pt x="82348" y="174730"/>
                  </a:lnTo>
                  <a:lnTo>
                    <a:pt x="58271" y="211378"/>
                  </a:lnTo>
                  <a:lnTo>
                    <a:pt x="37987" y="250518"/>
                  </a:lnTo>
                  <a:lnTo>
                    <a:pt x="21758" y="291891"/>
                  </a:lnTo>
                  <a:lnTo>
                    <a:pt x="9844" y="335234"/>
                  </a:lnTo>
                  <a:lnTo>
                    <a:pt x="2504" y="380290"/>
                  </a:lnTo>
                  <a:lnTo>
                    <a:pt x="0" y="426796"/>
                  </a:lnTo>
                  <a:lnTo>
                    <a:pt x="2504" y="473304"/>
                  </a:lnTo>
                  <a:lnTo>
                    <a:pt x="9844" y="518362"/>
                  </a:lnTo>
                  <a:lnTo>
                    <a:pt x="21758" y="561708"/>
                  </a:lnTo>
                  <a:lnTo>
                    <a:pt x="37987" y="603083"/>
                  </a:lnTo>
                  <a:lnTo>
                    <a:pt x="58271" y="642225"/>
                  </a:lnTo>
                  <a:lnTo>
                    <a:pt x="82348" y="678875"/>
                  </a:lnTo>
                  <a:lnTo>
                    <a:pt x="109959" y="712773"/>
                  </a:lnTo>
                  <a:lnTo>
                    <a:pt x="140844" y="743657"/>
                  </a:lnTo>
                  <a:lnTo>
                    <a:pt x="174741" y="771268"/>
                  </a:lnTo>
                  <a:lnTo>
                    <a:pt x="211391" y="795346"/>
                  </a:lnTo>
                  <a:lnTo>
                    <a:pt x="250534" y="815629"/>
                  </a:lnTo>
                  <a:lnTo>
                    <a:pt x="291908" y="831859"/>
                  </a:lnTo>
                  <a:lnTo>
                    <a:pt x="335255" y="843773"/>
                  </a:lnTo>
                  <a:lnTo>
                    <a:pt x="380312" y="851113"/>
                  </a:lnTo>
                  <a:lnTo>
                    <a:pt x="426821" y="853617"/>
                  </a:lnTo>
                  <a:lnTo>
                    <a:pt x="473325" y="851113"/>
                  </a:lnTo>
                  <a:lnTo>
                    <a:pt x="518380" y="843773"/>
                  </a:lnTo>
                  <a:lnTo>
                    <a:pt x="561724" y="831859"/>
                  </a:lnTo>
                  <a:lnTo>
                    <a:pt x="603097" y="815629"/>
                  </a:lnTo>
                  <a:lnTo>
                    <a:pt x="642239" y="795346"/>
                  </a:lnTo>
                  <a:lnTo>
                    <a:pt x="678890" y="771268"/>
                  </a:lnTo>
                  <a:lnTo>
                    <a:pt x="712788" y="743657"/>
                  </a:lnTo>
                  <a:lnTo>
                    <a:pt x="743674" y="712773"/>
                  </a:lnTo>
                  <a:lnTo>
                    <a:pt x="771287" y="678875"/>
                  </a:lnTo>
                  <a:lnTo>
                    <a:pt x="795366" y="642225"/>
                  </a:lnTo>
                  <a:lnTo>
                    <a:pt x="815651" y="603083"/>
                  </a:lnTo>
                  <a:lnTo>
                    <a:pt x="831882" y="561708"/>
                  </a:lnTo>
                  <a:lnTo>
                    <a:pt x="843797" y="518362"/>
                  </a:lnTo>
                  <a:lnTo>
                    <a:pt x="851138" y="473304"/>
                  </a:lnTo>
                  <a:lnTo>
                    <a:pt x="853643" y="426796"/>
                  </a:lnTo>
                  <a:lnTo>
                    <a:pt x="851138" y="380290"/>
                  </a:lnTo>
                  <a:lnTo>
                    <a:pt x="843797" y="335234"/>
                  </a:lnTo>
                  <a:lnTo>
                    <a:pt x="831882" y="291891"/>
                  </a:lnTo>
                  <a:lnTo>
                    <a:pt x="815651" y="250518"/>
                  </a:lnTo>
                  <a:lnTo>
                    <a:pt x="795366" y="211378"/>
                  </a:lnTo>
                  <a:lnTo>
                    <a:pt x="771287" y="174730"/>
                  </a:lnTo>
                  <a:lnTo>
                    <a:pt x="743674" y="140835"/>
                  </a:lnTo>
                  <a:lnTo>
                    <a:pt x="712788" y="109952"/>
                  </a:lnTo>
                  <a:lnTo>
                    <a:pt x="678890" y="82343"/>
                  </a:lnTo>
                  <a:lnTo>
                    <a:pt x="642239" y="58267"/>
                  </a:lnTo>
                  <a:lnTo>
                    <a:pt x="603097" y="37985"/>
                  </a:lnTo>
                  <a:lnTo>
                    <a:pt x="561724" y="21757"/>
                  </a:lnTo>
                  <a:lnTo>
                    <a:pt x="518380" y="9843"/>
                  </a:lnTo>
                  <a:lnTo>
                    <a:pt x="473325" y="2504"/>
                  </a:lnTo>
                  <a:lnTo>
                    <a:pt x="426821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321179" y="2250084"/>
              <a:ext cx="389255" cy="250190"/>
            </a:xfrm>
            <a:custGeom>
              <a:avLst/>
              <a:gdLst/>
              <a:ahLst/>
              <a:cxnLst/>
              <a:rect l="l" t="t" r="r" b="b"/>
              <a:pathLst>
                <a:path w="389254" h="250189">
                  <a:moveTo>
                    <a:pt x="0" y="227774"/>
                  </a:moveTo>
                  <a:lnTo>
                    <a:pt x="0" y="21805"/>
                  </a:lnTo>
                  <a:lnTo>
                    <a:pt x="1714" y="13319"/>
                  </a:lnTo>
                  <a:lnTo>
                    <a:pt x="6388" y="6388"/>
                  </a:lnTo>
                  <a:lnTo>
                    <a:pt x="13319" y="1714"/>
                  </a:lnTo>
                  <a:lnTo>
                    <a:pt x="21805" y="0"/>
                  </a:lnTo>
                  <a:lnTo>
                    <a:pt x="367004" y="0"/>
                  </a:lnTo>
                  <a:lnTo>
                    <a:pt x="375496" y="1714"/>
                  </a:lnTo>
                  <a:lnTo>
                    <a:pt x="382427" y="6388"/>
                  </a:lnTo>
                  <a:lnTo>
                    <a:pt x="387098" y="13319"/>
                  </a:lnTo>
                  <a:lnTo>
                    <a:pt x="388810" y="21805"/>
                  </a:lnTo>
                  <a:lnTo>
                    <a:pt x="388810" y="227774"/>
                  </a:lnTo>
                  <a:lnTo>
                    <a:pt x="387098" y="236260"/>
                  </a:lnTo>
                  <a:lnTo>
                    <a:pt x="382427" y="243192"/>
                  </a:lnTo>
                  <a:lnTo>
                    <a:pt x="375496" y="247866"/>
                  </a:lnTo>
                  <a:lnTo>
                    <a:pt x="367004" y="249580"/>
                  </a:lnTo>
                  <a:lnTo>
                    <a:pt x="21805" y="249580"/>
                  </a:lnTo>
                  <a:lnTo>
                    <a:pt x="13319" y="247866"/>
                  </a:lnTo>
                  <a:lnTo>
                    <a:pt x="6388" y="243192"/>
                  </a:lnTo>
                  <a:lnTo>
                    <a:pt x="1714" y="236260"/>
                  </a:lnTo>
                  <a:lnTo>
                    <a:pt x="0" y="227774"/>
                  </a:lnTo>
                  <a:close/>
                </a:path>
              </a:pathLst>
            </a:custGeom>
            <a:ln w="260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96947" y="2313317"/>
              <a:ext cx="81762" cy="123139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8363305" y="2291651"/>
            <a:ext cx="189865" cy="158750"/>
          </a:xfrm>
          <a:custGeom>
            <a:avLst/>
            <a:gdLst/>
            <a:ahLst/>
            <a:cxnLst/>
            <a:rect l="l" t="t" r="r" b="b"/>
            <a:pathLst>
              <a:path w="189865" h="158750">
                <a:moveTo>
                  <a:pt x="74764" y="158178"/>
                </a:moveTo>
                <a:lnTo>
                  <a:pt x="0" y="158178"/>
                </a:lnTo>
                <a:lnTo>
                  <a:pt x="0" y="0"/>
                </a:lnTo>
                <a:lnTo>
                  <a:pt x="74764" y="0"/>
                </a:lnTo>
                <a:lnTo>
                  <a:pt x="74764" y="158178"/>
                </a:lnTo>
                <a:close/>
              </a:path>
              <a:path w="189865" h="158750">
                <a:moveTo>
                  <a:pt x="189661" y="158178"/>
                </a:moveTo>
                <a:lnTo>
                  <a:pt x="114896" y="158178"/>
                </a:lnTo>
                <a:lnTo>
                  <a:pt x="114896" y="0"/>
                </a:lnTo>
                <a:lnTo>
                  <a:pt x="189661" y="0"/>
                </a:lnTo>
                <a:lnTo>
                  <a:pt x="189661" y="158178"/>
                </a:lnTo>
                <a:close/>
              </a:path>
            </a:pathLst>
          </a:custGeom>
          <a:ln w="2608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309418" y="197584"/>
            <a:ext cx="261366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LET</a:t>
            </a:r>
            <a:r>
              <a:rPr sz="1250" spc="17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THE</a:t>
            </a:r>
            <a:r>
              <a:rPr sz="1250" spc="18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SUN</a:t>
            </a:r>
            <a:r>
              <a:rPr sz="1250" spc="18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LIGHT</a:t>
            </a:r>
            <a:r>
              <a:rPr sz="1250" spc="18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YOUR</a:t>
            </a:r>
            <a:r>
              <a:rPr sz="1250" spc="180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050100"/>
                </a:solidFill>
                <a:latin typeface="Arial MT"/>
                <a:cs typeface="Arial MT"/>
              </a:rPr>
              <a:t>WAY</a:t>
            </a:r>
            <a:endParaRPr sz="1250">
              <a:latin typeface="Arial MT"/>
              <a:cs typeface="Arial M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8101736" y="2961119"/>
            <a:ext cx="856615" cy="856615"/>
            <a:chOff x="8101736" y="2961119"/>
            <a:chExt cx="856615" cy="856615"/>
          </a:xfrm>
        </p:grpSpPr>
        <p:sp>
          <p:nvSpPr>
            <p:cNvPr id="40" name="object 40"/>
            <p:cNvSpPr/>
            <p:nvPr/>
          </p:nvSpPr>
          <p:spPr>
            <a:xfrm>
              <a:off x="8101736" y="2961119"/>
              <a:ext cx="856615" cy="856615"/>
            </a:xfrm>
            <a:custGeom>
              <a:avLst/>
              <a:gdLst/>
              <a:ahLst/>
              <a:cxnLst/>
              <a:rect l="l" t="t" r="r" b="b"/>
              <a:pathLst>
                <a:path w="856615" h="856614">
                  <a:moveTo>
                    <a:pt x="428180" y="0"/>
                  </a:moveTo>
                  <a:lnTo>
                    <a:pt x="381523" y="2512"/>
                  </a:lnTo>
                  <a:lnTo>
                    <a:pt x="336322" y="9875"/>
                  </a:lnTo>
                  <a:lnTo>
                    <a:pt x="292838" y="21828"/>
                  </a:lnTo>
                  <a:lnTo>
                    <a:pt x="251332" y="38109"/>
                  </a:lnTo>
                  <a:lnTo>
                    <a:pt x="212065" y="58458"/>
                  </a:lnTo>
                  <a:lnTo>
                    <a:pt x="175298" y="82613"/>
                  </a:lnTo>
                  <a:lnTo>
                    <a:pt x="141293" y="110314"/>
                  </a:lnTo>
                  <a:lnTo>
                    <a:pt x="110310" y="141299"/>
                  </a:lnTo>
                  <a:lnTo>
                    <a:pt x="82611" y="175306"/>
                  </a:lnTo>
                  <a:lnTo>
                    <a:pt x="58457" y="212076"/>
                  </a:lnTo>
                  <a:lnTo>
                    <a:pt x="38109" y="251347"/>
                  </a:lnTo>
                  <a:lnTo>
                    <a:pt x="21828" y="292858"/>
                  </a:lnTo>
                  <a:lnTo>
                    <a:pt x="9875" y="336347"/>
                  </a:lnTo>
                  <a:lnTo>
                    <a:pt x="2512" y="381554"/>
                  </a:lnTo>
                  <a:lnTo>
                    <a:pt x="0" y="428218"/>
                  </a:lnTo>
                  <a:lnTo>
                    <a:pt x="2512" y="474870"/>
                  </a:lnTo>
                  <a:lnTo>
                    <a:pt x="9875" y="520068"/>
                  </a:lnTo>
                  <a:lnTo>
                    <a:pt x="21828" y="563550"/>
                  </a:lnTo>
                  <a:lnTo>
                    <a:pt x="38109" y="605055"/>
                  </a:lnTo>
                  <a:lnTo>
                    <a:pt x="58457" y="644322"/>
                  </a:lnTo>
                  <a:lnTo>
                    <a:pt x="82611" y="681089"/>
                  </a:lnTo>
                  <a:lnTo>
                    <a:pt x="110310" y="715095"/>
                  </a:lnTo>
                  <a:lnTo>
                    <a:pt x="141293" y="746079"/>
                  </a:lnTo>
                  <a:lnTo>
                    <a:pt x="175298" y="773780"/>
                  </a:lnTo>
                  <a:lnTo>
                    <a:pt x="212065" y="797936"/>
                  </a:lnTo>
                  <a:lnTo>
                    <a:pt x="251332" y="818286"/>
                  </a:lnTo>
                  <a:lnTo>
                    <a:pt x="292838" y="834568"/>
                  </a:lnTo>
                  <a:lnTo>
                    <a:pt x="336322" y="846522"/>
                  </a:lnTo>
                  <a:lnTo>
                    <a:pt x="381523" y="853886"/>
                  </a:lnTo>
                  <a:lnTo>
                    <a:pt x="428180" y="856399"/>
                  </a:lnTo>
                  <a:lnTo>
                    <a:pt x="474837" y="853886"/>
                  </a:lnTo>
                  <a:lnTo>
                    <a:pt x="520038" y="846522"/>
                  </a:lnTo>
                  <a:lnTo>
                    <a:pt x="563523" y="834568"/>
                  </a:lnTo>
                  <a:lnTo>
                    <a:pt x="605030" y="818286"/>
                  </a:lnTo>
                  <a:lnTo>
                    <a:pt x="644298" y="797936"/>
                  </a:lnTo>
                  <a:lnTo>
                    <a:pt x="681066" y="773780"/>
                  </a:lnTo>
                  <a:lnTo>
                    <a:pt x="715073" y="746079"/>
                  </a:lnTo>
                  <a:lnTo>
                    <a:pt x="746057" y="715095"/>
                  </a:lnTo>
                  <a:lnTo>
                    <a:pt x="773757" y="681089"/>
                  </a:lnTo>
                  <a:lnTo>
                    <a:pt x="797913" y="644322"/>
                  </a:lnTo>
                  <a:lnTo>
                    <a:pt x="818262" y="605055"/>
                  </a:lnTo>
                  <a:lnTo>
                    <a:pt x="834544" y="563550"/>
                  </a:lnTo>
                  <a:lnTo>
                    <a:pt x="846497" y="520068"/>
                  </a:lnTo>
                  <a:lnTo>
                    <a:pt x="853861" y="474870"/>
                  </a:lnTo>
                  <a:lnTo>
                    <a:pt x="856373" y="428218"/>
                  </a:lnTo>
                  <a:lnTo>
                    <a:pt x="852746" y="372209"/>
                  </a:lnTo>
                  <a:lnTo>
                    <a:pt x="842167" y="318385"/>
                  </a:lnTo>
                  <a:lnTo>
                    <a:pt x="825089" y="267205"/>
                  </a:lnTo>
                  <a:lnTo>
                    <a:pt x="801966" y="219125"/>
                  </a:lnTo>
                  <a:lnTo>
                    <a:pt x="775131" y="177175"/>
                  </a:lnTo>
                  <a:lnTo>
                    <a:pt x="743739" y="138743"/>
                  </a:lnTo>
                  <a:lnTo>
                    <a:pt x="708169" y="104205"/>
                  </a:lnTo>
                  <a:lnTo>
                    <a:pt x="668798" y="73943"/>
                  </a:lnTo>
                  <a:lnTo>
                    <a:pt x="626005" y="48333"/>
                  </a:lnTo>
                  <a:lnTo>
                    <a:pt x="580169" y="27755"/>
                  </a:lnTo>
                  <a:lnTo>
                    <a:pt x="531667" y="12588"/>
                  </a:lnTo>
                  <a:lnTo>
                    <a:pt x="480878" y="3210"/>
                  </a:lnTo>
                  <a:lnTo>
                    <a:pt x="428180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47544" y="3303003"/>
              <a:ext cx="164782" cy="18496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349500" y="3157817"/>
              <a:ext cx="361315" cy="399415"/>
            </a:xfrm>
            <a:custGeom>
              <a:avLst/>
              <a:gdLst/>
              <a:ahLst/>
              <a:cxnLst/>
              <a:rect l="l" t="t" r="r" b="b"/>
              <a:pathLst>
                <a:path w="361315" h="399414">
                  <a:moveTo>
                    <a:pt x="33502" y="398856"/>
                  </a:moveTo>
                  <a:lnTo>
                    <a:pt x="33502" y="163842"/>
                  </a:lnTo>
                  <a:lnTo>
                    <a:pt x="0" y="163842"/>
                  </a:lnTo>
                  <a:lnTo>
                    <a:pt x="184226" y="0"/>
                  </a:lnTo>
                  <a:lnTo>
                    <a:pt x="360845" y="163842"/>
                  </a:lnTo>
                  <a:lnTo>
                    <a:pt x="328879" y="163842"/>
                  </a:lnTo>
                  <a:lnTo>
                    <a:pt x="328879" y="398856"/>
                  </a:lnTo>
                  <a:lnTo>
                    <a:pt x="180416" y="398856"/>
                  </a:lnTo>
                  <a:lnTo>
                    <a:pt x="180416" y="354520"/>
                  </a:lnTo>
                </a:path>
              </a:pathLst>
            </a:custGeom>
            <a:ln w="2616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9057652" y="3156530"/>
            <a:ext cx="141732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16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up</a:t>
            </a:r>
            <a:r>
              <a:rPr sz="1400" i="1" spc="16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multiple rooms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4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3398" y="765681"/>
            <a:ext cx="3781448" cy="3360765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3" y="4392993"/>
            <a:ext cx="11160125" cy="2807335"/>
            <a:chOff x="3" y="4392993"/>
            <a:chExt cx="11160125" cy="2807335"/>
          </a:xfrm>
        </p:grpSpPr>
        <p:sp>
          <p:nvSpPr>
            <p:cNvPr id="46" name="object 46"/>
            <p:cNvSpPr/>
            <p:nvPr/>
          </p:nvSpPr>
          <p:spPr>
            <a:xfrm>
              <a:off x="12" y="4417593"/>
              <a:ext cx="11160125" cy="2782570"/>
            </a:xfrm>
            <a:custGeom>
              <a:avLst/>
              <a:gdLst/>
              <a:ahLst/>
              <a:cxnLst/>
              <a:rect l="l" t="t" r="r" b="b"/>
              <a:pathLst>
                <a:path w="11160125" h="2782570">
                  <a:moveTo>
                    <a:pt x="11159998" y="0"/>
                  </a:moveTo>
                  <a:lnTo>
                    <a:pt x="0" y="0"/>
                  </a:lnTo>
                  <a:lnTo>
                    <a:pt x="0" y="2782404"/>
                  </a:lnTo>
                  <a:lnTo>
                    <a:pt x="11159998" y="2782404"/>
                  </a:lnTo>
                  <a:lnTo>
                    <a:pt x="11159998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739921" y="4392993"/>
              <a:ext cx="0" cy="2800350"/>
            </a:xfrm>
            <a:custGeom>
              <a:avLst/>
              <a:gdLst/>
              <a:ahLst/>
              <a:cxnLst/>
              <a:rect l="l" t="t" r="r" b="b"/>
              <a:pathLst>
                <a:path h="2800350">
                  <a:moveTo>
                    <a:pt x="0" y="0"/>
                  </a:moveTo>
                  <a:lnTo>
                    <a:pt x="0" y="2799981"/>
                  </a:lnTo>
                </a:path>
              </a:pathLst>
            </a:custGeom>
            <a:ln w="11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" y="553763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" y="4982311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" y="6092954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" y="6648276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3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383084" y="5077095"/>
            <a:ext cx="244157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83084" y="5642283"/>
            <a:ext cx="193865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83084" y="6207465"/>
            <a:ext cx="52895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Bulb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83084" y="6760709"/>
            <a:ext cx="210248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789661" y="5085287"/>
            <a:ext cx="152273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6.4V/LiFePO4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83084" y="4511920"/>
            <a:ext cx="123825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263693" y="4518836"/>
            <a:ext cx="57467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SR26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834748" y="5651706"/>
            <a:ext cx="143256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38.4Wh(6Ah)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029693" y="6218169"/>
            <a:ext cx="304101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High</a:t>
            </a:r>
            <a:r>
              <a:rPr sz="1800" i="1" spc="6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brightness</a:t>
            </a:r>
            <a:r>
              <a:rPr sz="1800" i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2W/240LM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278789" y="6784608"/>
            <a:ext cx="52324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12W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98616" y="911402"/>
            <a:ext cx="857250" cy="857250"/>
            <a:chOff x="5698616" y="911402"/>
            <a:chExt cx="857250" cy="857250"/>
          </a:xfrm>
        </p:grpSpPr>
        <p:sp>
          <p:nvSpPr>
            <p:cNvPr id="3" name="object 3"/>
            <p:cNvSpPr/>
            <p:nvPr/>
          </p:nvSpPr>
          <p:spPr>
            <a:xfrm>
              <a:off x="5698616" y="911402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428523" y="0"/>
                  </a:moveTo>
                  <a:lnTo>
                    <a:pt x="381829" y="2514"/>
                  </a:lnTo>
                  <a:lnTo>
                    <a:pt x="336591" y="9882"/>
                  </a:lnTo>
                  <a:lnTo>
                    <a:pt x="293072" y="21844"/>
                  </a:lnTo>
                  <a:lnTo>
                    <a:pt x="251533" y="38137"/>
                  </a:lnTo>
                  <a:lnTo>
                    <a:pt x="212234" y="58500"/>
                  </a:lnTo>
                  <a:lnTo>
                    <a:pt x="175438" y="82672"/>
                  </a:lnTo>
                  <a:lnTo>
                    <a:pt x="141406" y="110392"/>
                  </a:lnTo>
                  <a:lnTo>
                    <a:pt x="110398" y="141399"/>
                  </a:lnTo>
                  <a:lnTo>
                    <a:pt x="82677" y="175430"/>
                  </a:lnTo>
                  <a:lnTo>
                    <a:pt x="58503" y="212225"/>
                  </a:lnTo>
                  <a:lnTo>
                    <a:pt x="38139" y="251522"/>
                  </a:lnTo>
                  <a:lnTo>
                    <a:pt x="21845" y="293061"/>
                  </a:lnTo>
                  <a:lnTo>
                    <a:pt x="9883" y="336579"/>
                  </a:lnTo>
                  <a:lnTo>
                    <a:pt x="2514" y="381816"/>
                  </a:lnTo>
                  <a:lnTo>
                    <a:pt x="0" y="428510"/>
                  </a:lnTo>
                  <a:lnTo>
                    <a:pt x="2514" y="475204"/>
                  </a:lnTo>
                  <a:lnTo>
                    <a:pt x="9883" y="520442"/>
                  </a:lnTo>
                  <a:lnTo>
                    <a:pt x="21845" y="563962"/>
                  </a:lnTo>
                  <a:lnTo>
                    <a:pt x="38139" y="605502"/>
                  </a:lnTo>
                  <a:lnTo>
                    <a:pt x="58503" y="644802"/>
                  </a:lnTo>
                  <a:lnTo>
                    <a:pt x="82677" y="681599"/>
                  </a:lnTo>
                  <a:lnTo>
                    <a:pt x="110398" y="715633"/>
                  </a:lnTo>
                  <a:lnTo>
                    <a:pt x="141406" y="746642"/>
                  </a:lnTo>
                  <a:lnTo>
                    <a:pt x="175438" y="774365"/>
                  </a:lnTo>
                  <a:lnTo>
                    <a:pt x="212234" y="798539"/>
                  </a:lnTo>
                  <a:lnTo>
                    <a:pt x="251533" y="818905"/>
                  </a:lnTo>
                  <a:lnTo>
                    <a:pt x="293072" y="835200"/>
                  </a:lnTo>
                  <a:lnTo>
                    <a:pt x="336591" y="847162"/>
                  </a:lnTo>
                  <a:lnTo>
                    <a:pt x="381829" y="854532"/>
                  </a:lnTo>
                  <a:lnTo>
                    <a:pt x="428523" y="857046"/>
                  </a:lnTo>
                  <a:lnTo>
                    <a:pt x="475215" y="854532"/>
                  </a:lnTo>
                  <a:lnTo>
                    <a:pt x="520450" y="847162"/>
                  </a:lnTo>
                  <a:lnTo>
                    <a:pt x="563969" y="835200"/>
                  </a:lnTo>
                  <a:lnTo>
                    <a:pt x="605507" y="818905"/>
                  </a:lnTo>
                  <a:lnTo>
                    <a:pt x="644806" y="798539"/>
                  </a:lnTo>
                  <a:lnTo>
                    <a:pt x="681602" y="774365"/>
                  </a:lnTo>
                  <a:lnTo>
                    <a:pt x="715635" y="746642"/>
                  </a:lnTo>
                  <a:lnTo>
                    <a:pt x="746643" y="715633"/>
                  </a:lnTo>
                  <a:lnTo>
                    <a:pt x="774365" y="681599"/>
                  </a:lnTo>
                  <a:lnTo>
                    <a:pt x="798540" y="644802"/>
                  </a:lnTo>
                  <a:lnTo>
                    <a:pt x="818905" y="605502"/>
                  </a:lnTo>
                  <a:lnTo>
                    <a:pt x="835200" y="563962"/>
                  </a:lnTo>
                  <a:lnTo>
                    <a:pt x="847162" y="520442"/>
                  </a:lnTo>
                  <a:lnTo>
                    <a:pt x="854532" y="475204"/>
                  </a:lnTo>
                  <a:lnTo>
                    <a:pt x="857046" y="428510"/>
                  </a:lnTo>
                  <a:lnTo>
                    <a:pt x="854532" y="381816"/>
                  </a:lnTo>
                  <a:lnTo>
                    <a:pt x="847162" y="336579"/>
                  </a:lnTo>
                  <a:lnTo>
                    <a:pt x="835200" y="293061"/>
                  </a:lnTo>
                  <a:lnTo>
                    <a:pt x="818905" y="251522"/>
                  </a:lnTo>
                  <a:lnTo>
                    <a:pt x="798540" y="212225"/>
                  </a:lnTo>
                  <a:lnTo>
                    <a:pt x="774365" y="175430"/>
                  </a:lnTo>
                  <a:lnTo>
                    <a:pt x="746643" y="141399"/>
                  </a:lnTo>
                  <a:lnTo>
                    <a:pt x="715635" y="110392"/>
                  </a:lnTo>
                  <a:lnTo>
                    <a:pt x="681602" y="82672"/>
                  </a:lnTo>
                  <a:lnTo>
                    <a:pt x="644806" y="58500"/>
                  </a:lnTo>
                  <a:lnTo>
                    <a:pt x="605507" y="38137"/>
                  </a:lnTo>
                  <a:lnTo>
                    <a:pt x="563969" y="21844"/>
                  </a:lnTo>
                  <a:lnTo>
                    <a:pt x="520450" y="9882"/>
                  </a:lnTo>
                  <a:lnTo>
                    <a:pt x="475215" y="2514"/>
                  </a:lnTo>
                  <a:lnTo>
                    <a:pt x="42852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999276" y="1073607"/>
              <a:ext cx="255904" cy="255904"/>
            </a:xfrm>
            <a:custGeom>
              <a:avLst/>
              <a:gdLst/>
              <a:ahLst/>
              <a:cxnLst/>
              <a:rect l="l" t="t" r="r" b="b"/>
              <a:pathLst>
                <a:path w="255904" h="255905">
                  <a:moveTo>
                    <a:pt x="255739" y="127863"/>
                  </a:moveTo>
                  <a:lnTo>
                    <a:pt x="245691" y="78095"/>
                  </a:lnTo>
                  <a:lnTo>
                    <a:pt x="218287" y="37452"/>
                  </a:lnTo>
                  <a:lnTo>
                    <a:pt x="177644" y="10048"/>
                  </a:lnTo>
                  <a:lnTo>
                    <a:pt x="127876" y="0"/>
                  </a:lnTo>
                  <a:lnTo>
                    <a:pt x="78100" y="10048"/>
                  </a:lnTo>
                  <a:lnTo>
                    <a:pt x="37453" y="37452"/>
                  </a:lnTo>
                  <a:lnTo>
                    <a:pt x="10049" y="78095"/>
                  </a:lnTo>
                  <a:lnTo>
                    <a:pt x="0" y="127863"/>
                  </a:lnTo>
                  <a:lnTo>
                    <a:pt x="10049" y="177637"/>
                  </a:lnTo>
                  <a:lnTo>
                    <a:pt x="37453" y="218279"/>
                  </a:lnTo>
                  <a:lnTo>
                    <a:pt x="78100" y="245680"/>
                  </a:lnTo>
                  <a:lnTo>
                    <a:pt x="127876" y="255727"/>
                  </a:lnTo>
                  <a:lnTo>
                    <a:pt x="177644" y="245680"/>
                  </a:lnTo>
                  <a:lnTo>
                    <a:pt x="218287" y="218279"/>
                  </a:lnTo>
                  <a:lnTo>
                    <a:pt x="245691" y="177637"/>
                  </a:lnTo>
                  <a:lnTo>
                    <a:pt x="255739" y="127863"/>
                  </a:lnTo>
                  <a:close/>
                </a:path>
              </a:pathLst>
            </a:custGeom>
            <a:ln w="210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2426" y="1110678"/>
              <a:ext cx="105168" cy="1155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5834" y="1331887"/>
              <a:ext cx="183565" cy="2198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6668" y="1349679"/>
              <a:ext cx="218427" cy="15742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20079" y="1528026"/>
              <a:ext cx="91440" cy="19050"/>
            </a:xfrm>
            <a:custGeom>
              <a:avLst/>
              <a:gdLst/>
              <a:ahLst/>
              <a:cxnLst/>
              <a:rect l="l" t="t" r="r" b="b"/>
              <a:pathLst>
                <a:path w="91439" h="19050">
                  <a:moveTo>
                    <a:pt x="65951" y="0"/>
                  </a:moveTo>
                  <a:lnTo>
                    <a:pt x="22923" y="0"/>
                  </a:lnTo>
                  <a:lnTo>
                    <a:pt x="22021" y="444"/>
                  </a:lnTo>
                  <a:lnTo>
                    <a:pt x="0" y="15354"/>
                  </a:lnTo>
                  <a:lnTo>
                    <a:pt x="977" y="18580"/>
                  </a:lnTo>
                  <a:lnTo>
                    <a:pt x="90119" y="18580"/>
                  </a:lnTo>
                  <a:lnTo>
                    <a:pt x="91084" y="15252"/>
                  </a:lnTo>
                  <a:lnTo>
                    <a:pt x="66878" y="139"/>
                  </a:lnTo>
                  <a:lnTo>
                    <a:pt x="659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127140" y="1360297"/>
              <a:ext cx="0" cy="186690"/>
            </a:xfrm>
            <a:custGeom>
              <a:avLst/>
              <a:gdLst/>
              <a:ahLst/>
              <a:cxnLst/>
              <a:rect l="l" t="t" r="r" b="b"/>
              <a:pathLst>
                <a:path h="186690">
                  <a:moveTo>
                    <a:pt x="0" y="0"/>
                  </a:moveTo>
                  <a:lnTo>
                    <a:pt x="0" y="186309"/>
                  </a:lnTo>
                </a:path>
              </a:pathLst>
            </a:custGeom>
            <a:ln w="210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8422665" y="960742"/>
            <a:ext cx="857250" cy="857250"/>
            <a:chOff x="8422665" y="960742"/>
            <a:chExt cx="857250" cy="857250"/>
          </a:xfrm>
        </p:grpSpPr>
        <p:sp>
          <p:nvSpPr>
            <p:cNvPr id="11" name="object 11"/>
            <p:cNvSpPr/>
            <p:nvPr/>
          </p:nvSpPr>
          <p:spPr>
            <a:xfrm>
              <a:off x="8422665" y="960742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428510" y="0"/>
                  </a:moveTo>
                  <a:lnTo>
                    <a:pt x="381816" y="2514"/>
                  </a:lnTo>
                  <a:lnTo>
                    <a:pt x="336579" y="9883"/>
                  </a:lnTo>
                  <a:lnTo>
                    <a:pt x="293061" y="21845"/>
                  </a:lnTo>
                  <a:lnTo>
                    <a:pt x="251522" y="38139"/>
                  </a:lnTo>
                  <a:lnTo>
                    <a:pt x="212225" y="58504"/>
                  </a:lnTo>
                  <a:lnTo>
                    <a:pt x="175430" y="82678"/>
                  </a:lnTo>
                  <a:lnTo>
                    <a:pt x="141399" y="110400"/>
                  </a:lnTo>
                  <a:lnTo>
                    <a:pt x="110392" y="141409"/>
                  </a:lnTo>
                  <a:lnTo>
                    <a:pt x="82672" y="175444"/>
                  </a:lnTo>
                  <a:lnTo>
                    <a:pt x="58500" y="212242"/>
                  </a:lnTo>
                  <a:lnTo>
                    <a:pt x="38137" y="251543"/>
                  </a:lnTo>
                  <a:lnTo>
                    <a:pt x="21844" y="293085"/>
                  </a:lnTo>
                  <a:lnTo>
                    <a:pt x="9882" y="336608"/>
                  </a:lnTo>
                  <a:lnTo>
                    <a:pt x="2514" y="381849"/>
                  </a:lnTo>
                  <a:lnTo>
                    <a:pt x="0" y="428548"/>
                  </a:lnTo>
                  <a:lnTo>
                    <a:pt x="2514" y="475236"/>
                  </a:lnTo>
                  <a:lnTo>
                    <a:pt x="9882" y="520468"/>
                  </a:lnTo>
                  <a:lnTo>
                    <a:pt x="21844" y="563983"/>
                  </a:lnTo>
                  <a:lnTo>
                    <a:pt x="38137" y="605520"/>
                  </a:lnTo>
                  <a:lnTo>
                    <a:pt x="58500" y="644817"/>
                  </a:lnTo>
                  <a:lnTo>
                    <a:pt x="82672" y="681612"/>
                  </a:lnTo>
                  <a:lnTo>
                    <a:pt x="110392" y="715645"/>
                  </a:lnTo>
                  <a:lnTo>
                    <a:pt x="141399" y="746653"/>
                  </a:lnTo>
                  <a:lnTo>
                    <a:pt x="175430" y="774375"/>
                  </a:lnTo>
                  <a:lnTo>
                    <a:pt x="212225" y="798550"/>
                  </a:lnTo>
                  <a:lnTo>
                    <a:pt x="251522" y="818916"/>
                  </a:lnTo>
                  <a:lnTo>
                    <a:pt x="293061" y="835211"/>
                  </a:lnTo>
                  <a:lnTo>
                    <a:pt x="336579" y="847175"/>
                  </a:lnTo>
                  <a:lnTo>
                    <a:pt x="381816" y="854544"/>
                  </a:lnTo>
                  <a:lnTo>
                    <a:pt x="428510" y="857059"/>
                  </a:lnTo>
                  <a:lnTo>
                    <a:pt x="475202" y="854544"/>
                  </a:lnTo>
                  <a:lnTo>
                    <a:pt x="520438" y="847175"/>
                  </a:lnTo>
                  <a:lnTo>
                    <a:pt x="563956" y="835211"/>
                  </a:lnTo>
                  <a:lnTo>
                    <a:pt x="605495" y="818916"/>
                  </a:lnTo>
                  <a:lnTo>
                    <a:pt x="644793" y="798550"/>
                  </a:lnTo>
                  <a:lnTo>
                    <a:pt x="681590" y="774375"/>
                  </a:lnTo>
                  <a:lnTo>
                    <a:pt x="715623" y="746653"/>
                  </a:lnTo>
                  <a:lnTo>
                    <a:pt x="746631" y="715645"/>
                  </a:lnTo>
                  <a:lnTo>
                    <a:pt x="774353" y="681612"/>
                  </a:lnTo>
                  <a:lnTo>
                    <a:pt x="798527" y="644817"/>
                  </a:lnTo>
                  <a:lnTo>
                    <a:pt x="818892" y="605520"/>
                  </a:lnTo>
                  <a:lnTo>
                    <a:pt x="835187" y="563983"/>
                  </a:lnTo>
                  <a:lnTo>
                    <a:pt x="847150" y="520468"/>
                  </a:lnTo>
                  <a:lnTo>
                    <a:pt x="854519" y="475236"/>
                  </a:lnTo>
                  <a:lnTo>
                    <a:pt x="857034" y="428548"/>
                  </a:lnTo>
                  <a:lnTo>
                    <a:pt x="853400" y="372493"/>
                  </a:lnTo>
                  <a:lnTo>
                    <a:pt x="842805" y="318628"/>
                  </a:lnTo>
                  <a:lnTo>
                    <a:pt x="825706" y="267409"/>
                  </a:lnTo>
                  <a:lnTo>
                    <a:pt x="802563" y="219290"/>
                  </a:lnTo>
                  <a:lnTo>
                    <a:pt x="775709" y="177308"/>
                  </a:lnTo>
                  <a:lnTo>
                    <a:pt x="744294" y="138846"/>
                  </a:lnTo>
                  <a:lnTo>
                    <a:pt x="708697" y="104282"/>
                  </a:lnTo>
                  <a:lnTo>
                    <a:pt x="669296" y="73997"/>
                  </a:lnTo>
                  <a:lnTo>
                    <a:pt x="626472" y="48368"/>
                  </a:lnTo>
                  <a:lnTo>
                    <a:pt x="580602" y="27775"/>
                  </a:lnTo>
                  <a:lnTo>
                    <a:pt x="532066" y="12597"/>
                  </a:lnTo>
                  <a:lnTo>
                    <a:pt x="481242" y="3212"/>
                  </a:lnTo>
                  <a:lnTo>
                    <a:pt x="42851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8715" y="1302893"/>
              <a:ext cx="164922" cy="1851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670607" y="1157592"/>
              <a:ext cx="361315" cy="399415"/>
            </a:xfrm>
            <a:custGeom>
              <a:avLst/>
              <a:gdLst/>
              <a:ahLst/>
              <a:cxnLst/>
              <a:rect l="l" t="t" r="r" b="b"/>
              <a:pathLst>
                <a:path w="361315" h="399415">
                  <a:moveTo>
                    <a:pt x="33527" y="399161"/>
                  </a:moveTo>
                  <a:lnTo>
                    <a:pt x="33527" y="163969"/>
                  </a:lnTo>
                  <a:lnTo>
                    <a:pt x="0" y="163969"/>
                  </a:lnTo>
                  <a:lnTo>
                    <a:pt x="184378" y="0"/>
                  </a:lnTo>
                  <a:lnTo>
                    <a:pt x="361137" y="163969"/>
                  </a:lnTo>
                  <a:lnTo>
                    <a:pt x="329133" y="163969"/>
                  </a:lnTo>
                  <a:lnTo>
                    <a:pt x="329133" y="399161"/>
                  </a:lnTo>
                  <a:lnTo>
                    <a:pt x="180568" y="399161"/>
                  </a:lnTo>
                  <a:lnTo>
                    <a:pt x="180568" y="354799"/>
                  </a:lnTo>
                </a:path>
              </a:pathLst>
            </a:custGeom>
            <a:ln w="261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8425916" y="1978431"/>
            <a:ext cx="857250" cy="857250"/>
            <a:chOff x="8425916" y="1978431"/>
            <a:chExt cx="857250" cy="857250"/>
          </a:xfrm>
        </p:grpSpPr>
        <p:sp>
          <p:nvSpPr>
            <p:cNvPr id="15" name="object 15"/>
            <p:cNvSpPr/>
            <p:nvPr/>
          </p:nvSpPr>
          <p:spPr>
            <a:xfrm>
              <a:off x="8425916" y="1978431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428536" y="0"/>
                  </a:moveTo>
                  <a:lnTo>
                    <a:pt x="381839" y="2514"/>
                  </a:lnTo>
                  <a:lnTo>
                    <a:pt x="336600" y="9882"/>
                  </a:lnTo>
                  <a:lnTo>
                    <a:pt x="293079" y="21844"/>
                  </a:lnTo>
                  <a:lnTo>
                    <a:pt x="251538" y="38137"/>
                  </a:lnTo>
                  <a:lnTo>
                    <a:pt x="212238" y="58500"/>
                  </a:lnTo>
                  <a:lnTo>
                    <a:pt x="175441" y="82672"/>
                  </a:lnTo>
                  <a:lnTo>
                    <a:pt x="141407" y="110392"/>
                  </a:lnTo>
                  <a:lnTo>
                    <a:pt x="110399" y="141399"/>
                  </a:lnTo>
                  <a:lnTo>
                    <a:pt x="82678" y="175430"/>
                  </a:lnTo>
                  <a:lnTo>
                    <a:pt x="58504" y="212225"/>
                  </a:lnTo>
                  <a:lnTo>
                    <a:pt x="38139" y="251522"/>
                  </a:lnTo>
                  <a:lnTo>
                    <a:pt x="21845" y="293061"/>
                  </a:lnTo>
                  <a:lnTo>
                    <a:pt x="9883" y="336579"/>
                  </a:lnTo>
                  <a:lnTo>
                    <a:pt x="2514" y="381816"/>
                  </a:lnTo>
                  <a:lnTo>
                    <a:pt x="0" y="428510"/>
                  </a:lnTo>
                  <a:lnTo>
                    <a:pt x="2514" y="475204"/>
                  </a:lnTo>
                  <a:lnTo>
                    <a:pt x="9883" y="520442"/>
                  </a:lnTo>
                  <a:lnTo>
                    <a:pt x="21845" y="563962"/>
                  </a:lnTo>
                  <a:lnTo>
                    <a:pt x="38139" y="605502"/>
                  </a:lnTo>
                  <a:lnTo>
                    <a:pt x="58504" y="644802"/>
                  </a:lnTo>
                  <a:lnTo>
                    <a:pt x="82678" y="681599"/>
                  </a:lnTo>
                  <a:lnTo>
                    <a:pt x="110399" y="715633"/>
                  </a:lnTo>
                  <a:lnTo>
                    <a:pt x="141407" y="746642"/>
                  </a:lnTo>
                  <a:lnTo>
                    <a:pt x="175441" y="774365"/>
                  </a:lnTo>
                  <a:lnTo>
                    <a:pt x="212238" y="798539"/>
                  </a:lnTo>
                  <a:lnTo>
                    <a:pt x="251538" y="818905"/>
                  </a:lnTo>
                  <a:lnTo>
                    <a:pt x="293079" y="835200"/>
                  </a:lnTo>
                  <a:lnTo>
                    <a:pt x="336600" y="847162"/>
                  </a:lnTo>
                  <a:lnTo>
                    <a:pt x="381839" y="854532"/>
                  </a:lnTo>
                  <a:lnTo>
                    <a:pt x="428536" y="857046"/>
                  </a:lnTo>
                  <a:lnTo>
                    <a:pt x="475228" y="854532"/>
                  </a:lnTo>
                  <a:lnTo>
                    <a:pt x="520464" y="847162"/>
                  </a:lnTo>
                  <a:lnTo>
                    <a:pt x="563983" y="835200"/>
                  </a:lnTo>
                  <a:lnTo>
                    <a:pt x="605522" y="818905"/>
                  </a:lnTo>
                  <a:lnTo>
                    <a:pt x="644822" y="798539"/>
                  </a:lnTo>
                  <a:lnTo>
                    <a:pt x="681619" y="774365"/>
                  </a:lnTo>
                  <a:lnTo>
                    <a:pt x="715654" y="746642"/>
                  </a:lnTo>
                  <a:lnTo>
                    <a:pt x="746663" y="715633"/>
                  </a:lnTo>
                  <a:lnTo>
                    <a:pt x="774386" y="681599"/>
                  </a:lnTo>
                  <a:lnTo>
                    <a:pt x="798562" y="644802"/>
                  </a:lnTo>
                  <a:lnTo>
                    <a:pt x="818928" y="605502"/>
                  </a:lnTo>
                  <a:lnTo>
                    <a:pt x="835224" y="563962"/>
                  </a:lnTo>
                  <a:lnTo>
                    <a:pt x="847187" y="520442"/>
                  </a:lnTo>
                  <a:lnTo>
                    <a:pt x="854557" y="475204"/>
                  </a:lnTo>
                  <a:lnTo>
                    <a:pt x="857072" y="428510"/>
                  </a:lnTo>
                  <a:lnTo>
                    <a:pt x="854557" y="381816"/>
                  </a:lnTo>
                  <a:lnTo>
                    <a:pt x="847187" y="336579"/>
                  </a:lnTo>
                  <a:lnTo>
                    <a:pt x="835224" y="293061"/>
                  </a:lnTo>
                  <a:lnTo>
                    <a:pt x="818928" y="251522"/>
                  </a:lnTo>
                  <a:lnTo>
                    <a:pt x="798562" y="212225"/>
                  </a:lnTo>
                  <a:lnTo>
                    <a:pt x="774386" y="175430"/>
                  </a:lnTo>
                  <a:lnTo>
                    <a:pt x="746663" y="141399"/>
                  </a:lnTo>
                  <a:lnTo>
                    <a:pt x="715654" y="110392"/>
                  </a:lnTo>
                  <a:lnTo>
                    <a:pt x="681619" y="82672"/>
                  </a:lnTo>
                  <a:lnTo>
                    <a:pt x="644822" y="58500"/>
                  </a:lnTo>
                  <a:lnTo>
                    <a:pt x="605522" y="38137"/>
                  </a:lnTo>
                  <a:lnTo>
                    <a:pt x="563983" y="21844"/>
                  </a:lnTo>
                  <a:lnTo>
                    <a:pt x="520464" y="9882"/>
                  </a:lnTo>
                  <a:lnTo>
                    <a:pt x="475228" y="2514"/>
                  </a:lnTo>
                  <a:lnTo>
                    <a:pt x="42853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933230" y="2192413"/>
              <a:ext cx="92075" cy="101600"/>
            </a:xfrm>
            <a:custGeom>
              <a:avLst/>
              <a:gdLst/>
              <a:ahLst/>
              <a:cxnLst/>
              <a:rect l="l" t="t" r="r" b="b"/>
              <a:pathLst>
                <a:path w="92075" h="101600">
                  <a:moveTo>
                    <a:pt x="82118" y="0"/>
                  </a:moveTo>
                  <a:lnTo>
                    <a:pt x="91567" y="91567"/>
                  </a:lnTo>
                  <a:lnTo>
                    <a:pt x="0" y="101015"/>
                  </a:lnTo>
                  <a:lnTo>
                    <a:pt x="82118" y="0"/>
                  </a:lnTo>
                  <a:close/>
                </a:path>
              </a:pathLst>
            </a:custGeom>
            <a:ln w="261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646058" y="2199983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406196" y="203098"/>
                  </a:moveTo>
                  <a:lnTo>
                    <a:pt x="400833" y="249670"/>
                  </a:lnTo>
                  <a:lnTo>
                    <a:pt x="385555" y="292420"/>
                  </a:lnTo>
                  <a:lnTo>
                    <a:pt x="361581" y="330130"/>
                  </a:lnTo>
                  <a:lnTo>
                    <a:pt x="330130" y="361581"/>
                  </a:lnTo>
                  <a:lnTo>
                    <a:pt x="292420" y="385555"/>
                  </a:lnTo>
                  <a:lnTo>
                    <a:pt x="249670" y="400833"/>
                  </a:lnTo>
                  <a:lnTo>
                    <a:pt x="203098" y="406196"/>
                  </a:lnTo>
                  <a:lnTo>
                    <a:pt x="156530" y="400833"/>
                  </a:lnTo>
                  <a:lnTo>
                    <a:pt x="113781" y="385555"/>
                  </a:lnTo>
                  <a:lnTo>
                    <a:pt x="76071" y="361581"/>
                  </a:lnTo>
                  <a:lnTo>
                    <a:pt x="44618" y="330130"/>
                  </a:lnTo>
                  <a:lnTo>
                    <a:pt x="20643" y="292420"/>
                  </a:lnTo>
                  <a:lnTo>
                    <a:pt x="5364" y="249670"/>
                  </a:lnTo>
                  <a:lnTo>
                    <a:pt x="0" y="203098"/>
                  </a:lnTo>
                  <a:lnTo>
                    <a:pt x="5364" y="156530"/>
                  </a:lnTo>
                  <a:lnTo>
                    <a:pt x="20643" y="113781"/>
                  </a:lnTo>
                  <a:lnTo>
                    <a:pt x="44618" y="76071"/>
                  </a:lnTo>
                  <a:lnTo>
                    <a:pt x="76071" y="44618"/>
                  </a:lnTo>
                  <a:lnTo>
                    <a:pt x="113781" y="20643"/>
                  </a:lnTo>
                  <a:lnTo>
                    <a:pt x="156530" y="5364"/>
                  </a:lnTo>
                  <a:lnTo>
                    <a:pt x="203098" y="0"/>
                  </a:lnTo>
                  <a:lnTo>
                    <a:pt x="237827" y="2958"/>
                  </a:lnTo>
                  <a:lnTo>
                    <a:pt x="270648" y="11506"/>
                  </a:lnTo>
                  <a:lnTo>
                    <a:pt x="301066" y="25149"/>
                  </a:lnTo>
                  <a:lnTo>
                    <a:pt x="328587" y="43395"/>
                  </a:lnTo>
                </a:path>
              </a:pathLst>
            </a:custGeom>
            <a:ln w="261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032938" y="2313863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>
                  <a:moveTo>
                    <a:pt x="0" y="0"/>
                  </a:moveTo>
                  <a:lnTo>
                    <a:pt x="123202" y="0"/>
                  </a:lnTo>
                </a:path>
              </a:pathLst>
            </a:custGeom>
            <a:ln w="261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032938" y="2369705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871" y="0"/>
                  </a:lnTo>
                </a:path>
              </a:pathLst>
            </a:custGeom>
            <a:ln w="261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2040" y="2324658"/>
              <a:ext cx="204812" cy="149097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698616" y="1936788"/>
            <a:ext cx="857250" cy="857250"/>
            <a:chOff x="5698616" y="1936788"/>
            <a:chExt cx="857250" cy="857250"/>
          </a:xfrm>
        </p:grpSpPr>
        <p:sp>
          <p:nvSpPr>
            <p:cNvPr id="22" name="object 22"/>
            <p:cNvSpPr/>
            <p:nvPr/>
          </p:nvSpPr>
          <p:spPr>
            <a:xfrm>
              <a:off x="5698616" y="1936788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428523" y="0"/>
                  </a:moveTo>
                  <a:lnTo>
                    <a:pt x="381829" y="2514"/>
                  </a:lnTo>
                  <a:lnTo>
                    <a:pt x="336591" y="9883"/>
                  </a:lnTo>
                  <a:lnTo>
                    <a:pt x="293072" y="21845"/>
                  </a:lnTo>
                  <a:lnTo>
                    <a:pt x="251533" y="38139"/>
                  </a:lnTo>
                  <a:lnTo>
                    <a:pt x="212234" y="58503"/>
                  </a:lnTo>
                  <a:lnTo>
                    <a:pt x="175438" y="82676"/>
                  </a:lnTo>
                  <a:lnTo>
                    <a:pt x="141406" y="110397"/>
                  </a:lnTo>
                  <a:lnTo>
                    <a:pt x="110398" y="141404"/>
                  </a:lnTo>
                  <a:lnTo>
                    <a:pt x="82677" y="175435"/>
                  </a:lnTo>
                  <a:lnTo>
                    <a:pt x="58503" y="212231"/>
                  </a:lnTo>
                  <a:lnTo>
                    <a:pt x="38139" y="251528"/>
                  </a:lnTo>
                  <a:lnTo>
                    <a:pt x="21845" y="293066"/>
                  </a:lnTo>
                  <a:lnTo>
                    <a:pt x="9883" y="336583"/>
                  </a:lnTo>
                  <a:lnTo>
                    <a:pt x="2514" y="381818"/>
                  </a:lnTo>
                  <a:lnTo>
                    <a:pt x="0" y="428510"/>
                  </a:lnTo>
                  <a:lnTo>
                    <a:pt x="2514" y="475207"/>
                  </a:lnTo>
                  <a:lnTo>
                    <a:pt x="9883" y="520446"/>
                  </a:lnTo>
                  <a:lnTo>
                    <a:pt x="21845" y="563967"/>
                  </a:lnTo>
                  <a:lnTo>
                    <a:pt x="38139" y="605508"/>
                  </a:lnTo>
                  <a:lnTo>
                    <a:pt x="58503" y="644808"/>
                  </a:lnTo>
                  <a:lnTo>
                    <a:pt x="82677" y="681605"/>
                  </a:lnTo>
                  <a:lnTo>
                    <a:pt x="110398" y="715638"/>
                  </a:lnTo>
                  <a:lnTo>
                    <a:pt x="141406" y="746647"/>
                  </a:lnTo>
                  <a:lnTo>
                    <a:pt x="175438" y="774368"/>
                  </a:lnTo>
                  <a:lnTo>
                    <a:pt x="212234" y="798542"/>
                  </a:lnTo>
                  <a:lnTo>
                    <a:pt x="251533" y="818907"/>
                  </a:lnTo>
                  <a:lnTo>
                    <a:pt x="293072" y="835201"/>
                  </a:lnTo>
                  <a:lnTo>
                    <a:pt x="336591" y="847163"/>
                  </a:lnTo>
                  <a:lnTo>
                    <a:pt x="381829" y="854532"/>
                  </a:lnTo>
                  <a:lnTo>
                    <a:pt x="428523" y="857046"/>
                  </a:lnTo>
                  <a:lnTo>
                    <a:pt x="475215" y="854532"/>
                  </a:lnTo>
                  <a:lnTo>
                    <a:pt x="520450" y="847163"/>
                  </a:lnTo>
                  <a:lnTo>
                    <a:pt x="563969" y="835201"/>
                  </a:lnTo>
                  <a:lnTo>
                    <a:pt x="605507" y="818907"/>
                  </a:lnTo>
                  <a:lnTo>
                    <a:pt x="644806" y="798542"/>
                  </a:lnTo>
                  <a:lnTo>
                    <a:pt x="681602" y="774368"/>
                  </a:lnTo>
                  <a:lnTo>
                    <a:pt x="715635" y="746647"/>
                  </a:lnTo>
                  <a:lnTo>
                    <a:pt x="746643" y="715638"/>
                  </a:lnTo>
                  <a:lnTo>
                    <a:pt x="774365" y="681605"/>
                  </a:lnTo>
                  <a:lnTo>
                    <a:pt x="798540" y="644808"/>
                  </a:lnTo>
                  <a:lnTo>
                    <a:pt x="818905" y="605508"/>
                  </a:lnTo>
                  <a:lnTo>
                    <a:pt x="835200" y="563967"/>
                  </a:lnTo>
                  <a:lnTo>
                    <a:pt x="847162" y="520446"/>
                  </a:lnTo>
                  <a:lnTo>
                    <a:pt x="854532" y="475207"/>
                  </a:lnTo>
                  <a:lnTo>
                    <a:pt x="857046" y="428510"/>
                  </a:lnTo>
                  <a:lnTo>
                    <a:pt x="854532" y="381818"/>
                  </a:lnTo>
                  <a:lnTo>
                    <a:pt x="847162" y="336583"/>
                  </a:lnTo>
                  <a:lnTo>
                    <a:pt x="835200" y="293066"/>
                  </a:lnTo>
                  <a:lnTo>
                    <a:pt x="818905" y="251528"/>
                  </a:lnTo>
                  <a:lnTo>
                    <a:pt x="798540" y="212231"/>
                  </a:lnTo>
                  <a:lnTo>
                    <a:pt x="774365" y="175435"/>
                  </a:lnTo>
                  <a:lnTo>
                    <a:pt x="746643" y="141404"/>
                  </a:lnTo>
                  <a:lnTo>
                    <a:pt x="715635" y="110397"/>
                  </a:lnTo>
                  <a:lnTo>
                    <a:pt x="681602" y="82676"/>
                  </a:lnTo>
                  <a:lnTo>
                    <a:pt x="644806" y="58503"/>
                  </a:lnTo>
                  <a:lnTo>
                    <a:pt x="605507" y="38139"/>
                  </a:lnTo>
                  <a:lnTo>
                    <a:pt x="563969" y="21845"/>
                  </a:lnTo>
                  <a:lnTo>
                    <a:pt x="520450" y="9883"/>
                  </a:lnTo>
                  <a:lnTo>
                    <a:pt x="475215" y="2514"/>
                  </a:lnTo>
                  <a:lnTo>
                    <a:pt x="42852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910452" y="2244496"/>
              <a:ext cx="233045" cy="380365"/>
            </a:xfrm>
            <a:custGeom>
              <a:avLst/>
              <a:gdLst/>
              <a:ahLst/>
              <a:cxnLst/>
              <a:rect l="l" t="t" r="r" b="b"/>
              <a:pathLst>
                <a:path w="233045" h="380364">
                  <a:moveTo>
                    <a:pt x="206311" y="380364"/>
                  </a:moveTo>
                  <a:lnTo>
                    <a:pt x="26301" y="380364"/>
                  </a:lnTo>
                  <a:lnTo>
                    <a:pt x="16068" y="378298"/>
                  </a:lnTo>
                  <a:lnTo>
                    <a:pt x="7707" y="372662"/>
                  </a:lnTo>
                  <a:lnTo>
                    <a:pt x="2068" y="364302"/>
                  </a:lnTo>
                  <a:lnTo>
                    <a:pt x="0" y="354063"/>
                  </a:lnTo>
                  <a:lnTo>
                    <a:pt x="0" y="26301"/>
                  </a:lnTo>
                  <a:lnTo>
                    <a:pt x="2068" y="16062"/>
                  </a:lnTo>
                  <a:lnTo>
                    <a:pt x="7707" y="7702"/>
                  </a:lnTo>
                  <a:lnTo>
                    <a:pt x="16068" y="2066"/>
                  </a:lnTo>
                  <a:lnTo>
                    <a:pt x="26301" y="0"/>
                  </a:lnTo>
                  <a:lnTo>
                    <a:pt x="206311" y="0"/>
                  </a:lnTo>
                  <a:lnTo>
                    <a:pt x="216555" y="2066"/>
                  </a:lnTo>
                  <a:lnTo>
                    <a:pt x="224915" y="7702"/>
                  </a:lnTo>
                  <a:lnTo>
                    <a:pt x="230548" y="16062"/>
                  </a:lnTo>
                  <a:lnTo>
                    <a:pt x="232613" y="26301"/>
                  </a:lnTo>
                  <a:lnTo>
                    <a:pt x="232613" y="354063"/>
                  </a:lnTo>
                  <a:lnTo>
                    <a:pt x="230548" y="364302"/>
                  </a:lnTo>
                  <a:lnTo>
                    <a:pt x="224915" y="372662"/>
                  </a:lnTo>
                  <a:lnTo>
                    <a:pt x="216555" y="378298"/>
                  </a:lnTo>
                  <a:lnTo>
                    <a:pt x="206311" y="380364"/>
                  </a:lnTo>
                  <a:close/>
                </a:path>
              </a:pathLst>
            </a:custGeom>
            <a:ln w="170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942952" y="2281009"/>
              <a:ext cx="168275" cy="297180"/>
            </a:xfrm>
            <a:custGeom>
              <a:avLst/>
              <a:gdLst/>
              <a:ahLst/>
              <a:cxnLst/>
              <a:rect l="l" t="t" r="r" b="b"/>
              <a:pathLst>
                <a:path w="168275" h="297180">
                  <a:moveTo>
                    <a:pt x="167703" y="13576"/>
                  </a:moveTo>
                  <a:lnTo>
                    <a:pt x="167703" y="283095"/>
                  </a:lnTo>
                  <a:lnTo>
                    <a:pt x="167703" y="290588"/>
                  </a:lnTo>
                  <a:lnTo>
                    <a:pt x="160705" y="296684"/>
                  </a:lnTo>
                  <a:lnTo>
                    <a:pt x="152069" y="296684"/>
                  </a:lnTo>
                  <a:lnTo>
                    <a:pt x="15633" y="296684"/>
                  </a:lnTo>
                  <a:lnTo>
                    <a:pt x="7010" y="296684"/>
                  </a:lnTo>
                  <a:lnTo>
                    <a:pt x="0" y="290588"/>
                  </a:lnTo>
                  <a:lnTo>
                    <a:pt x="0" y="283095"/>
                  </a:lnTo>
                  <a:lnTo>
                    <a:pt x="0" y="13576"/>
                  </a:lnTo>
                  <a:lnTo>
                    <a:pt x="0" y="6083"/>
                  </a:lnTo>
                  <a:lnTo>
                    <a:pt x="7010" y="0"/>
                  </a:lnTo>
                  <a:lnTo>
                    <a:pt x="15633" y="0"/>
                  </a:lnTo>
                  <a:lnTo>
                    <a:pt x="34924" y="0"/>
                  </a:lnTo>
                  <a:lnTo>
                    <a:pt x="42798" y="0"/>
                  </a:lnTo>
                  <a:lnTo>
                    <a:pt x="49187" y="5549"/>
                  </a:lnTo>
                  <a:lnTo>
                    <a:pt x="49187" y="12382"/>
                  </a:lnTo>
                  <a:lnTo>
                    <a:pt x="49187" y="14020"/>
                  </a:lnTo>
                  <a:lnTo>
                    <a:pt x="49187" y="19786"/>
                  </a:lnTo>
                  <a:lnTo>
                    <a:pt x="54571" y="24447"/>
                  </a:lnTo>
                  <a:lnTo>
                    <a:pt x="61201" y="24447"/>
                  </a:lnTo>
                  <a:lnTo>
                    <a:pt x="106260" y="24447"/>
                  </a:lnTo>
                  <a:lnTo>
                    <a:pt x="112953" y="24447"/>
                  </a:lnTo>
                  <a:lnTo>
                    <a:pt x="118389" y="19735"/>
                  </a:lnTo>
                  <a:lnTo>
                    <a:pt x="118389" y="13906"/>
                  </a:lnTo>
                  <a:lnTo>
                    <a:pt x="118389" y="12382"/>
                  </a:lnTo>
                  <a:lnTo>
                    <a:pt x="118389" y="5549"/>
                  </a:lnTo>
                  <a:lnTo>
                    <a:pt x="124777" y="0"/>
                  </a:lnTo>
                  <a:lnTo>
                    <a:pt x="132651" y="0"/>
                  </a:lnTo>
                  <a:lnTo>
                    <a:pt x="152069" y="0"/>
                  </a:lnTo>
                  <a:lnTo>
                    <a:pt x="160705" y="0"/>
                  </a:lnTo>
                  <a:lnTo>
                    <a:pt x="167703" y="6083"/>
                  </a:lnTo>
                  <a:lnTo>
                    <a:pt x="167703" y="13576"/>
                  </a:lnTo>
                  <a:close/>
                </a:path>
              </a:pathLst>
            </a:custGeom>
            <a:ln w="15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984087" y="2346503"/>
              <a:ext cx="85090" cy="133985"/>
            </a:xfrm>
            <a:custGeom>
              <a:avLst/>
              <a:gdLst/>
              <a:ahLst/>
              <a:cxnLst/>
              <a:rect l="l" t="t" r="r" b="b"/>
              <a:pathLst>
                <a:path w="85089" h="133985">
                  <a:moveTo>
                    <a:pt x="49453" y="0"/>
                  </a:moveTo>
                  <a:lnTo>
                    <a:pt x="41541" y="0"/>
                  </a:lnTo>
                  <a:lnTo>
                    <a:pt x="33388" y="623"/>
                  </a:lnTo>
                  <a:lnTo>
                    <a:pt x="4675" y="28173"/>
                  </a:lnTo>
                  <a:lnTo>
                    <a:pt x="4038" y="35674"/>
                  </a:lnTo>
                  <a:lnTo>
                    <a:pt x="4038" y="41478"/>
                  </a:lnTo>
                  <a:lnTo>
                    <a:pt x="50050" y="75056"/>
                  </a:lnTo>
                  <a:lnTo>
                    <a:pt x="57365" y="77609"/>
                  </a:lnTo>
                  <a:lnTo>
                    <a:pt x="64160" y="81254"/>
                  </a:lnTo>
                  <a:lnTo>
                    <a:pt x="66662" y="83578"/>
                  </a:lnTo>
                  <a:lnTo>
                    <a:pt x="70040" y="89280"/>
                  </a:lnTo>
                  <a:lnTo>
                    <a:pt x="70866" y="92633"/>
                  </a:lnTo>
                  <a:lnTo>
                    <a:pt x="70866" y="102946"/>
                  </a:lnTo>
                  <a:lnTo>
                    <a:pt x="68554" y="108267"/>
                  </a:lnTo>
                  <a:lnTo>
                    <a:pt x="59309" y="116433"/>
                  </a:lnTo>
                  <a:lnTo>
                    <a:pt x="52819" y="118465"/>
                  </a:lnTo>
                  <a:lnTo>
                    <a:pt x="38658" y="118465"/>
                  </a:lnTo>
                  <a:lnTo>
                    <a:pt x="13233" y="88633"/>
                  </a:lnTo>
                  <a:lnTo>
                    <a:pt x="0" y="90030"/>
                  </a:lnTo>
                  <a:lnTo>
                    <a:pt x="18469" y="127256"/>
                  </a:lnTo>
                  <a:lnTo>
                    <a:pt x="43497" y="133921"/>
                  </a:lnTo>
                  <a:lnTo>
                    <a:pt x="51917" y="133921"/>
                  </a:lnTo>
                  <a:lnTo>
                    <a:pt x="82727" y="109169"/>
                  </a:lnTo>
                  <a:lnTo>
                    <a:pt x="84467" y="102425"/>
                  </a:lnTo>
                  <a:lnTo>
                    <a:pt x="84467" y="87566"/>
                  </a:lnTo>
                  <a:lnTo>
                    <a:pt x="53263" y="58089"/>
                  </a:lnTo>
                  <a:lnTo>
                    <a:pt x="32092" y="52222"/>
                  </a:lnTo>
                  <a:lnTo>
                    <a:pt x="25196" y="49314"/>
                  </a:lnTo>
                  <a:lnTo>
                    <a:pt x="19088" y="43548"/>
                  </a:lnTo>
                  <a:lnTo>
                    <a:pt x="17551" y="39496"/>
                  </a:lnTo>
                  <a:lnTo>
                    <a:pt x="17551" y="28587"/>
                  </a:lnTo>
                  <a:lnTo>
                    <a:pt x="19634" y="24002"/>
                  </a:lnTo>
                  <a:lnTo>
                    <a:pt x="28003" y="16865"/>
                  </a:lnTo>
                  <a:lnTo>
                    <a:pt x="34074" y="15112"/>
                  </a:lnTo>
                  <a:lnTo>
                    <a:pt x="49834" y="15112"/>
                  </a:lnTo>
                  <a:lnTo>
                    <a:pt x="55892" y="17119"/>
                  </a:lnTo>
                  <a:lnTo>
                    <a:pt x="64554" y="25234"/>
                  </a:lnTo>
                  <a:lnTo>
                    <a:pt x="67068" y="31483"/>
                  </a:lnTo>
                  <a:lnTo>
                    <a:pt x="67779" y="39903"/>
                  </a:lnTo>
                  <a:lnTo>
                    <a:pt x="81267" y="38658"/>
                  </a:lnTo>
                  <a:lnTo>
                    <a:pt x="56349" y="1562"/>
                  </a:lnTo>
                  <a:lnTo>
                    <a:pt x="494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026797" y="233264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0"/>
                  </a:moveTo>
                  <a:lnTo>
                    <a:pt x="0" y="157797"/>
                  </a:lnTo>
                </a:path>
              </a:pathLst>
            </a:custGeom>
            <a:ln w="150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98457" y="2114645"/>
              <a:ext cx="204546" cy="42336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965748" y="2098357"/>
              <a:ext cx="258445" cy="73025"/>
            </a:xfrm>
            <a:custGeom>
              <a:avLst/>
              <a:gdLst/>
              <a:ahLst/>
              <a:cxnLst/>
              <a:rect l="l" t="t" r="r" b="b"/>
              <a:pathLst>
                <a:path w="258445" h="73025">
                  <a:moveTo>
                    <a:pt x="258178" y="20789"/>
                  </a:moveTo>
                  <a:lnTo>
                    <a:pt x="236173" y="11915"/>
                  </a:lnTo>
                  <a:lnTo>
                    <a:pt x="213080" y="5394"/>
                  </a:lnTo>
                  <a:lnTo>
                    <a:pt x="189044" y="1373"/>
                  </a:lnTo>
                  <a:lnTo>
                    <a:pt x="164211" y="0"/>
                  </a:lnTo>
                  <a:lnTo>
                    <a:pt x="116825" y="5061"/>
                  </a:lnTo>
                  <a:lnTo>
                    <a:pt x="72951" y="19537"/>
                  </a:lnTo>
                  <a:lnTo>
                    <a:pt x="33655" y="42364"/>
                  </a:lnTo>
                  <a:lnTo>
                    <a:pt x="0" y="72478"/>
                  </a:lnTo>
                </a:path>
              </a:pathLst>
            </a:custGeom>
            <a:ln w="183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176645" y="2076094"/>
              <a:ext cx="69215" cy="485775"/>
            </a:xfrm>
            <a:custGeom>
              <a:avLst/>
              <a:gdLst/>
              <a:ahLst/>
              <a:cxnLst/>
              <a:rect l="l" t="t" r="r" b="b"/>
              <a:pathLst>
                <a:path w="69214" h="485775">
                  <a:moveTo>
                    <a:pt x="53378" y="482447"/>
                  </a:moveTo>
                  <a:lnTo>
                    <a:pt x="26314" y="411721"/>
                  </a:lnTo>
                  <a:lnTo>
                    <a:pt x="22098" y="411607"/>
                  </a:lnTo>
                  <a:lnTo>
                    <a:pt x="812" y="459282"/>
                  </a:lnTo>
                  <a:lnTo>
                    <a:pt x="0" y="461111"/>
                  </a:lnTo>
                  <a:lnTo>
                    <a:pt x="812" y="463245"/>
                  </a:lnTo>
                  <a:lnTo>
                    <a:pt x="50304" y="485355"/>
                  </a:lnTo>
                  <a:lnTo>
                    <a:pt x="53378" y="482447"/>
                  </a:lnTo>
                  <a:close/>
                </a:path>
                <a:path w="69214" h="485775">
                  <a:moveTo>
                    <a:pt x="68961" y="51282"/>
                  </a:moveTo>
                  <a:lnTo>
                    <a:pt x="50774" y="215"/>
                  </a:lnTo>
                  <a:lnTo>
                    <a:pt x="46570" y="0"/>
                  </a:lnTo>
                  <a:lnTo>
                    <a:pt x="14071" y="68402"/>
                  </a:lnTo>
                  <a:lnTo>
                    <a:pt x="16903" y="71539"/>
                  </a:lnTo>
                  <a:lnTo>
                    <a:pt x="66090" y="54025"/>
                  </a:lnTo>
                  <a:lnTo>
                    <a:pt x="67970" y="53352"/>
                  </a:lnTo>
                  <a:lnTo>
                    <a:pt x="68961" y="51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8427961" y="2991091"/>
            <a:ext cx="854710" cy="854710"/>
            <a:chOff x="8427961" y="2991091"/>
            <a:chExt cx="854710" cy="854710"/>
          </a:xfrm>
        </p:grpSpPr>
        <p:sp>
          <p:nvSpPr>
            <p:cNvPr id="31" name="object 31"/>
            <p:cNvSpPr/>
            <p:nvPr/>
          </p:nvSpPr>
          <p:spPr>
            <a:xfrm>
              <a:off x="8427961" y="2991091"/>
              <a:ext cx="854710" cy="854710"/>
            </a:xfrm>
            <a:custGeom>
              <a:avLst/>
              <a:gdLst/>
              <a:ahLst/>
              <a:cxnLst/>
              <a:rect l="l" t="t" r="r" b="b"/>
              <a:pathLst>
                <a:path w="854709" h="854710">
                  <a:moveTo>
                    <a:pt x="427126" y="0"/>
                  </a:moveTo>
                  <a:lnTo>
                    <a:pt x="380582" y="2506"/>
                  </a:lnTo>
                  <a:lnTo>
                    <a:pt x="335491" y="9851"/>
                  </a:lnTo>
                  <a:lnTo>
                    <a:pt x="292113" y="21774"/>
                  </a:lnTo>
                  <a:lnTo>
                    <a:pt x="250709" y="38015"/>
                  </a:lnTo>
                  <a:lnTo>
                    <a:pt x="211538" y="58314"/>
                  </a:lnTo>
                  <a:lnTo>
                    <a:pt x="174862" y="82410"/>
                  </a:lnTo>
                  <a:lnTo>
                    <a:pt x="140941" y="110042"/>
                  </a:lnTo>
                  <a:lnTo>
                    <a:pt x="110035" y="140950"/>
                  </a:lnTo>
                  <a:lnTo>
                    <a:pt x="82404" y="174873"/>
                  </a:lnTo>
                  <a:lnTo>
                    <a:pt x="58310" y="211551"/>
                  </a:lnTo>
                  <a:lnTo>
                    <a:pt x="38013" y="250724"/>
                  </a:lnTo>
                  <a:lnTo>
                    <a:pt x="21773" y="292131"/>
                  </a:lnTo>
                  <a:lnTo>
                    <a:pt x="9850" y="335512"/>
                  </a:lnTo>
                  <a:lnTo>
                    <a:pt x="2506" y="380605"/>
                  </a:lnTo>
                  <a:lnTo>
                    <a:pt x="0" y="427151"/>
                  </a:lnTo>
                  <a:lnTo>
                    <a:pt x="2506" y="473688"/>
                  </a:lnTo>
                  <a:lnTo>
                    <a:pt x="9850" y="518774"/>
                  </a:lnTo>
                  <a:lnTo>
                    <a:pt x="21773" y="562149"/>
                  </a:lnTo>
                  <a:lnTo>
                    <a:pt x="38013" y="603552"/>
                  </a:lnTo>
                  <a:lnTo>
                    <a:pt x="58310" y="642722"/>
                  </a:lnTo>
                  <a:lnTo>
                    <a:pt x="82404" y="679399"/>
                  </a:lnTo>
                  <a:lnTo>
                    <a:pt x="110035" y="713321"/>
                  </a:lnTo>
                  <a:lnTo>
                    <a:pt x="140941" y="744229"/>
                  </a:lnTo>
                  <a:lnTo>
                    <a:pt x="174862" y="771862"/>
                  </a:lnTo>
                  <a:lnTo>
                    <a:pt x="211538" y="795958"/>
                  </a:lnTo>
                  <a:lnTo>
                    <a:pt x="250709" y="816258"/>
                  </a:lnTo>
                  <a:lnTo>
                    <a:pt x="292113" y="832501"/>
                  </a:lnTo>
                  <a:lnTo>
                    <a:pt x="335491" y="844425"/>
                  </a:lnTo>
                  <a:lnTo>
                    <a:pt x="380582" y="851771"/>
                  </a:lnTo>
                  <a:lnTo>
                    <a:pt x="427126" y="854278"/>
                  </a:lnTo>
                  <a:lnTo>
                    <a:pt x="473667" y="851771"/>
                  </a:lnTo>
                  <a:lnTo>
                    <a:pt x="518757" y="844425"/>
                  </a:lnTo>
                  <a:lnTo>
                    <a:pt x="562134" y="832501"/>
                  </a:lnTo>
                  <a:lnTo>
                    <a:pt x="603538" y="816258"/>
                  </a:lnTo>
                  <a:lnTo>
                    <a:pt x="642708" y="795958"/>
                  </a:lnTo>
                  <a:lnTo>
                    <a:pt x="679384" y="771862"/>
                  </a:lnTo>
                  <a:lnTo>
                    <a:pt x="713306" y="744229"/>
                  </a:lnTo>
                  <a:lnTo>
                    <a:pt x="744213" y="713321"/>
                  </a:lnTo>
                  <a:lnTo>
                    <a:pt x="771844" y="679399"/>
                  </a:lnTo>
                  <a:lnTo>
                    <a:pt x="795939" y="642722"/>
                  </a:lnTo>
                  <a:lnTo>
                    <a:pt x="816237" y="603552"/>
                  </a:lnTo>
                  <a:lnTo>
                    <a:pt x="832478" y="562149"/>
                  </a:lnTo>
                  <a:lnTo>
                    <a:pt x="844401" y="518774"/>
                  </a:lnTo>
                  <a:lnTo>
                    <a:pt x="851746" y="473688"/>
                  </a:lnTo>
                  <a:lnTo>
                    <a:pt x="854252" y="427151"/>
                  </a:lnTo>
                  <a:lnTo>
                    <a:pt x="850634" y="371280"/>
                  </a:lnTo>
                  <a:lnTo>
                    <a:pt x="840081" y="317588"/>
                  </a:lnTo>
                  <a:lnTo>
                    <a:pt x="823043" y="266535"/>
                  </a:lnTo>
                  <a:lnTo>
                    <a:pt x="799973" y="218579"/>
                  </a:lnTo>
                  <a:lnTo>
                    <a:pt x="773203" y="176732"/>
                  </a:lnTo>
                  <a:lnTo>
                    <a:pt x="741888" y="138393"/>
                  </a:lnTo>
                  <a:lnTo>
                    <a:pt x="706405" y="103942"/>
                  </a:lnTo>
                  <a:lnTo>
                    <a:pt x="667131" y="73755"/>
                  </a:lnTo>
                  <a:lnTo>
                    <a:pt x="624445" y="48210"/>
                  </a:lnTo>
                  <a:lnTo>
                    <a:pt x="578724" y="27684"/>
                  </a:lnTo>
                  <a:lnTo>
                    <a:pt x="530346" y="12555"/>
                  </a:lnTo>
                  <a:lnTo>
                    <a:pt x="479687" y="3201"/>
                  </a:lnTo>
                  <a:lnTo>
                    <a:pt x="42712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714600" y="3315271"/>
              <a:ext cx="294005" cy="175260"/>
            </a:xfrm>
            <a:custGeom>
              <a:avLst/>
              <a:gdLst/>
              <a:ahLst/>
              <a:cxnLst/>
              <a:rect l="l" t="t" r="r" b="b"/>
              <a:pathLst>
                <a:path w="294004" h="175260">
                  <a:moveTo>
                    <a:pt x="281177" y="175145"/>
                  </a:moveTo>
                  <a:lnTo>
                    <a:pt x="12522" y="175145"/>
                  </a:lnTo>
                  <a:lnTo>
                    <a:pt x="5613" y="175145"/>
                  </a:lnTo>
                  <a:lnTo>
                    <a:pt x="0" y="169544"/>
                  </a:lnTo>
                  <a:lnTo>
                    <a:pt x="0" y="162636"/>
                  </a:lnTo>
                  <a:lnTo>
                    <a:pt x="0" y="12509"/>
                  </a:lnTo>
                  <a:lnTo>
                    <a:pt x="0" y="5600"/>
                  </a:lnTo>
                  <a:lnTo>
                    <a:pt x="5613" y="0"/>
                  </a:lnTo>
                  <a:lnTo>
                    <a:pt x="12522" y="0"/>
                  </a:lnTo>
                  <a:lnTo>
                    <a:pt x="281177" y="0"/>
                  </a:lnTo>
                  <a:lnTo>
                    <a:pt x="288086" y="0"/>
                  </a:lnTo>
                  <a:lnTo>
                    <a:pt x="293674" y="5600"/>
                  </a:lnTo>
                  <a:lnTo>
                    <a:pt x="293674" y="12509"/>
                  </a:lnTo>
                  <a:lnTo>
                    <a:pt x="293674" y="162636"/>
                  </a:lnTo>
                  <a:lnTo>
                    <a:pt x="293674" y="169544"/>
                  </a:lnTo>
                  <a:lnTo>
                    <a:pt x="288086" y="175145"/>
                  </a:lnTo>
                  <a:lnTo>
                    <a:pt x="281177" y="175145"/>
                  </a:lnTo>
                  <a:close/>
                </a:path>
              </a:pathLst>
            </a:custGeom>
            <a:ln w="2066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566556" y="3202927"/>
              <a:ext cx="577850" cy="513715"/>
            </a:xfrm>
            <a:custGeom>
              <a:avLst/>
              <a:gdLst/>
              <a:ahLst/>
              <a:cxnLst/>
              <a:rect l="l" t="t" r="r" b="b"/>
              <a:pathLst>
                <a:path w="577850" h="513714">
                  <a:moveTo>
                    <a:pt x="0" y="513219"/>
                  </a:moveTo>
                  <a:lnTo>
                    <a:pt x="0" y="50368"/>
                  </a:lnTo>
                  <a:lnTo>
                    <a:pt x="4070" y="30764"/>
                  </a:lnTo>
                  <a:lnTo>
                    <a:pt x="15171" y="14754"/>
                  </a:lnTo>
                  <a:lnTo>
                    <a:pt x="31637" y="3958"/>
                  </a:lnTo>
                  <a:lnTo>
                    <a:pt x="51803" y="0"/>
                  </a:lnTo>
                  <a:lnTo>
                    <a:pt x="525678" y="0"/>
                  </a:lnTo>
                  <a:lnTo>
                    <a:pt x="545843" y="3958"/>
                  </a:lnTo>
                  <a:lnTo>
                    <a:pt x="562309" y="14754"/>
                  </a:lnTo>
                  <a:lnTo>
                    <a:pt x="573411" y="30764"/>
                  </a:lnTo>
                  <a:lnTo>
                    <a:pt x="577481" y="50368"/>
                  </a:lnTo>
                  <a:lnTo>
                    <a:pt x="577481" y="513219"/>
                  </a:lnTo>
                </a:path>
              </a:pathLst>
            </a:custGeom>
            <a:ln w="2442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/>
          <p:nvPr/>
        </p:nvSpPr>
        <p:spPr>
          <a:xfrm>
            <a:off x="8801925" y="3349282"/>
            <a:ext cx="8255" cy="52069"/>
          </a:xfrm>
          <a:custGeom>
            <a:avLst/>
            <a:gdLst/>
            <a:ahLst/>
            <a:cxnLst/>
            <a:rect l="l" t="t" r="r" b="b"/>
            <a:pathLst>
              <a:path w="8254" h="52070">
                <a:moveTo>
                  <a:pt x="8242" y="0"/>
                </a:moveTo>
                <a:lnTo>
                  <a:pt x="0" y="8407"/>
                </a:lnTo>
                <a:lnTo>
                  <a:pt x="0" y="43395"/>
                </a:lnTo>
                <a:lnTo>
                  <a:pt x="8242" y="51638"/>
                </a:lnTo>
                <a:lnTo>
                  <a:pt x="82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760841" y="3347186"/>
            <a:ext cx="49530" cy="111760"/>
          </a:xfrm>
          <a:custGeom>
            <a:avLst/>
            <a:gdLst/>
            <a:ahLst/>
            <a:cxnLst/>
            <a:rect l="l" t="t" r="r" b="b"/>
            <a:pathLst>
              <a:path w="49529" h="111760">
                <a:moveTo>
                  <a:pt x="8229" y="65036"/>
                </a:moveTo>
                <a:lnTo>
                  <a:pt x="0" y="56807"/>
                </a:lnTo>
                <a:lnTo>
                  <a:pt x="0" y="108432"/>
                </a:lnTo>
                <a:lnTo>
                  <a:pt x="8229" y="100025"/>
                </a:lnTo>
                <a:lnTo>
                  <a:pt x="8229" y="65036"/>
                </a:lnTo>
                <a:close/>
              </a:path>
              <a:path w="49529" h="111760">
                <a:moveTo>
                  <a:pt x="8229" y="10325"/>
                </a:moveTo>
                <a:lnTo>
                  <a:pt x="0" y="2082"/>
                </a:lnTo>
                <a:lnTo>
                  <a:pt x="0" y="53721"/>
                </a:lnTo>
                <a:lnTo>
                  <a:pt x="8229" y="45313"/>
                </a:lnTo>
                <a:lnTo>
                  <a:pt x="8229" y="10325"/>
                </a:lnTo>
                <a:close/>
              </a:path>
              <a:path w="49529" h="111760">
                <a:moveTo>
                  <a:pt x="48920" y="111328"/>
                </a:moveTo>
                <a:lnTo>
                  <a:pt x="40513" y="103085"/>
                </a:lnTo>
                <a:lnTo>
                  <a:pt x="8636" y="103085"/>
                </a:lnTo>
                <a:lnTo>
                  <a:pt x="406" y="111328"/>
                </a:lnTo>
                <a:lnTo>
                  <a:pt x="48920" y="111328"/>
                </a:lnTo>
                <a:close/>
              </a:path>
              <a:path w="49529" h="111760">
                <a:moveTo>
                  <a:pt x="48920" y="0"/>
                </a:moveTo>
                <a:lnTo>
                  <a:pt x="406" y="0"/>
                </a:lnTo>
                <a:lnTo>
                  <a:pt x="8813" y="8242"/>
                </a:lnTo>
                <a:lnTo>
                  <a:pt x="40678" y="8242"/>
                </a:lnTo>
                <a:lnTo>
                  <a:pt x="48920" y="0"/>
                </a:lnTo>
                <a:close/>
              </a:path>
              <a:path w="49529" h="111760">
                <a:moveTo>
                  <a:pt x="49326" y="56794"/>
                </a:moveTo>
                <a:lnTo>
                  <a:pt x="41084" y="65201"/>
                </a:lnTo>
                <a:lnTo>
                  <a:pt x="41084" y="100190"/>
                </a:lnTo>
                <a:lnTo>
                  <a:pt x="49326" y="108419"/>
                </a:lnTo>
                <a:lnTo>
                  <a:pt x="49326" y="567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863203" y="3349282"/>
            <a:ext cx="8255" cy="52069"/>
          </a:xfrm>
          <a:custGeom>
            <a:avLst/>
            <a:gdLst/>
            <a:ahLst/>
            <a:cxnLst/>
            <a:rect l="l" t="t" r="r" b="b"/>
            <a:pathLst>
              <a:path w="8254" h="52070">
                <a:moveTo>
                  <a:pt x="8242" y="0"/>
                </a:moveTo>
                <a:lnTo>
                  <a:pt x="0" y="8407"/>
                </a:lnTo>
                <a:lnTo>
                  <a:pt x="0" y="43395"/>
                </a:lnTo>
                <a:lnTo>
                  <a:pt x="8242" y="51638"/>
                </a:lnTo>
                <a:lnTo>
                  <a:pt x="82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822118" y="3347186"/>
            <a:ext cx="49530" cy="111760"/>
          </a:xfrm>
          <a:custGeom>
            <a:avLst/>
            <a:gdLst/>
            <a:ahLst/>
            <a:cxnLst/>
            <a:rect l="l" t="t" r="r" b="b"/>
            <a:pathLst>
              <a:path w="49529" h="111760">
                <a:moveTo>
                  <a:pt x="8242" y="65036"/>
                </a:moveTo>
                <a:lnTo>
                  <a:pt x="0" y="56807"/>
                </a:lnTo>
                <a:lnTo>
                  <a:pt x="0" y="108432"/>
                </a:lnTo>
                <a:lnTo>
                  <a:pt x="8242" y="100025"/>
                </a:lnTo>
                <a:lnTo>
                  <a:pt x="8242" y="65036"/>
                </a:lnTo>
                <a:close/>
              </a:path>
              <a:path w="49529" h="111760">
                <a:moveTo>
                  <a:pt x="8242" y="10325"/>
                </a:moveTo>
                <a:lnTo>
                  <a:pt x="0" y="2082"/>
                </a:lnTo>
                <a:lnTo>
                  <a:pt x="0" y="53721"/>
                </a:lnTo>
                <a:lnTo>
                  <a:pt x="8242" y="45313"/>
                </a:lnTo>
                <a:lnTo>
                  <a:pt x="8242" y="10325"/>
                </a:lnTo>
                <a:close/>
              </a:path>
              <a:path w="49529" h="111760">
                <a:moveTo>
                  <a:pt x="48920" y="111328"/>
                </a:moveTo>
                <a:lnTo>
                  <a:pt x="40513" y="103085"/>
                </a:lnTo>
                <a:lnTo>
                  <a:pt x="8636" y="103085"/>
                </a:lnTo>
                <a:lnTo>
                  <a:pt x="406" y="111328"/>
                </a:lnTo>
                <a:lnTo>
                  <a:pt x="48920" y="111328"/>
                </a:lnTo>
                <a:close/>
              </a:path>
              <a:path w="49529" h="111760">
                <a:moveTo>
                  <a:pt x="48920" y="0"/>
                </a:moveTo>
                <a:lnTo>
                  <a:pt x="406" y="0"/>
                </a:lnTo>
                <a:lnTo>
                  <a:pt x="8813" y="8242"/>
                </a:lnTo>
                <a:lnTo>
                  <a:pt x="40678" y="8242"/>
                </a:lnTo>
                <a:lnTo>
                  <a:pt x="48920" y="0"/>
                </a:lnTo>
                <a:close/>
              </a:path>
              <a:path w="49529" h="111760">
                <a:moveTo>
                  <a:pt x="49326" y="56794"/>
                </a:moveTo>
                <a:lnTo>
                  <a:pt x="41084" y="65201"/>
                </a:lnTo>
                <a:lnTo>
                  <a:pt x="41084" y="100190"/>
                </a:lnTo>
                <a:lnTo>
                  <a:pt x="49326" y="108419"/>
                </a:lnTo>
                <a:lnTo>
                  <a:pt x="49326" y="567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9379305" y="1156309"/>
            <a:ext cx="141795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up</a:t>
            </a:r>
            <a:r>
              <a:rPr sz="1400" i="1" spc="1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multiple rooms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79305" y="2175561"/>
            <a:ext cx="139700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years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life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span,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years</a:t>
            </a:r>
            <a:r>
              <a:rPr sz="1400" i="1" spc="-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warranty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79305" y="3178679"/>
            <a:ext cx="145796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LCD</a:t>
            </a:r>
            <a:r>
              <a:rPr sz="1400" i="1" spc="-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400" i="1" spc="-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level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credit</a:t>
            </a:r>
            <a:r>
              <a:rPr sz="140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indicator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45108" y="2131592"/>
            <a:ext cx="125285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Paygo</a:t>
            </a:r>
            <a:r>
              <a:rPr sz="1400" i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function available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45108" y="1106136"/>
            <a:ext cx="139573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</a:t>
            </a:r>
            <a:r>
              <a:rPr sz="1400" i="1" spc="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TV</a:t>
            </a:r>
            <a:r>
              <a:rPr sz="1400" i="1" spc="4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fan</a:t>
            </a:r>
            <a:r>
              <a:rPr sz="1400" i="1" spc="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for</a:t>
            </a:r>
            <a:r>
              <a:rPr sz="140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long</a:t>
            </a:r>
            <a:r>
              <a:rPr sz="140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74" y="0"/>
            <a:ext cx="5351145" cy="522605"/>
          </a:xfrm>
          <a:custGeom>
            <a:avLst/>
            <a:gdLst/>
            <a:ahLst/>
            <a:cxnLst/>
            <a:rect l="l" t="t" r="r" b="b"/>
            <a:pathLst>
              <a:path w="5351145" h="522605">
                <a:moveTo>
                  <a:pt x="5253596" y="0"/>
                </a:moveTo>
                <a:lnTo>
                  <a:pt x="0" y="0"/>
                </a:lnTo>
                <a:lnTo>
                  <a:pt x="0" y="522528"/>
                </a:lnTo>
                <a:lnTo>
                  <a:pt x="5253596" y="522528"/>
                </a:lnTo>
                <a:lnTo>
                  <a:pt x="5291396" y="514896"/>
                </a:lnTo>
                <a:lnTo>
                  <a:pt x="5322266" y="494082"/>
                </a:lnTo>
                <a:lnTo>
                  <a:pt x="5343080" y="463212"/>
                </a:lnTo>
                <a:lnTo>
                  <a:pt x="5350713" y="425411"/>
                </a:lnTo>
                <a:lnTo>
                  <a:pt x="5350713" y="97116"/>
                </a:lnTo>
                <a:lnTo>
                  <a:pt x="5343080" y="59316"/>
                </a:lnTo>
                <a:lnTo>
                  <a:pt x="5322266" y="28446"/>
                </a:lnTo>
                <a:lnTo>
                  <a:pt x="5291396" y="7632"/>
                </a:lnTo>
                <a:lnTo>
                  <a:pt x="5253596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390462" y="72775"/>
            <a:ext cx="389636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2570" algn="l"/>
              </a:tabLst>
            </a:pPr>
            <a:r>
              <a:rPr sz="2450" spc="55" dirty="0"/>
              <a:t>APOLLO</a:t>
            </a:r>
            <a:r>
              <a:rPr sz="2450" dirty="0"/>
              <a:t>	</a:t>
            </a:r>
            <a:r>
              <a:rPr sz="1875" b="0" i="0" baseline="2000" dirty="0">
                <a:latin typeface="Arial MT"/>
                <a:cs typeface="Arial MT"/>
              </a:rPr>
              <a:t>THE</a:t>
            </a:r>
            <a:r>
              <a:rPr sz="1875" b="0" i="0" spc="187" baseline="2000" dirty="0">
                <a:latin typeface="Arial MT"/>
                <a:cs typeface="Arial MT"/>
              </a:rPr>
              <a:t> </a:t>
            </a:r>
            <a:r>
              <a:rPr sz="1875" b="0" i="0" spc="-15" baseline="2000" dirty="0">
                <a:latin typeface="Arial MT"/>
                <a:cs typeface="Arial MT"/>
              </a:rPr>
              <a:t>SUPER</a:t>
            </a:r>
            <a:r>
              <a:rPr sz="1875" b="0" i="0" spc="187" baseline="2000" dirty="0">
                <a:latin typeface="Arial MT"/>
                <a:cs typeface="Arial MT"/>
              </a:rPr>
              <a:t> </a:t>
            </a:r>
            <a:r>
              <a:rPr sz="1875" b="0" i="0" baseline="2000" dirty="0">
                <a:latin typeface="Arial MT"/>
                <a:cs typeface="Arial MT"/>
              </a:rPr>
              <a:t>POWER</a:t>
            </a:r>
            <a:r>
              <a:rPr sz="1875" b="0" i="0" spc="195" baseline="2000" dirty="0">
                <a:latin typeface="Arial MT"/>
                <a:cs typeface="Arial MT"/>
              </a:rPr>
              <a:t> </a:t>
            </a:r>
            <a:r>
              <a:rPr sz="1875" b="0" i="0" spc="-15" baseline="2000" dirty="0">
                <a:latin typeface="Arial MT"/>
                <a:cs typeface="Arial MT"/>
              </a:rPr>
              <a:t>STATION</a:t>
            </a:r>
            <a:endParaRPr sz="1875" baseline="2000">
              <a:latin typeface="Arial MT"/>
              <a:cs typeface="Arial MT"/>
            </a:endParaRPr>
          </a:p>
        </p:txBody>
      </p:sp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14339" y="2980829"/>
            <a:ext cx="854316" cy="854278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6656413" y="3176003"/>
            <a:ext cx="138239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VeraSol-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certified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product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819962" y="804215"/>
            <a:ext cx="4674870" cy="3601720"/>
            <a:chOff x="819962" y="804215"/>
            <a:chExt cx="4674870" cy="3601720"/>
          </a:xfrm>
        </p:grpSpPr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9962" y="821626"/>
              <a:ext cx="273229" cy="24352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2257" y="868769"/>
              <a:ext cx="77520" cy="19364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21308" y="868756"/>
              <a:ext cx="119875" cy="19639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7142" y="818210"/>
              <a:ext cx="134569" cy="24762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3225" y="868769"/>
              <a:ext cx="119875" cy="19672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673783" y="804215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7845" y="902335"/>
              <a:ext cx="4526534" cy="3503523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05243" y="774941"/>
            <a:ext cx="331203" cy="329387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82" y="4639716"/>
            <a:ext cx="11160125" cy="2560320"/>
          </a:xfrm>
          <a:custGeom>
            <a:avLst/>
            <a:gdLst/>
            <a:ahLst/>
            <a:cxnLst/>
            <a:rect l="l" t="t" r="r" b="b"/>
            <a:pathLst>
              <a:path w="11160125" h="2560320">
                <a:moveTo>
                  <a:pt x="11159515" y="0"/>
                </a:moveTo>
                <a:lnTo>
                  <a:pt x="0" y="0"/>
                </a:lnTo>
                <a:lnTo>
                  <a:pt x="0" y="2560281"/>
                </a:lnTo>
                <a:lnTo>
                  <a:pt x="11159528" y="2560281"/>
                </a:lnTo>
                <a:lnTo>
                  <a:pt x="11159515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389335" y="5236131"/>
            <a:ext cx="244221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89335" y="5735623"/>
            <a:ext cx="1939289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89335" y="6244864"/>
            <a:ext cx="52895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Bulb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89335" y="6797127"/>
            <a:ext cx="210312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4861" y="4639729"/>
            <a:ext cx="11145520" cy="2560320"/>
            <a:chOff x="14861" y="4639729"/>
            <a:chExt cx="11145520" cy="2560320"/>
          </a:xfrm>
        </p:grpSpPr>
        <p:sp>
          <p:nvSpPr>
            <p:cNvPr id="62" name="object 62"/>
            <p:cNvSpPr/>
            <p:nvPr/>
          </p:nvSpPr>
          <p:spPr>
            <a:xfrm>
              <a:off x="3624491" y="4639729"/>
              <a:ext cx="0" cy="2545080"/>
            </a:xfrm>
            <a:custGeom>
              <a:avLst/>
              <a:gdLst/>
              <a:ahLst/>
              <a:cxnLst/>
              <a:rect l="l" t="t" r="r" b="b"/>
              <a:pathLst>
                <a:path h="2545079">
                  <a:moveTo>
                    <a:pt x="0" y="0"/>
                  </a:moveTo>
                  <a:lnTo>
                    <a:pt x="0" y="2544991"/>
                  </a:lnTo>
                </a:path>
              </a:pathLst>
            </a:custGeom>
            <a:ln w="1136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221055" y="4639729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0"/>
                  </a:moveTo>
                  <a:lnTo>
                    <a:pt x="0" y="513956"/>
                  </a:lnTo>
                </a:path>
              </a:pathLst>
            </a:custGeom>
            <a:ln w="114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215365" y="6690381"/>
              <a:ext cx="11430" cy="509905"/>
            </a:xfrm>
            <a:custGeom>
              <a:avLst/>
              <a:gdLst/>
              <a:ahLst/>
              <a:cxnLst/>
              <a:rect l="l" t="t" r="r" b="b"/>
              <a:pathLst>
                <a:path w="11429" h="509904">
                  <a:moveTo>
                    <a:pt x="11379" y="0"/>
                  </a:moveTo>
                  <a:lnTo>
                    <a:pt x="0" y="0"/>
                  </a:lnTo>
                  <a:lnTo>
                    <a:pt x="0" y="509616"/>
                  </a:lnTo>
                  <a:lnTo>
                    <a:pt x="11379" y="509616"/>
                  </a:lnTo>
                  <a:lnTo>
                    <a:pt x="11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4861" y="5153685"/>
              <a:ext cx="11145520" cy="0"/>
            </a:xfrm>
            <a:custGeom>
              <a:avLst/>
              <a:gdLst/>
              <a:ahLst/>
              <a:cxnLst/>
              <a:rect l="l" t="t" r="r" b="b"/>
              <a:pathLst>
                <a:path w="11145520">
                  <a:moveTo>
                    <a:pt x="0" y="0"/>
                  </a:moveTo>
                  <a:lnTo>
                    <a:pt x="11145139" y="0"/>
                  </a:lnTo>
                </a:path>
              </a:pathLst>
            </a:custGeom>
            <a:ln w="11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4861" y="5665774"/>
              <a:ext cx="11145520" cy="0"/>
            </a:xfrm>
            <a:custGeom>
              <a:avLst/>
              <a:gdLst/>
              <a:ahLst/>
              <a:cxnLst/>
              <a:rect l="l" t="t" r="r" b="b"/>
              <a:pathLst>
                <a:path w="11145520">
                  <a:moveTo>
                    <a:pt x="0" y="0"/>
                  </a:moveTo>
                  <a:lnTo>
                    <a:pt x="11145139" y="0"/>
                  </a:lnTo>
                </a:path>
              </a:pathLst>
            </a:custGeom>
            <a:ln w="114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14861" y="6177854"/>
              <a:ext cx="11145520" cy="0"/>
            </a:xfrm>
            <a:custGeom>
              <a:avLst/>
              <a:gdLst/>
              <a:ahLst/>
              <a:cxnLst/>
              <a:rect l="l" t="t" r="r" b="b"/>
              <a:pathLst>
                <a:path w="11145520">
                  <a:moveTo>
                    <a:pt x="0" y="0"/>
                  </a:moveTo>
                  <a:lnTo>
                    <a:pt x="11145139" y="0"/>
                  </a:lnTo>
                </a:path>
              </a:pathLst>
            </a:custGeom>
            <a:ln w="114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4861" y="6690381"/>
              <a:ext cx="11145520" cy="0"/>
            </a:xfrm>
            <a:custGeom>
              <a:avLst/>
              <a:gdLst/>
              <a:ahLst/>
              <a:cxnLst/>
              <a:rect l="l" t="t" r="r" b="b"/>
              <a:pathLst>
                <a:path w="11145520">
                  <a:moveTo>
                    <a:pt x="0" y="0"/>
                  </a:moveTo>
                  <a:lnTo>
                    <a:pt x="11145139" y="0"/>
                  </a:lnTo>
                </a:path>
              </a:pathLst>
            </a:custGeom>
            <a:ln w="114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389335" y="4745962"/>
            <a:ext cx="123825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029080" y="4769941"/>
            <a:ext cx="72580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SR31B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839928" y="4769941"/>
            <a:ext cx="74358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2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SR31C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367669" y="5260135"/>
            <a:ext cx="167386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12.8V/LiFePO4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624491" y="5665775"/>
            <a:ext cx="3596640" cy="512445"/>
          </a:xfrm>
          <a:prstGeom prst="rect">
            <a:avLst/>
          </a:prstGeom>
          <a:solidFill>
            <a:srgbClr val="A5CD00"/>
          </a:solidFill>
          <a:ln w="11379">
            <a:solidFill>
              <a:srgbClr val="FFFFFF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895985">
              <a:lnSpc>
                <a:spcPct val="100000"/>
              </a:lnSpc>
              <a:spcBef>
                <a:spcPts val="850"/>
              </a:spcBef>
            </a:pPr>
            <a:r>
              <a:rPr sz="1800" i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153.6Wh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(12Ah)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331657" y="5759552"/>
            <a:ext cx="176847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230.4Wh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(18Ah)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682957" y="6268750"/>
            <a:ext cx="304165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High</a:t>
            </a:r>
            <a:r>
              <a:rPr sz="1800" i="1" spc="6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brightness</a:t>
            </a:r>
            <a:r>
              <a:rPr sz="1800" i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3W/360LM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119738" y="6821015"/>
            <a:ext cx="52387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40W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943600" y="6821015"/>
            <a:ext cx="52387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50W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10662" y="1085191"/>
            <a:ext cx="1514475" cy="60896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8</a:t>
            </a:r>
            <a:r>
              <a:rPr sz="140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outputs</a:t>
            </a:r>
            <a:r>
              <a:rPr sz="14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for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lighting</a:t>
            </a:r>
            <a:r>
              <a:rPr sz="14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and</a:t>
            </a:r>
            <a:r>
              <a:rPr sz="140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home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applications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10662" y="2165632"/>
            <a:ext cx="1377950" cy="42418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years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life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span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years</a:t>
            </a:r>
            <a:r>
              <a:rPr sz="1400" i="1" spc="-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warranty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10662" y="3137356"/>
            <a:ext cx="1458595" cy="42418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LCD</a:t>
            </a:r>
            <a:r>
              <a:rPr sz="1400" i="1" spc="-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400" i="1" spc="-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level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credit</a:t>
            </a:r>
            <a:r>
              <a:rPr sz="140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indicator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144484" y="982992"/>
            <a:ext cx="857885" cy="857885"/>
            <a:chOff x="8144484" y="982992"/>
            <a:chExt cx="857885" cy="857885"/>
          </a:xfrm>
        </p:grpSpPr>
        <p:sp>
          <p:nvSpPr>
            <p:cNvPr id="6" name="object 6"/>
            <p:cNvSpPr/>
            <p:nvPr/>
          </p:nvSpPr>
          <p:spPr>
            <a:xfrm>
              <a:off x="8144484" y="982992"/>
              <a:ext cx="857885" cy="857885"/>
            </a:xfrm>
            <a:custGeom>
              <a:avLst/>
              <a:gdLst/>
              <a:ahLst/>
              <a:cxnLst/>
              <a:rect l="l" t="t" r="r" b="b"/>
              <a:pathLst>
                <a:path w="857884" h="857885">
                  <a:moveTo>
                    <a:pt x="428675" y="0"/>
                  </a:moveTo>
                  <a:lnTo>
                    <a:pt x="381966" y="2515"/>
                  </a:lnTo>
                  <a:lnTo>
                    <a:pt x="336714" y="9886"/>
                  </a:lnTo>
                  <a:lnTo>
                    <a:pt x="293180" y="21851"/>
                  </a:lnTo>
                  <a:lnTo>
                    <a:pt x="251626" y="38150"/>
                  </a:lnTo>
                  <a:lnTo>
                    <a:pt x="212313" y="58520"/>
                  </a:lnTo>
                  <a:lnTo>
                    <a:pt x="175504" y="82701"/>
                  </a:lnTo>
                  <a:lnTo>
                    <a:pt x="141459" y="110431"/>
                  </a:lnTo>
                  <a:lnTo>
                    <a:pt x="110440" y="141449"/>
                  </a:lnTo>
                  <a:lnTo>
                    <a:pt x="82708" y="175493"/>
                  </a:lnTo>
                  <a:lnTo>
                    <a:pt x="58526" y="212302"/>
                  </a:lnTo>
                  <a:lnTo>
                    <a:pt x="38154" y="251615"/>
                  </a:lnTo>
                  <a:lnTo>
                    <a:pt x="21853" y="293170"/>
                  </a:lnTo>
                  <a:lnTo>
                    <a:pt x="9887" y="336706"/>
                  </a:lnTo>
                  <a:lnTo>
                    <a:pt x="2515" y="381962"/>
                  </a:lnTo>
                  <a:lnTo>
                    <a:pt x="0" y="428675"/>
                  </a:lnTo>
                  <a:lnTo>
                    <a:pt x="2515" y="475382"/>
                  </a:lnTo>
                  <a:lnTo>
                    <a:pt x="9887" y="520633"/>
                  </a:lnTo>
                  <a:lnTo>
                    <a:pt x="21853" y="564165"/>
                  </a:lnTo>
                  <a:lnTo>
                    <a:pt x="38154" y="605717"/>
                  </a:lnTo>
                  <a:lnTo>
                    <a:pt x="58526" y="645028"/>
                  </a:lnTo>
                  <a:lnTo>
                    <a:pt x="82708" y="681837"/>
                  </a:lnTo>
                  <a:lnTo>
                    <a:pt x="110440" y="715881"/>
                  </a:lnTo>
                  <a:lnTo>
                    <a:pt x="141459" y="746899"/>
                  </a:lnTo>
                  <a:lnTo>
                    <a:pt x="175504" y="774630"/>
                  </a:lnTo>
                  <a:lnTo>
                    <a:pt x="212313" y="798813"/>
                  </a:lnTo>
                  <a:lnTo>
                    <a:pt x="251626" y="819184"/>
                  </a:lnTo>
                  <a:lnTo>
                    <a:pt x="293180" y="835485"/>
                  </a:lnTo>
                  <a:lnTo>
                    <a:pt x="336714" y="847451"/>
                  </a:lnTo>
                  <a:lnTo>
                    <a:pt x="381966" y="854823"/>
                  </a:lnTo>
                  <a:lnTo>
                    <a:pt x="428675" y="857338"/>
                  </a:lnTo>
                  <a:lnTo>
                    <a:pt x="475385" y="854823"/>
                  </a:lnTo>
                  <a:lnTo>
                    <a:pt x="520637" y="847451"/>
                  </a:lnTo>
                  <a:lnTo>
                    <a:pt x="564171" y="835485"/>
                  </a:lnTo>
                  <a:lnTo>
                    <a:pt x="605725" y="819184"/>
                  </a:lnTo>
                  <a:lnTo>
                    <a:pt x="645037" y="798813"/>
                  </a:lnTo>
                  <a:lnTo>
                    <a:pt x="681847" y="774630"/>
                  </a:lnTo>
                  <a:lnTo>
                    <a:pt x="715892" y="746899"/>
                  </a:lnTo>
                  <a:lnTo>
                    <a:pt x="746911" y="715881"/>
                  </a:lnTo>
                  <a:lnTo>
                    <a:pt x="774642" y="681837"/>
                  </a:lnTo>
                  <a:lnTo>
                    <a:pt x="798825" y="645028"/>
                  </a:lnTo>
                  <a:lnTo>
                    <a:pt x="819197" y="605717"/>
                  </a:lnTo>
                  <a:lnTo>
                    <a:pt x="835497" y="564165"/>
                  </a:lnTo>
                  <a:lnTo>
                    <a:pt x="847464" y="520633"/>
                  </a:lnTo>
                  <a:lnTo>
                    <a:pt x="854836" y="475382"/>
                  </a:lnTo>
                  <a:lnTo>
                    <a:pt x="857351" y="428675"/>
                  </a:lnTo>
                  <a:lnTo>
                    <a:pt x="853717" y="372607"/>
                  </a:lnTo>
                  <a:lnTo>
                    <a:pt x="843121" y="318723"/>
                  </a:lnTo>
                  <a:lnTo>
                    <a:pt x="826019" y="267486"/>
                  </a:lnTo>
                  <a:lnTo>
                    <a:pt x="802868" y="219354"/>
                  </a:lnTo>
                  <a:lnTo>
                    <a:pt x="776001" y="177356"/>
                  </a:lnTo>
                  <a:lnTo>
                    <a:pt x="744573" y="138881"/>
                  </a:lnTo>
                  <a:lnTo>
                    <a:pt x="708962" y="104307"/>
                  </a:lnTo>
                  <a:lnTo>
                    <a:pt x="669548" y="74013"/>
                  </a:lnTo>
                  <a:lnTo>
                    <a:pt x="626709" y="48378"/>
                  </a:lnTo>
                  <a:lnTo>
                    <a:pt x="580823" y="27781"/>
                  </a:lnTo>
                  <a:lnTo>
                    <a:pt x="532270" y="12599"/>
                  </a:lnTo>
                  <a:lnTo>
                    <a:pt x="481428" y="3213"/>
                  </a:lnTo>
                  <a:lnTo>
                    <a:pt x="42867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369934" y="1385773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80">
                  <a:moveTo>
                    <a:pt x="68338" y="68008"/>
                  </a:moveTo>
                  <a:lnTo>
                    <a:pt x="0" y="68008"/>
                  </a:lnTo>
                  <a:lnTo>
                    <a:pt x="0" y="0"/>
                  </a:lnTo>
                  <a:lnTo>
                    <a:pt x="68338" y="0"/>
                  </a:lnTo>
                  <a:lnTo>
                    <a:pt x="68338" y="68008"/>
                  </a:lnTo>
                  <a:close/>
                </a:path>
              </a:pathLst>
            </a:custGeom>
            <a:ln w="241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404097" y="1194422"/>
              <a:ext cx="372745" cy="441325"/>
            </a:xfrm>
            <a:custGeom>
              <a:avLst/>
              <a:gdLst/>
              <a:ahLst/>
              <a:cxnLst/>
              <a:rect l="l" t="t" r="r" b="b"/>
              <a:pathLst>
                <a:path w="372745" h="441325">
                  <a:moveTo>
                    <a:pt x="0" y="56807"/>
                  </a:moveTo>
                  <a:lnTo>
                    <a:pt x="0" y="38442"/>
                  </a:lnTo>
                  <a:lnTo>
                    <a:pt x="3018" y="23477"/>
                  </a:lnTo>
                  <a:lnTo>
                    <a:pt x="11252" y="11258"/>
                  </a:lnTo>
                  <a:lnTo>
                    <a:pt x="23467" y="3020"/>
                  </a:lnTo>
                  <a:lnTo>
                    <a:pt x="38430" y="0"/>
                  </a:lnTo>
                  <a:lnTo>
                    <a:pt x="333844" y="0"/>
                  </a:lnTo>
                  <a:lnTo>
                    <a:pt x="348807" y="3020"/>
                  </a:lnTo>
                  <a:lnTo>
                    <a:pt x="361022" y="11258"/>
                  </a:lnTo>
                  <a:lnTo>
                    <a:pt x="369256" y="23477"/>
                  </a:lnTo>
                  <a:lnTo>
                    <a:pt x="372275" y="38442"/>
                  </a:lnTo>
                  <a:lnTo>
                    <a:pt x="372275" y="402323"/>
                  </a:lnTo>
                  <a:lnTo>
                    <a:pt x="369256" y="417280"/>
                  </a:lnTo>
                  <a:lnTo>
                    <a:pt x="361022" y="429496"/>
                  </a:lnTo>
                  <a:lnTo>
                    <a:pt x="348807" y="437733"/>
                  </a:lnTo>
                  <a:lnTo>
                    <a:pt x="333844" y="440753"/>
                  </a:lnTo>
                  <a:lnTo>
                    <a:pt x="38430" y="440753"/>
                  </a:lnTo>
                  <a:lnTo>
                    <a:pt x="23467" y="437733"/>
                  </a:lnTo>
                  <a:lnTo>
                    <a:pt x="11252" y="429496"/>
                  </a:lnTo>
                  <a:lnTo>
                    <a:pt x="3018" y="417280"/>
                  </a:lnTo>
                  <a:lnTo>
                    <a:pt x="0" y="402323"/>
                  </a:lnTo>
                  <a:lnTo>
                    <a:pt x="0" y="257962"/>
                  </a:lnTo>
                </a:path>
              </a:pathLst>
            </a:custGeom>
            <a:ln w="2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380081" y="1328115"/>
              <a:ext cx="48260" cy="57785"/>
            </a:xfrm>
            <a:custGeom>
              <a:avLst/>
              <a:gdLst/>
              <a:ahLst/>
              <a:cxnLst/>
              <a:rect l="l" t="t" r="r" b="b"/>
              <a:pathLst>
                <a:path w="48259" h="57784">
                  <a:moveTo>
                    <a:pt x="48044" y="0"/>
                  </a:moveTo>
                  <a:lnTo>
                    <a:pt x="0" y="0"/>
                  </a:lnTo>
                  <a:lnTo>
                    <a:pt x="0" y="57658"/>
                  </a:lnTo>
                  <a:lnTo>
                    <a:pt x="48044" y="57658"/>
                  </a:lnTo>
                  <a:lnTo>
                    <a:pt x="48044" y="0"/>
                  </a:lnTo>
                  <a:close/>
                </a:path>
              </a:pathLst>
            </a:custGeom>
            <a:ln w="241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543480" y="1313231"/>
              <a:ext cx="100495" cy="12717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97404" y="1459649"/>
              <a:ext cx="186055" cy="57785"/>
            </a:xfrm>
            <a:custGeom>
              <a:avLst/>
              <a:gdLst/>
              <a:ahLst/>
              <a:cxnLst/>
              <a:rect l="l" t="t" r="r" b="b"/>
              <a:pathLst>
                <a:path w="186054" h="57784">
                  <a:moveTo>
                    <a:pt x="35217" y="15570"/>
                  </a:moveTo>
                  <a:lnTo>
                    <a:pt x="33553" y="9906"/>
                  </a:lnTo>
                  <a:lnTo>
                    <a:pt x="31686" y="7658"/>
                  </a:lnTo>
                  <a:lnTo>
                    <a:pt x="27647" y="2768"/>
                  </a:lnTo>
                  <a:lnTo>
                    <a:pt x="27647" y="17653"/>
                  </a:lnTo>
                  <a:lnTo>
                    <a:pt x="27635" y="27952"/>
                  </a:lnTo>
                  <a:lnTo>
                    <a:pt x="26708" y="31826"/>
                  </a:lnTo>
                  <a:lnTo>
                    <a:pt x="22923" y="36868"/>
                  </a:lnTo>
                  <a:lnTo>
                    <a:pt x="20523" y="38138"/>
                  </a:lnTo>
                  <a:lnTo>
                    <a:pt x="14795" y="38138"/>
                  </a:lnTo>
                  <a:lnTo>
                    <a:pt x="12395" y="36868"/>
                  </a:lnTo>
                  <a:lnTo>
                    <a:pt x="10464" y="34302"/>
                  </a:lnTo>
                  <a:lnTo>
                    <a:pt x="8559" y="31826"/>
                  </a:lnTo>
                  <a:lnTo>
                    <a:pt x="8166" y="30416"/>
                  </a:lnTo>
                  <a:lnTo>
                    <a:pt x="7556" y="27952"/>
                  </a:lnTo>
                  <a:lnTo>
                    <a:pt x="7556" y="17653"/>
                  </a:lnTo>
                  <a:lnTo>
                    <a:pt x="8483" y="13830"/>
                  </a:lnTo>
                  <a:lnTo>
                    <a:pt x="12242" y="8864"/>
                  </a:lnTo>
                  <a:lnTo>
                    <a:pt x="14668" y="7658"/>
                  </a:lnTo>
                  <a:lnTo>
                    <a:pt x="20637" y="7658"/>
                  </a:lnTo>
                  <a:lnTo>
                    <a:pt x="27647" y="17653"/>
                  </a:lnTo>
                  <a:lnTo>
                    <a:pt x="27647" y="2768"/>
                  </a:lnTo>
                  <a:lnTo>
                    <a:pt x="27012" y="1993"/>
                  </a:lnTo>
                  <a:lnTo>
                    <a:pt x="22783" y="0"/>
                  </a:lnTo>
                  <a:lnTo>
                    <a:pt x="14033" y="0"/>
                  </a:lnTo>
                  <a:lnTo>
                    <a:pt x="0" y="30416"/>
                  </a:lnTo>
                  <a:lnTo>
                    <a:pt x="1739" y="36144"/>
                  </a:lnTo>
                  <a:lnTo>
                    <a:pt x="8242" y="43954"/>
                  </a:lnTo>
                  <a:lnTo>
                    <a:pt x="12382" y="45758"/>
                  </a:lnTo>
                  <a:lnTo>
                    <a:pt x="22847" y="45758"/>
                  </a:lnTo>
                  <a:lnTo>
                    <a:pt x="35179" y="30416"/>
                  </a:lnTo>
                  <a:lnTo>
                    <a:pt x="35217" y="15570"/>
                  </a:lnTo>
                  <a:close/>
                </a:path>
                <a:path w="186054" h="57784">
                  <a:moveTo>
                    <a:pt x="64020" y="12954"/>
                  </a:moveTo>
                  <a:lnTo>
                    <a:pt x="57048" y="12954"/>
                  </a:lnTo>
                  <a:lnTo>
                    <a:pt x="57048" y="30835"/>
                  </a:lnTo>
                  <a:lnTo>
                    <a:pt x="56883" y="33642"/>
                  </a:lnTo>
                  <a:lnTo>
                    <a:pt x="56248" y="36195"/>
                  </a:lnTo>
                  <a:lnTo>
                    <a:pt x="55626" y="37261"/>
                  </a:lnTo>
                  <a:lnTo>
                    <a:pt x="53644" y="38887"/>
                  </a:lnTo>
                  <a:lnTo>
                    <a:pt x="52552" y="39293"/>
                  </a:lnTo>
                  <a:lnTo>
                    <a:pt x="50380" y="39293"/>
                  </a:lnTo>
                  <a:lnTo>
                    <a:pt x="47091" y="31902"/>
                  </a:lnTo>
                  <a:lnTo>
                    <a:pt x="47091" y="12954"/>
                  </a:lnTo>
                  <a:lnTo>
                    <a:pt x="40093" y="12954"/>
                  </a:lnTo>
                  <a:lnTo>
                    <a:pt x="40093" y="36449"/>
                  </a:lnTo>
                  <a:lnTo>
                    <a:pt x="40424" y="38887"/>
                  </a:lnTo>
                  <a:lnTo>
                    <a:pt x="41795" y="42214"/>
                  </a:lnTo>
                  <a:lnTo>
                    <a:pt x="42811" y="43510"/>
                  </a:lnTo>
                  <a:lnTo>
                    <a:pt x="45554" y="45313"/>
                  </a:lnTo>
                  <a:lnTo>
                    <a:pt x="47091" y="45770"/>
                  </a:lnTo>
                  <a:lnTo>
                    <a:pt x="50520" y="45770"/>
                  </a:lnTo>
                  <a:lnTo>
                    <a:pt x="52146" y="45288"/>
                  </a:lnTo>
                  <a:lnTo>
                    <a:pt x="55295" y="43332"/>
                  </a:lnTo>
                  <a:lnTo>
                    <a:pt x="56540" y="41973"/>
                  </a:lnTo>
                  <a:lnTo>
                    <a:pt x="57518" y="40233"/>
                  </a:lnTo>
                  <a:lnTo>
                    <a:pt x="57518" y="45021"/>
                  </a:lnTo>
                  <a:lnTo>
                    <a:pt x="64020" y="45021"/>
                  </a:lnTo>
                  <a:lnTo>
                    <a:pt x="64020" y="12954"/>
                  </a:lnTo>
                  <a:close/>
                </a:path>
                <a:path w="186054" h="57784">
                  <a:moveTo>
                    <a:pt x="83235" y="44500"/>
                  </a:moveTo>
                  <a:lnTo>
                    <a:pt x="82613" y="37934"/>
                  </a:lnTo>
                  <a:lnTo>
                    <a:pt x="81419" y="38481"/>
                  </a:lnTo>
                  <a:lnTo>
                    <a:pt x="80492" y="38760"/>
                  </a:lnTo>
                  <a:lnTo>
                    <a:pt x="78981" y="38760"/>
                  </a:lnTo>
                  <a:lnTo>
                    <a:pt x="78409" y="38354"/>
                  </a:lnTo>
                  <a:lnTo>
                    <a:pt x="77978" y="37096"/>
                  </a:lnTo>
                  <a:lnTo>
                    <a:pt x="77914" y="35471"/>
                  </a:lnTo>
                  <a:lnTo>
                    <a:pt x="77914" y="19723"/>
                  </a:lnTo>
                  <a:lnTo>
                    <a:pt x="82638" y="19723"/>
                  </a:lnTo>
                  <a:lnTo>
                    <a:pt x="82638" y="12954"/>
                  </a:lnTo>
                  <a:lnTo>
                    <a:pt x="77914" y="12954"/>
                  </a:lnTo>
                  <a:lnTo>
                    <a:pt x="77914" y="1638"/>
                  </a:lnTo>
                  <a:lnTo>
                    <a:pt x="70942" y="6604"/>
                  </a:lnTo>
                  <a:lnTo>
                    <a:pt x="70942" y="12954"/>
                  </a:lnTo>
                  <a:lnTo>
                    <a:pt x="67729" y="12954"/>
                  </a:lnTo>
                  <a:lnTo>
                    <a:pt x="67729" y="19723"/>
                  </a:lnTo>
                  <a:lnTo>
                    <a:pt x="70942" y="19723"/>
                  </a:lnTo>
                  <a:lnTo>
                    <a:pt x="70942" y="37299"/>
                  </a:lnTo>
                  <a:lnTo>
                    <a:pt x="71081" y="39674"/>
                  </a:lnTo>
                  <a:lnTo>
                    <a:pt x="71716" y="42443"/>
                  </a:lnTo>
                  <a:lnTo>
                    <a:pt x="72428" y="43662"/>
                  </a:lnTo>
                  <a:lnTo>
                    <a:pt x="74561" y="45364"/>
                  </a:lnTo>
                  <a:lnTo>
                    <a:pt x="75996" y="45770"/>
                  </a:lnTo>
                  <a:lnTo>
                    <a:pt x="79781" y="45770"/>
                  </a:lnTo>
                  <a:lnTo>
                    <a:pt x="81597" y="45364"/>
                  </a:lnTo>
                  <a:lnTo>
                    <a:pt x="83235" y="44500"/>
                  </a:lnTo>
                  <a:close/>
                </a:path>
                <a:path w="186054" h="57784">
                  <a:moveTo>
                    <a:pt x="112356" y="34201"/>
                  </a:moveTo>
                  <a:lnTo>
                    <a:pt x="112229" y="22974"/>
                  </a:lnTo>
                  <a:lnTo>
                    <a:pt x="111353" y="19723"/>
                  </a:lnTo>
                  <a:lnTo>
                    <a:pt x="111264" y="19354"/>
                  </a:lnTo>
                  <a:lnTo>
                    <a:pt x="110909" y="18897"/>
                  </a:lnTo>
                  <a:lnTo>
                    <a:pt x="109969" y="17653"/>
                  </a:lnTo>
                  <a:lnTo>
                    <a:pt x="106946" y="13627"/>
                  </a:lnTo>
                  <a:lnTo>
                    <a:pt x="105219" y="12687"/>
                  </a:lnTo>
                  <a:lnTo>
                    <a:pt x="105219" y="32473"/>
                  </a:lnTo>
                  <a:lnTo>
                    <a:pt x="104851" y="34201"/>
                  </a:lnTo>
                  <a:lnTo>
                    <a:pt x="104736" y="34747"/>
                  </a:lnTo>
                  <a:lnTo>
                    <a:pt x="104673" y="35077"/>
                  </a:lnTo>
                  <a:lnTo>
                    <a:pt x="102501" y="38239"/>
                  </a:lnTo>
                  <a:lnTo>
                    <a:pt x="101180" y="39039"/>
                  </a:lnTo>
                  <a:lnTo>
                    <a:pt x="97942" y="39039"/>
                  </a:lnTo>
                  <a:lnTo>
                    <a:pt x="96608" y="38239"/>
                  </a:lnTo>
                  <a:lnTo>
                    <a:pt x="94157" y="34747"/>
                  </a:lnTo>
                  <a:lnTo>
                    <a:pt x="93649" y="32473"/>
                  </a:lnTo>
                  <a:lnTo>
                    <a:pt x="93573" y="25260"/>
                  </a:lnTo>
                  <a:lnTo>
                    <a:pt x="93992" y="23418"/>
                  </a:lnTo>
                  <a:lnTo>
                    <a:pt x="94094" y="22974"/>
                  </a:lnTo>
                  <a:lnTo>
                    <a:pt x="95237" y="21272"/>
                  </a:lnTo>
                  <a:lnTo>
                    <a:pt x="96354" y="19723"/>
                  </a:lnTo>
                  <a:lnTo>
                    <a:pt x="97777" y="18897"/>
                  </a:lnTo>
                  <a:lnTo>
                    <a:pt x="101079" y="18897"/>
                  </a:lnTo>
                  <a:lnTo>
                    <a:pt x="102438" y="19723"/>
                  </a:lnTo>
                  <a:lnTo>
                    <a:pt x="104660" y="22974"/>
                  </a:lnTo>
                  <a:lnTo>
                    <a:pt x="105168" y="25260"/>
                  </a:lnTo>
                  <a:lnTo>
                    <a:pt x="105219" y="32473"/>
                  </a:lnTo>
                  <a:lnTo>
                    <a:pt x="105219" y="12687"/>
                  </a:lnTo>
                  <a:lnTo>
                    <a:pt x="104343" y="12204"/>
                  </a:lnTo>
                  <a:lnTo>
                    <a:pt x="99669" y="12204"/>
                  </a:lnTo>
                  <a:lnTo>
                    <a:pt x="98107" y="12700"/>
                  </a:lnTo>
                  <a:lnTo>
                    <a:pt x="95199" y="14643"/>
                  </a:lnTo>
                  <a:lnTo>
                    <a:pt x="94043" y="15976"/>
                  </a:lnTo>
                  <a:lnTo>
                    <a:pt x="93167" y="17653"/>
                  </a:lnTo>
                  <a:lnTo>
                    <a:pt x="93167" y="12941"/>
                  </a:lnTo>
                  <a:lnTo>
                    <a:pt x="86690" y="12941"/>
                  </a:lnTo>
                  <a:lnTo>
                    <a:pt x="86690" y="57213"/>
                  </a:lnTo>
                  <a:lnTo>
                    <a:pt x="93662" y="57213"/>
                  </a:lnTo>
                  <a:lnTo>
                    <a:pt x="93662" y="41097"/>
                  </a:lnTo>
                  <a:lnTo>
                    <a:pt x="94983" y="42862"/>
                  </a:lnTo>
                  <a:lnTo>
                    <a:pt x="96266" y="44081"/>
                  </a:lnTo>
                  <a:lnTo>
                    <a:pt x="98628" y="45415"/>
                  </a:lnTo>
                  <a:lnTo>
                    <a:pt x="99949" y="45758"/>
                  </a:lnTo>
                  <a:lnTo>
                    <a:pt x="104343" y="45758"/>
                  </a:lnTo>
                  <a:lnTo>
                    <a:pt x="106921" y="44310"/>
                  </a:lnTo>
                  <a:lnTo>
                    <a:pt x="109283" y="41097"/>
                  </a:lnTo>
                  <a:lnTo>
                    <a:pt x="110807" y="39039"/>
                  </a:lnTo>
                  <a:lnTo>
                    <a:pt x="111264" y="38430"/>
                  </a:lnTo>
                  <a:lnTo>
                    <a:pt x="112356" y="34201"/>
                  </a:lnTo>
                  <a:close/>
                </a:path>
                <a:path w="186054" h="57784">
                  <a:moveTo>
                    <a:pt x="141008" y="12954"/>
                  </a:moveTo>
                  <a:lnTo>
                    <a:pt x="134035" y="12954"/>
                  </a:lnTo>
                  <a:lnTo>
                    <a:pt x="134035" y="30835"/>
                  </a:lnTo>
                  <a:lnTo>
                    <a:pt x="133870" y="33642"/>
                  </a:lnTo>
                  <a:lnTo>
                    <a:pt x="133235" y="36195"/>
                  </a:lnTo>
                  <a:lnTo>
                    <a:pt x="132613" y="37261"/>
                  </a:lnTo>
                  <a:lnTo>
                    <a:pt x="130632" y="38887"/>
                  </a:lnTo>
                  <a:lnTo>
                    <a:pt x="129552" y="39293"/>
                  </a:lnTo>
                  <a:lnTo>
                    <a:pt x="127381" y="39293"/>
                  </a:lnTo>
                  <a:lnTo>
                    <a:pt x="124079" y="31902"/>
                  </a:lnTo>
                  <a:lnTo>
                    <a:pt x="124079" y="12954"/>
                  </a:lnTo>
                  <a:lnTo>
                    <a:pt x="117081" y="12954"/>
                  </a:lnTo>
                  <a:lnTo>
                    <a:pt x="117081" y="36449"/>
                  </a:lnTo>
                  <a:lnTo>
                    <a:pt x="117424" y="38887"/>
                  </a:lnTo>
                  <a:lnTo>
                    <a:pt x="118783" y="42214"/>
                  </a:lnTo>
                  <a:lnTo>
                    <a:pt x="119799" y="43510"/>
                  </a:lnTo>
                  <a:lnTo>
                    <a:pt x="122542" y="45313"/>
                  </a:lnTo>
                  <a:lnTo>
                    <a:pt x="124079" y="45770"/>
                  </a:lnTo>
                  <a:lnTo>
                    <a:pt x="127508" y="45770"/>
                  </a:lnTo>
                  <a:lnTo>
                    <a:pt x="129146" y="45288"/>
                  </a:lnTo>
                  <a:lnTo>
                    <a:pt x="132283" y="43332"/>
                  </a:lnTo>
                  <a:lnTo>
                    <a:pt x="133540" y="41973"/>
                  </a:lnTo>
                  <a:lnTo>
                    <a:pt x="134505" y="40233"/>
                  </a:lnTo>
                  <a:lnTo>
                    <a:pt x="134505" y="45021"/>
                  </a:lnTo>
                  <a:lnTo>
                    <a:pt x="141008" y="45021"/>
                  </a:lnTo>
                  <a:lnTo>
                    <a:pt x="141008" y="12954"/>
                  </a:lnTo>
                  <a:close/>
                </a:path>
                <a:path w="186054" h="57784">
                  <a:moveTo>
                    <a:pt x="160223" y="44500"/>
                  </a:moveTo>
                  <a:lnTo>
                    <a:pt x="159613" y="37934"/>
                  </a:lnTo>
                  <a:lnTo>
                    <a:pt x="158407" y="38481"/>
                  </a:lnTo>
                  <a:lnTo>
                    <a:pt x="157480" y="38760"/>
                  </a:lnTo>
                  <a:lnTo>
                    <a:pt x="155968" y="38760"/>
                  </a:lnTo>
                  <a:lnTo>
                    <a:pt x="155397" y="38354"/>
                  </a:lnTo>
                  <a:lnTo>
                    <a:pt x="154978" y="37096"/>
                  </a:lnTo>
                  <a:lnTo>
                    <a:pt x="154901" y="35471"/>
                  </a:lnTo>
                  <a:lnTo>
                    <a:pt x="154901" y="19723"/>
                  </a:lnTo>
                  <a:lnTo>
                    <a:pt x="159639" y="19723"/>
                  </a:lnTo>
                  <a:lnTo>
                    <a:pt x="159639" y="12954"/>
                  </a:lnTo>
                  <a:lnTo>
                    <a:pt x="154901" y="12954"/>
                  </a:lnTo>
                  <a:lnTo>
                    <a:pt x="154901" y="1638"/>
                  </a:lnTo>
                  <a:lnTo>
                    <a:pt x="147929" y="6604"/>
                  </a:lnTo>
                  <a:lnTo>
                    <a:pt x="147929" y="12954"/>
                  </a:lnTo>
                  <a:lnTo>
                    <a:pt x="144716" y="12954"/>
                  </a:lnTo>
                  <a:lnTo>
                    <a:pt x="144716" y="19723"/>
                  </a:lnTo>
                  <a:lnTo>
                    <a:pt x="147929" y="19723"/>
                  </a:lnTo>
                  <a:lnTo>
                    <a:pt x="147929" y="37299"/>
                  </a:lnTo>
                  <a:lnTo>
                    <a:pt x="148069" y="39674"/>
                  </a:lnTo>
                  <a:lnTo>
                    <a:pt x="148704" y="42443"/>
                  </a:lnTo>
                  <a:lnTo>
                    <a:pt x="149428" y="43662"/>
                  </a:lnTo>
                  <a:lnTo>
                    <a:pt x="151549" y="45364"/>
                  </a:lnTo>
                  <a:lnTo>
                    <a:pt x="152984" y="45770"/>
                  </a:lnTo>
                  <a:lnTo>
                    <a:pt x="156781" y="45770"/>
                  </a:lnTo>
                  <a:lnTo>
                    <a:pt x="158597" y="45364"/>
                  </a:lnTo>
                  <a:lnTo>
                    <a:pt x="160223" y="44500"/>
                  </a:lnTo>
                  <a:close/>
                </a:path>
                <a:path w="186054" h="57784">
                  <a:moveTo>
                    <a:pt x="186016" y="32499"/>
                  </a:moveTo>
                  <a:lnTo>
                    <a:pt x="185331" y="30441"/>
                  </a:lnTo>
                  <a:lnTo>
                    <a:pt x="182575" y="27343"/>
                  </a:lnTo>
                  <a:lnTo>
                    <a:pt x="179920" y="26009"/>
                  </a:lnTo>
                  <a:lnTo>
                    <a:pt x="172593" y="23926"/>
                  </a:lnTo>
                  <a:lnTo>
                    <a:pt x="170535" y="23202"/>
                  </a:lnTo>
                  <a:lnTo>
                    <a:pt x="169189" y="22250"/>
                  </a:lnTo>
                  <a:lnTo>
                    <a:pt x="168859" y="21666"/>
                  </a:lnTo>
                  <a:lnTo>
                    <a:pt x="168859" y="20167"/>
                  </a:lnTo>
                  <a:lnTo>
                    <a:pt x="169240" y="19532"/>
                  </a:lnTo>
                  <a:lnTo>
                    <a:pt x="170700" y="18542"/>
                  </a:lnTo>
                  <a:lnTo>
                    <a:pt x="171894" y="18300"/>
                  </a:lnTo>
                  <a:lnTo>
                    <a:pt x="176326" y="18300"/>
                  </a:lnTo>
                  <a:lnTo>
                    <a:pt x="177977" y="19583"/>
                  </a:lnTo>
                  <a:lnTo>
                    <a:pt x="178574" y="22161"/>
                  </a:lnTo>
                  <a:lnTo>
                    <a:pt x="185102" y="20688"/>
                  </a:lnTo>
                  <a:lnTo>
                    <a:pt x="184391" y="17703"/>
                  </a:lnTo>
                  <a:lnTo>
                    <a:pt x="183134" y="15557"/>
                  </a:lnTo>
                  <a:lnTo>
                    <a:pt x="179539" y="12890"/>
                  </a:lnTo>
                  <a:lnTo>
                    <a:pt x="176936" y="12204"/>
                  </a:lnTo>
                  <a:lnTo>
                    <a:pt x="169875" y="12204"/>
                  </a:lnTo>
                  <a:lnTo>
                    <a:pt x="167132" y="13119"/>
                  </a:lnTo>
                  <a:lnTo>
                    <a:pt x="163360" y="16687"/>
                  </a:lnTo>
                  <a:lnTo>
                    <a:pt x="162407" y="19088"/>
                  </a:lnTo>
                  <a:lnTo>
                    <a:pt x="162407" y="25057"/>
                  </a:lnTo>
                  <a:lnTo>
                    <a:pt x="163385" y="27419"/>
                  </a:lnTo>
                  <a:lnTo>
                    <a:pt x="166878" y="30492"/>
                  </a:lnTo>
                  <a:lnTo>
                    <a:pt x="170484" y="31940"/>
                  </a:lnTo>
                  <a:lnTo>
                    <a:pt x="177317" y="33756"/>
                  </a:lnTo>
                  <a:lnTo>
                    <a:pt x="178092" y="34112"/>
                  </a:lnTo>
                  <a:lnTo>
                    <a:pt x="178841" y="34899"/>
                  </a:lnTo>
                  <a:lnTo>
                    <a:pt x="179019" y="35471"/>
                  </a:lnTo>
                  <a:lnTo>
                    <a:pt x="179019" y="37198"/>
                  </a:lnTo>
                  <a:lnTo>
                    <a:pt x="178600" y="38023"/>
                  </a:lnTo>
                  <a:lnTo>
                    <a:pt x="176961" y="39319"/>
                  </a:lnTo>
                  <a:lnTo>
                    <a:pt x="175691" y="39649"/>
                  </a:lnTo>
                  <a:lnTo>
                    <a:pt x="170891" y="39649"/>
                  </a:lnTo>
                  <a:lnTo>
                    <a:pt x="169024" y="37960"/>
                  </a:lnTo>
                  <a:lnTo>
                    <a:pt x="168414" y="34607"/>
                  </a:lnTo>
                  <a:lnTo>
                    <a:pt x="161442" y="35902"/>
                  </a:lnTo>
                  <a:lnTo>
                    <a:pt x="162140" y="39116"/>
                  </a:lnTo>
                  <a:lnTo>
                    <a:pt x="163537" y="41579"/>
                  </a:lnTo>
                  <a:lnTo>
                    <a:pt x="167868" y="44932"/>
                  </a:lnTo>
                  <a:lnTo>
                    <a:pt x="170624" y="45770"/>
                  </a:lnTo>
                  <a:lnTo>
                    <a:pt x="177774" y="45770"/>
                  </a:lnTo>
                  <a:lnTo>
                    <a:pt x="180721" y="44767"/>
                  </a:lnTo>
                  <a:lnTo>
                    <a:pt x="184950" y="40741"/>
                  </a:lnTo>
                  <a:lnTo>
                    <a:pt x="186016" y="38188"/>
                  </a:lnTo>
                  <a:lnTo>
                    <a:pt x="186016" y="32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8144484" y="1970811"/>
            <a:ext cx="857885" cy="857885"/>
            <a:chOff x="8144484" y="1970811"/>
            <a:chExt cx="857885" cy="857885"/>
          </a:xfrm>
        </p:grpSpPr>
        <p:sp>
          <p:nvSpPr>
            <p:cNvPr id="13" name="object 13"/>
            <p:cNvSpPr/>
            <p:nvPr/>
          </p:nvSpPr>
          <p:spPr>
            <a:xfrm>
              <a:off x="8144484" y="1970811"/>
              <a:ext cx="857885" cy="857885"/>
            </a:xfrm>
            <a:custGeom>
              <a:avLst/>
              <a:gdLst/>
              <a:ahLst/>
              <a:cxnLst/>
              <a:rect l="l" t="t" r="r" b="b"/>
              <a:pathLst>
                <a:path w="857884" h="857885">
                  <a:moveTo>
                    <a:pt x="428701" y="0"/>
                  </a:moveTo>
                  <a:lnTo>
                    <a:pt x="381987" y="2515"/>
                  </a:lnTo>
                  <a:lnTo>
                    <a:pt x="336730" y="9886"/>
                  </a:lnTo>
                  <a:lnTo>
                    <a:pt x="293193" y="21852"/>
                  </a:lnTo>
                  <a:lnTo>
                    <a:pt x="251636" y="38151"/>
                  </a:lnTo>
                  <a:lnTo>
                    <a:pt x="212321" y="58523"/>
                  </a:lnTo>
                  <a:lnTo>
                    <a:pt x="175509" y="82704"/>
                  </a:lnTo>
                  <a:lnTo>
                    <a:pt x="141463" y="110434"/>
                  </a:lnTo>
                  <a:lnTo>
                    <a:pt x="110443" y="141452"/>
                  </a:lnTo>
                  <a:lnTo>
                    <a:pt x="82710" y="175496"/>
                  </a:lnTo>
                  <a:lnTo>
                    <a:pt x="58527" y="212304"/>
                  </a:lnTo>
                  <a:lnTo>
                    <a:pt x="38154" y="251615"/>
                  </a:lnTo>
                  <a:lnTo>
                    <a:pt x="21854" y="293168"/>
                  </a:lnTo>
                  <a:lnTo>
                    <a:pt x="9887" y="336702"/>
                  </a:lnTo>
                  <a:lnTo>
                    <a:pt x="2515" y="381953"/>
                  </a:lnTo>
                  <a:lnTo>
                    <a:pt x="0" y="428663"/>
                  </a:lnTo>
                  <a:lnTo>
                    <a:pt x="2515" y="475374"/>
                  </a:lnTo>
                  <a:lnTo>
                    <a:pt x="9887" y="520629"/>
                  </a:lnTo>
                  <a:lnTo>
                    <a:pt x="21854" y="564164"/>
                  </a:lnTo>
                  <a:lnTo>
                    <a:pt x="38154" y="605720"/>
                  </a:lnTo>
                  <a:lnTo>
                    <a:pt x="58527" y="645033"/>
                  </a:lnTo>
                  <a:lnTo>
                    <a:pt x="82710" y="681844"/>
                  </a:lnTo>
                  <a:lnTo>
                    <a:pt x="110443" y="715890"/>
                  </a:lnTo>
                  <a:lnTo>
                    <a:pt x="141463" y="746909"/>
                  </a:lnTo>
                  <a:lnTo>
                    <a:pt x="175509" y="774641"/>
                  </a:lnTo>
                  <a:lnTo>
                    <a:pt x="212321" y="798824"/>
                  </a:lnTo>
                  <a:lnTo>
                    <a:pt x="251636" y="819197"/>
                  </a:lnTo>
                  <a:lnTo>
                    <a:pt x="293193" y="835497"/>
                  </a:lnTo>
                  <a:lnTo>
                    <a:pt x="336730" y="847464"/>
                  </a:lnTo>
                  <a:lnTo>
                    <a:pt x="381987" y="854836"/>
                  </a:lnTo>
                  <a:lnTo>
                    <a:pt x="428701" y="857351"/>
                  </a:lnTo>
                  <a:lnTo>
                    <a:pt x="475408" y="854836"/>
                  </a:lnTo>
                  <a:lnTo>
                    <a:pt x="520659" y="847464"/>
                  </a:lnTo>
                  <a:lnTo>
                    <a:pt x="564193" y="835497"/>
                  </a:lnTo>
                  <a:lnTo>
                    <a:pt x="605747" y="819197"/>
                  </a:lnTo>
                  <a:lnTo>
                    <a:pt x="645060" y="798824"/>
                  </a:lnTo>
                  <a:lnTo>
                    <a:pt x="681871" y="774641"/>
                  </a:lnTo>
                  <a:lnTo>
                    <a:pt x="715918" y="746909"/>
                  </a:lnTo>
                  <a:lnTo>
                    <a:pt x="746939" y="715890"/>
                  </a:lnTo>
                  <a:lnTo>
                    <a:pt x="774672" y="681844"/>
                  </a:lnTo>
                  <a:lnTo>
                    <a:pt x="798857" y="645033"/>
                  </a:lnTo>
                  <a:lnTo>
                    <a:pt x="819231" y="605720"/>
                  </a:lnTo>
                  <a:lnTo>
                    <a:pt x="835533" y="564164"/>
                  </a:lnTo>
                  <a:lnTo>
                    <a:pt x="847501" y="520629"/>
                  </a:lnTo>
                  <a:lnTo>
                    <a:pt x="854873" y="475374"/>
                  </a:lnTo>
                  <a:lnTo>
                    <a:pt x="857389" y="428663"/>
                  </a:lnTo>
                  <a:lnTo>
                    <a:pt x="854873" y="381953"/>
                  </a:lnTo>
                  <a:lnTo>
                    <a:pt x="847501" y="336702"/>
                  </a:lnTo>
                  <a:lnTo>
                    <a:pt x="835533" y="293168"/>
                  </a:lnTo>
                  <a:lnTo>
                    <a:pt x="819231" y="251615"/>
                  </a:lnTo>
                  <a:lnTo>
                    <a:pt x="798857" y="212304"/>
                  </a:lnTo>
                  <a:lnTo>
                    <a:pt x="774672" y="175496"/>
                  </a:lnTo>
                  <a:lnTo>
                    <a:pt x="746939" y="141452"/>
                  </a:lnTo>
                  <a:lnTo>
                    <a:pt x="715918" y="110434"/>
                  </a:lnTo>
                  <a:lnTo>
                    <a:pt x="681871" y="82704"/>
                  </a:lnTo>
                  <a:lnTo>
                    <a:pt x="645060" y="58523"/>
                  </a:lnTo>
                  <a:lnTo>
                    <a:pt x="605747" y="38151"/>
                  </a:lnTo>
                  <a:lnTo>
                    <a:pt x="564193" y="21852"/>
                  </a:lnTo>
                  <a:lnTo>
                    <a:pt x="520659" y="9886"/>
                  </a:lnTo>
                  <a:lnTo>
                    <a:pt x="475408" y="2515"/>
                  </a:lnTo>
                  <a:lnTo>
                    <a:pt x="428701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652001" y="2184870"/>
              <a:ext cx="92075" cy="101600"/>
            </a:xfrm>
            <a:custGeom>
              <a:avLst/>
              <a:gdLst/>
              <a:ahLst/>
              <a:cxnLst/>
              <a:rect l="l" t="t" r="r" b="b"/>
              <a:pathLst>
                <a:path w="92075" h="101600">
                  <a:moveTo>
                    <a:pt x="82143" y="0"/>
                  </a:moveTo>
                  <a:lnTo>
                    <a:pt x="91605" y="91592"/>
                  </a:lnTo>
                  <a:lnTo>
                    <a:pt x="0" y="101053"/>
                  </a:lnTo>
                  <a:lnTo>
                    <a:pt x="82143" y="0"/>
                  </a:lnTo>
                  <a:close/>
                </a:path>
              </a:pathLst>
            </a:custGeom>
            <a:ln w="2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364714" y="2192439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406349" y="203174"/>
                  </a:moveTo>
                  <a:lnTo>
                    <a:pt x="400982" y="249758"/>
                  </a:lnTo>
                  <a:lnTo>
                    <a:pt x="385697" y="292523"/>
                  </a:lnTo>
                  <a:lnTo>
                    <a:pt x="361712" y="330247"/>
                  </a:lnTo>
                  <a:lnTo>
                    <a:pt x="330247" y="361712"/>
                  </a:lnTo>
                  <a:lnTo>
                    <a:pt x="292523" y="385697"/>
                  </a:lnTo>
                  <a:lnTo>
                    <a:pt x="249758" y="400982"/>
                  </a:lnTo>
                  <a:lnTo>
                    <a:pt x="203174" y="406349"/>
                  </a:lnTo>
                  <a:lnTo>
                    <a:pt x="156590" y="400982"/>
                  </a:lnTo>
                  <a:lnTo>
                    <a:pt x="113826" y="385697"/>
                  </a:lnTo>
                  <a:lnTo>
                    <a:pt x="76101" y="361712"/>
                  </a:lnTo>
                  <a:lnTo>
                    <a:pt x="44636" y="330247"/>
                  </a:lnTo>
                  <a:lnTo>
                    <a:pt x="20651" y="292523"/>
                  </a:lnTo>
                  <a:lnTo>
                    <a:pt x="5366" y="249758"/>
                  </a:lnTo>
                  <a:lnTo>
                    <a:pt x="0" y="203174"/>
                  </a:lnTo>
                  <a:lnTo>
                    <a:pt x="5366" y="156590"/>
                  </a:lnTo>
                  <a:lnTo>
                    <a:pt x="20651" y="113826"/>
                  </a:lnTo>
                  <a:lnTo>
                    <a:pt x="44636" y="76101"/>
                  </a:lnTo>
                  <a:lnTo>
                    <a:pt x="76101" y="44636"/>
                  </a:lnTo>
                  <a:lnTo>
                    <a:pt x="113826" y="20651"/>
                  </a:lnTo>
                  <a:lnTo>
                    <a:pt x="156590" y="5366"/>
                  </a:lnTo>
                  <a:lnTo>
                    <a:pt x="203174" y="0"/>
                  </a:lnTo>
                  <a:lnTo>
                    <a:pt x="237913" y="2958"/>
                  </a:lnTo>
                  <a:lnTo>
                    <a:pt x="270744" y="11507"/>
                  </a:lnTo>
                  <a:lnTo>
                    <a:pt x="301176" y="25154"/>
                  </a:lnTo>
                  <a:lnTo>
                    <a:pt x="328714" y="43408"/>
                  </a:lnTo>
                </a:path>
              </a:pathLst>
            </a:custGeom>
            <a:ln w="2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751747" y="2306358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>
                  <a:moveTo>
                    <a:pt x="0" y="0"/>
                  </a:moveTo>
                  <a:lnTo>
                    <a:pt x="123240" y="0"/>
                  </a:lnTo>
                </a:path>
              </a:pathLst>
            </a:custGeom>
            <a:ln w="2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751747" y="2362225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896" y="0"/>
                  </a:lnTo>
                </a:path>
              </a:pathLst>
            </a:custGeom>
            <a:ln w="2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61247" y="2325471"/>
              <a:ext cx="213271" cy="131178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8144484" y="2944037"/>
            <a:ext cx="854710" cy="854710"/>
            <a:chOff x="8144484" y="2944037"/>
            <a:chExt cx="854710" cy="854710"/>
          </a:xfrm>
        </p:grpSpPr>
        <p:sp>
          <p:nvSpPr>
            <p:cNvPr id="20" name="object 20"/>
            <p:cNvSpPr/>
            <p:nvPr/>
          </p:nvSpPr>
          <p:spPr>
            <a:xfrm>
              <a:off x="8144484" y="2944037"/>
              <a:ext cx="854710" cy="854710"/>
            </a:xfrm>
            <a:custGeom>
              <a:avLst/>
              <a:gdLst/>
              <a:ahLst/>
              <a:cxnLst/>
              <a:rect l="l" t="t" r="r" b="b"/>
              <a:pathLst>
                <a:path w="854709" h="854710">
                  <a:moveTo>
                    <a:pt x="427291" y="0"/>
                  </a:moveTo>
                  <a:lnTo>
                    <a:pt x="380732" y="2507"/>
                  </a:lnTo>
                  <a:lnTo>
                    <a:pt x="335625" y="9854"/>
                  </a:lnTo>
                  <a:lnTo>
                    <a:pt x="292232" y="21782"/>
                  </a:lnTo>
                  <a:lnTo>
                    <a:pt x="250812" y="38028"/>
                  </a:lnTo>
                  <a:lnTo>
                    <a:pt x="211627" y="58334"/>
                  </a:lnTo>
                  <a:lnTo>
                    <a:pt x="174936" y="82438"/>
                  </a:lnTo>
                  <a:lnTo>
                    <a:pt x="141001" y="110079"/>
                  </a:lnTo>
                  <a:lnTo>
                    <a:pt x="110082" y="140998"/>
                  </a:lnTo>
                  <a:lnTo>
                    <a:pt x="82441" y="174933"/>
                  </a:lnTo>
                  <a:lnTo>
                    <a:pt x="58336" y="211625"/>
                  </a:lnTo>
                  <a:lnTo>
                    <a:pt x="38030" y="250812"/>
                  </a:lnTo>
                  <a:lnTo>
                    <a:pt x="21783" y="292234"/>
                  </a:lnTo>
                  <a:lnTo>
                    <a:pt x="9855" y="335630"/>
                  </a:lnTo>
                  <a:lnTo>
                    <a:pt x="2507" y="380740"/>
                  </a:lnTo>
                  <a:lnTo>
                    <a:pt x="0" y="427304"/>
                  </a:lnTo>
                  <a:lnTo>
                    <a:pt x="2507" y="473856"/>
                  </a:lnTo>
                  <a:lnTo>
                    <a:pt x="9855" y="518957"/>
                  </a:lnTo>
                  <a:lnTo>
                    <a:pt x="21783" y="562347"/>
                  </a:lnTo>
                  <a:lnTo>
                    <a:pt x="38030" y="603764"/>
                  </a:lnTo>
                  <a:lnTo>
                    <a:pt x="58336" y="642948"/>
                  </a:lnTo>
                  <a:lnTo>
                    <a:pt x="82441" y="679638"/>
                  </a:lnTo>
                  <a:lnTo>
                    <a:pt x="110082" y="713573"/>
                  </a:lnTo>
                  <a:lnTo>
                    <a:pt x="141001" y="744492"/>
                  </a:lnTo>
                  <a:lnTo>
                    <a:pt x="174936" y="772135"/>
                  </a:lnTo>
                  <a:lnTo>
                    <a:pt x="211627" y="796241"/>
                  </a:lnTo>
                  <a:lnTo>
                    <a:pt x="250812" y="816548"/>
                  </a:lnTo>
                  <a:lnTo>
                    <a:pt x="292232" y="832797"/>
                  </a:lnTo>
                  <a:lnTo>
                    <a:pt x="335625" y="844726"/>
                  </a:lnTo>
                  <a:lnTo>
                    <a:pt x="380732" y="852075"/>
                  </a:lnTo>
                  <a:lnTo>
                    <a:pt x="427291" y="854582"/>
                  </a:lnTo>
                  <a:lnTo>
                    <a:pt x="473848" y="852075"/>
                  </a:lnTo>
                  <a:lnTo>
                    <a:pt x="518952" y="844726"/>
                  </a:lnTo>
                  <a:lnTo>
                    <a:pt x="562344" y="832797"/>
                  </a:lnTo>
                  <a:lnTo>
                    <a:pt x="603762" y="816548"/>
                  </a:lnTo>
                  <a:lnTo>
                    <a:pt x="642946" y="796241"/>
                  </a:lnTo>
                  <a:lnTo>
                    <a:pt x="679636" y="772135"/>
                  </a:lnTo>
                  <a:lnTo>
                    <a:pt x="713570" y="744492"/>
                  </a:lnTo>
                  <a:lnTo>
                    <a:pt x="744488" y="713573"/>
                  </a:lnTo>
                  <a:lnTo>
                    <a:pt x="772130" y="679638"/>
                  </a:lnTo>
                  <a:lnTo>
                    <a:pt x="796234" y="642948"/>
                  </a:lnTo>
                  <a:lnTo>
                    <a:pt x="816539" y="603764"/>
                  </a:lnTo>
                  <a:lnTo>
                    <a:pt x="832787" y="562347"/>
                  </a:lnTo>
                  <a:lnTo>
                    <a:pt x="844715" y="518957"/>
                  </a:lnTo>
                  <a:lnTo>
                    <a:pt x="852063" y="473856"/>
                  </a:lnTo>
                  <a:lnTo>
                    <a:pt x="854570" y="427304"/>
                  </a:lnTo>
                  <a:lnTo>
                    <a:pt x="850950" y="371408"/>
                  </a:lnTo>
                  <a:lnTo>
                    <a:pt x="840390" y="317698"/>
                  </a:lnTo>
                  <a:lnTo>
                    <a:pt x="823344" y="266628"/>
                  </a:lnTo>
                  <a:lnTo>
                    <a:pt x="800265" y="218655"/>
                  </a:lnTo>
                  <a:lnTo>
                    <a:pt x="773486" y="176795"/>
                  </a:lnTo>
                  <a:lnTo>
                    <a:pt x="742161" y="138445"/>
                  </a:lnTo>
                  <a:lnTo>
                    <a:pt x="706667" y="103981"/>
                  </a:lnTo>
                  <a:lnTo>
                    <a:pt x="667381" y="73784"/>
                  </a:lnTo>
                  <a:lnTo>
                    <a:pt x="624681" y="48229"/>
                  </a:lnTo>
                  <a:lnTo>
                    <a:pt x="578945" y="27695"/>
                  </a:lnTo>
                  <a:lnTo>
                    <a:pt x="530550" y="12561"/>
                  </a:lnTo>
                  <a:lnTo>
                    <a:pt x="479872" y="3203"/>
                  </a:lnTo>
                  <a:lnTo>
                    <a:pt x="427291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431262" y="3268332"/>
              <a:ext cx="294005" cy="175260"/>
            </a:xfrm>
            <a:custGeom>
              <a:avLst/>
              <a:gdLst/>
              <a:ahLst/>
              <a:cxnLst/>
              <a:rect l="l" t="t" r="r" b="b"/>
              <a:pathLst>
                <a:path w="294004" h="175260">
                  <a:moveTo>
                    <a:pt x="281266" y="175209"/>
                  </a:moveTo>
                  <a:lnTo>
                    <a:pt x="12509" y="175209"/>
                  </a:lnTo>
                  <a:lnTo>
                    <a:pt x="5600" y="175209"/>
                  </a:lnTo>
                  <a:lnTo>
                    <a:pt x="0" y="169608"/>
                  </a:lnTo>
                  <a:lnTo>
                    <a:pt x="0" y="162699"/>
                  </a:lnTo>
                  <a:lnTo>
                    <a:pt x="0" y="12509"/>
                  </a:lnTo>
                  <a:lnTo>
                    <a:pt x="0" y="5600"/>
                  </a:lnTo>
                  <a:lnTo>
                    <a:pt x="5600" y="0"/>
                  </a:lnTo>
                  <a:lnTo>
                    <a:pt x="12509" y="0"/>
                  </a:lnTo>
                  <a:lnTo>
                    <a:pt x="281266" y="0"/>
                  </a:lnTo>
                  <a:lnTo>
                    <a:pt x="288175" y="0"/>
                  </a:lnTo>
                  <a:lnTo>
                    <a:pt x="293763" y="5600"/>
                  </a:lnTo>
                  <a:lnTo>
                    <a:pt x="293763" y="12509"/>
                  </a:lnTo>
                  <a:lnTo>
                    <a:pt x="293763" y="162699"/>
                  </a:lnTo>
                  <a:lnTo>
                    <a:pt x="293763" y="169608"/>
                  </a:lnTo>
                  <a:lnTo>
                    <a:pt x="288175" y="175209"/>
                  </a:lnTo>
                  <a:lnTo>
                    <a:pt x="281266" y="175209"/>
                  </a:lnTo>
                  <a:close/>
                </a:path>
              </a:pathLst>
            </a:custGeom>
            <a:ln w="2066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283155" y="3155950"/>
              <a:ext cx="577850" cy="513715"/>
            </a:xfrm>
            <a:custGeom>
              <a:avLst/>
              <a:gdLst/>
              <a:ahLst/>
              <a:cxnLst/>
              <a:rect l="l" t="t" r="r" b="b"/>
              <a:pathLst>
                <a:path w="577850" h="513714">
                  <a:moveTo>
                    <a:pt x="0" y="513397"/>
                  </a:moveTo>
                  <a:lnTo>
                    <a:pt x="0" y="50380"/>
                  </a:lnTo>
                  <a:lnTo>
                    <a:pt x="4072" y="30769"/>
                  </a:lnTo>
                  <a:lnTo>
                    <a:pt x="15178" y="14755"/>
                  </a:lnTo>
                  <a:lnTo>
                    <a:pt x="31648" y="3959"/>
                  </a:lnTo>
                  <a:lnTo>
                    <a:pt x="51816" y="0"/>
                  </a:lnTo>
                  <a:lnTo>
                    <a:pt x="525856" y="0"/>
                  </a:lnTo>
                  <a:lnTo>
                    <a:pt x="546023" y="3959"/>
                  </a:lnTo>
                  <a:lnTo>
                    <a:pt x="562494" y="14755"/>
                  </a:lnTo>
                  <a:lnTo>
                    <a:pt x="573599" y="30769"/>
                  </a:lnTo>
                  <a:lnTo>
                    <a:pt x="577672" y="50380"/>
                  </a:lnTo>
                  <a:lnTo>
                    <a:pt x="577672" y="513397"/>
                  </a:lnTo>
                </a:path>
              </a:pathLst>
            </a:custGeom>
            <a:ln w="2443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8477504" y="3300260"/>
            <a:ext cx="111125" cy="111760"/>
          </a:xfrm>
          <a:custGeom>
            <a:avLst/>
            <a:gdLst/>
            <a:ahLst/>
            <a:cxnLst/>
            <a:rect l="l" t="t" r="r" b="b"/>
            <a:pathLst>
              <a:path w="111125" h="111760">
                <a:moveTo>
                  <a:pt x="8229" y="65062"/>
                </a:moveTo>
                <a:lnTo>
                  <a:pt x="0" y="56819"/>
                </a:lnTo>
                <a:lnTo>
                  <a:pt x="0" y="108470"/>
                </a:lnTo>
                <a:lnTo>
                  <a:pt x="8229" y="100063"/>
                </a:lnTo>
                <a:lnTo>
                  <a:pt x="8229" y="65062"/>
                </a:lnTo>
                <a:close/>
              </a:path>
              <a:path w="111125" h="111760">
                <a:moveTo>
                  <a:pt x="8229" y="10337"/>
                </a:moveTo>
                <a:lnTo>
                  <a:pt x="0" y="2095"/>
                </a:lnTo>
                <a:lnTo>
                  <a:pt x="0" y="53746"/>
                </a:lnTo>
                <a:lnTo>
                  <a:pt x="8229" y="45326"/>
                </a:lnTo>
                <a:lnTo>
                  <a:pt x="8229" y="10337"/>
                </a:lnTo>
                <a:close/>
              </a:path>
              <a:path w="111125" h="111760">
                <a:moveTo>
                  <a:pt x="48933" y="111366"/>
                </a:moveTo>
                <a:lnTo>
                  <a:pt x="40513" y="103124"/>
                </a:lnTo>
                <a:lnTo>
                  <a:pt x="8636" y="103124"/>
                </a:lnTo>
                <a:lnTo>
                  <a:pt x="393" y="111366"/>
                </a:lnTo>
                <a:lnTo>
                  <a:pt x="48933" y="111366"/>
                </a:lnTo>
                <a:close/>
              </a:path>
              <a:path w="111125" h="111760">
                <a:moveTo>
                  <a:pt x="48933" y="0"/>
                </a:moveTo>
                <a:lnTo>
                  <a:pt x="393" y="0"/>
                </a:lnTo>
                <a:lnTo>
                  <a:pt x="8801" y="8242"/>
                </a:lnTo>
                <a:lnTo>
                  <a:pt x="40690" y="8242"/>
                </a:lnTo>
                <a:lnTo>
                  <a:pt x="48933" y="0"/>
                </a:lnTo>
                <a:close/>
              </a:path>
              <a:path w="111125" h="111760">
                <a:moveTo>
                  <a:pt x="49352" y="56807"/>
                </a:moveTo>
                <a:lnTo>
                  <a:pt x="41109" y="65227"/>
                </a:lnTo>
                <a:lnTo>
                  <a:pt x="41109" y="100215"/>
                </a:lnTo>
                <a:lnTo>
                  <a:pt x="49352" y="108458"/>
                </a:lnTo>
                <a:lnTo>
                  <a:pt x="49352" y="56807"/>
                </a:lnTo>
                <a:close/>
              </a:path>
              <a:path w="111125" h="111760">
                <a:moveTo>
                  <a:pt x="49352" y="2095"/>
                </a:moveTo>
                <a:lnTo>
                  <a:pt x="41109" y="10515"/>
                </a:lnTo>
                <a:lnTo>
                  <a:pt x="41109" y="45504"/>
                </a:lnTo>
                <a:lnTo>
                  <a:pt x="49352" y="53746"/>
                </a:lnTo>
                <a:lnTo>
                  <a:pt x="49352" y="2095"/>
                </a:lnTo>
                <a:close/>
              </a:path>
              <a:path w="111125" h="111760">
                <a:moveTo>
                  <a:pt x="69532" y="65062"/>
                </a:moveTo>
                <a:lnTo>
                  <a:pt x="61290" y="56819"/>
                </a:lnTo>
                <a:lnTo>
                  <a:pt x="61290" y="108470"/>
                </a:lnTo>
                <a:lnTo>
                  <a:pt x="69532" y="100063"/>
                </a:lnTo>
                <a:lnTo>
                  <a:pt x="69532" y="65062"/>
                </a:lnTo>
                <a:close/>
              </a:path>
              <a:path w="111125" h="111760">
                <a:moveTo>
                  <a:pt x="69532" y="10337"/>
                </a:moveTo>
                <a:lnTo>
                  <a:pt x="61290" y="2095"/>
                </a:lnTo>
                <a:lnTo>
                  <a:pt x="61290" y="53746"/>
                </a:lnTo>
                <a:lnTo>
                  <a:pt x="69532" y="45326"/>
                </a:lnTo>
                <a:lnTo>
                  <a:pt x="69532" y="10337"/>
                </a:lnTo>
                <a:close/>
              </a:path>
              <a:path w="111125" h="111760">
                <a:moveTo>
                  <a:pt x="110223" y="0"/>
                </a:moveTo>
                <a:lnTo>
                  <a:pt x="61696" y="0"/>
                </a:lnTo>
                <a:lnTo>
                  <a:pt x="70104" y="8242"/>
                </a:lnTo>
                <a:lnTo>
                  <a:pt x="101993" y="8242"/>
                </a:lnTo>
                <a:lnTo>
                  <a:pt x="110223" y="0"/>
                </a:lnTo>
                <a:close/>
              </a:path>
              <a:path w="111125" h="111760">
                <a:moveTo>
                  <a:pt x="110236" y="111366"/>
                </a:moveTo>
                <a:lnTo>
                  <a:pt x="101828" y="103124"/>
                </a:lnTo>
                <a:lnTo>
                  <a:pt x="69938" y="103124"/>
                </a:lnTo>
                <a:lnTo>
                  <a:pt x="61709" y="111366"/>
                </a:lnTo>
                <a:lnTo>
                  <a:pt x="110236" y="111366"/>
                </a:lnTo>
                <a:close/>
              </a:path>
              <a:path w="111125" h="111760">
                <a:moveTo>
                  <a:pt x="110642" y="56807"/>
                </a:moveTo>
                <a:lnTo>
                  <a:pt x="102412" y="65227"/>
                </a:lnTo>
                <a:lnTo>
                  <a:pt x="102412" y="100215"/>
                </a:lnTo>
                <a:lnTo>
                  <a:pt x="110642" y="108458"/>
                </a:lnTo>
                <a:lnTo>
                  <a:pt x="110642" y="56807"/>
                </a:lnTo>
                <a:close/>
              </a:path>
              <a:path w="111125" h="111760">
                <a:moveTo>
                  <a:pt x="110642" y="2095"/>
                </a:moveTo>
                <a:lnTo>
                  <a:pt x="102412" y="10515"/>
                </a:lnTo>
                <a:lnTo>
                  <a:pt x="102412" y="45504"/>
                </a:lnTo>
                <a:lnTo>
                  <a:pt x="110642" y="53746"/>
                </a:lnTo>
                <a:lnTo>
                  <a:pt x="110642" y="20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370701" y="1182612"/>
            <a:ext cx="1177290" cy="60896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10541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Super</a:t>
            </a:r>
            <a:r>
              <a:rPr sz="1400" i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1445"/>
              </a:lnSpc>
            </a:pP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for</a:t>
            </a:r>
            <a:r>
              <a:rPr sz="1400" i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appliances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70701" y="2177215"/>
            <a:ext cx="1253490" cy="42418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Paygo</a:t>
            </a:r>
            <a:r>
              <a:rPr sz="1400" i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function available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423243" y="987704"/>
            <a:ext cx="857885" cy="857885"/>
            <a:chOff x="5423243" y="987704"/>
            <a:chExt cx="857885" cy="857885"/>
          </a:xfrm>
        </p:grpSpPr>
        <p:sp>
          <p:nvSpPr>
            <p:cNvPr id="27" name="object 27"/>
            <p:cNvSpPr/>
            <p:nvPr/>
          </p:nvSpPr>
          <p:spPr>
            <a:xfrm>
              <a:off x="5423243" y="987704"/>
              <a:ext cx="857885" cy="857885"/>
            </a:xfrm>
            <a:custGeom>
              <a:avLst/>
              <a:gdLst/>
              <a:ahLst/>
              <a:cxnLst/>
              <a:rect l="l" t="t" r="r" b="b"/>
              <a:pathLst>
                <a:path w="857885" h="857885">
                  <a:moveTo>
                    <a:pt x="428701" y="0"/>
                  </a:moveTo>
                  <a:lnTo>
                    <a:pt x="381987" y="2515"/>
                  </a:lnTo>
                  <a:lnTo>
                    <a:pt x="336730" y="9886"/>
                  </a:lnTo>
                  <a:lnTo>
                    <a:pt x="293193" y="21852"/>
                  </a:lnTo>
                  <a:lnTo>
                    <a:pt x="251636" y="38151"/>
                  </a:lnTo>
                  <a:lnTo>
                    <a:pt x="212321" y="58523"/>
                  </a:lnTo>
                  <a:lnTo>
                    <a:pt x="175509" y="82704"/>
                  </a:lnTo>
                  <a:lnTo>
                    <a:pt x="141463" y="110434"/>
                  </a:lnTo>
                  <a:lnTo>
                    <a:pt x="110443" y="141452"/>
                  </a:lnTo>
                  <a:lnTo>
                    <a:pt x="82710" y="175496"/>
                  </a:lnTo>
                  <a:lnTo>
                    <a:pt x="58527" y="212304"/>
                  </a:lnTo>
                  <a:lnTo>
                    <a:pt x="38154" y="251615"/>
                  </a:lnTo>
                  <a:lnTo>
                    <a:pt x="21854" y="293168"/>
                  </a:lnTo>
                  <a:lnTo>
                    <a:pt x="9887" y="336702"/>
                  </a:lnTo>
                  <a:lnTo>
                    <a:pt x="2515" y="381953"/>
                  </a:lnTo>
                  <a:lnTo>
                    <a:pt x="0" y="428663"/>
                  </a:lnTo>
                  <a:lnTo>
                    <a:pt x="2515" y="475374"/>
                  </a:lnTo>
                  <a:lnTo>
                    <a:pt x="9887" y="520629"/>
                  </a:lnTo>
                  <a:lnTo>
                    <a:pt x="21854" y="564164"/>
                  </a:lnTo>
                  <a:lnTo>
                    <a:pt x="38154" y="605720"/>
                  </a:lnTo>
                  <a:lnTo>
                    <a:pt x="58527" y="645033"/>
                  </a:lnTo>
                  <a:lnTo>
                    <a:pt x="82710" y="681844"/>
                  </a:lnTo>
                  <a:lnTo>
                    <a:pt x="110443" y="715890"/>
                  </a:lnTo>
                  <a:lnTo>
                    <a:pt x="141463" y="746909"/>
                  </a:lnTo>
                  <a:lnTo>
                    <a:pt x="175509" y="774641"/>
                  </a:lnTo>
                  <a:lnTo>
                    <a:pt x="212321" y="798824"/>
                  </a:lnTo>
                  <a:lnTo>
                    <a:pt x="251636" y="819197"/>
                  </a:lnTo>
                  <a:lnTo>
                    <a:pt x="293193" y="835497"/>
                  </a:lnTo>
                  <a:lnTo>
                    <a:pt x="336730" y="847464"/>
                  </a:lnTo>
                  <a:lnTo>
                    <a:pt x="381987" y="854836"/>
                  </a:lnTo>
                  <a:lnTo>
                    <a:pt x="428701" y="857351"/>
                  </a:lnTo>
                  <a:lnTo>
                    <a:pt x="475408" y="854836"/>
                  </a:lnTo>
                  <a:lnTo>
                    <a:pt x="520659" y="847464"/>
                  </a:lnTo>
                  <a:lnTo>
                    <a:pt x="564193" y="835497"/>
                  </a:lnTo>
                  <a:lnTo>
                    <a:pt x="605747" y="819197"/>
                  </a:lnTo>
                  <a:lnTo>
                    <a:pt x="645060" y="798824"/>
                  </a:lnTo>
                  <a:lnTo>
                    <a:pt x="681871" y="774641"/>
                  </a:lnTo>
                  <a:lnTo>
                    <a:pt x="715918" y="746909"/>
                  </a:lnTo>
                  <a:lnTo>
                    <a:pt x="746939" y="715890"/>
                  </a:lnTo>
                  <a:lnTo>
                    <a:pt x="774672" y="681844"/>
                  </a:lnTo>
                  <a:lnTo>
                    <a:pt x="798857" y="645033"/>
                  </a:lnTo>
                  <a:lnTo>
                    <a:pt x="819231" y="605720"/>
                  </a:lnTo>
                  <a:lnTo>
                    <a:pt x="835533" y="564164"/>
                  </a:lnTo>
                  <a:lnTo>
                    <a:pt x="847501" y="520629"/>
                  </a:lnTo>
                  <a:lnTo>
                    <a:pt x="854873" y="475374"/>
                  </a:lnTo>
                  <a:lnTo>
                    <a:pt x="857389" y="428663"/>
                  </a:lnTo>
                  <a:lnTo>
                    <a:pt x="854873" y="381953"/>
                  </a:lnTo>
                  <a:lnTo>
                    <a:pt x="847501" y="336702"/>
                  </a:lnTo>
                  <a:lnTo>
                    <a:pt x="835533" y="293168"/>
                  </a:lnTo>
                  <a:lnTo>
                    <a:pt x="819231" y="251615"/>
                  </a:lnTo>
                  <a:lnTo>
                    <a:pt x="798857" y="212304"/>
                  </a:lnTo>
                  <a:lnTo>
                    <a:pt x="774672" y="175496"/>
                  </a:lnTo>
                  <a:lnTo>
                    <a:pt x="746939" y="141452"/>
                  </a:lnTo>
                  <a:lnTo>
                    <a:pt x="715918" y="110434"/>
                  </a:lnTo>
                  <a:lnTo>
                    <a:pt x="681871" y="82704"/>
                  </a:lnTo>
                  <a:lnTo>
                    <a:pt x="645060" y="58523"/>
                  </a:lnTo>
                  <a:lnTo>
                    <a:pt x="605747" y="38151"/>
                  </a:lnTo>
                  <a:lnTo>
                    <a:pt x="564193" y="21852"/>
                  </a:lnTo>
                  <a:lnTo>
                    <a:pt x="520659" y="9886"/>
                  </a:lnTo>
                  <a:lnTo>
                    <a:pt x="475408" y="2515"/>
                  </a:lnTo>
                  <a:lnTo>
                    <a:pt x="428701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738495" y="1251585"/>
              <a:ext cx="250825" cy="390525"/>
            </a:xfrm>
            <a:custGeom>
              <a:avLst/>
              <a:gdLst/>
              <a:ahLst/>
              <a:cxnLst/>
              <a:rect l="l" t="t" r="r" b="b"/>
              <a:pathLst>
                <a:path w="250825" h="390525">
                  <a:moveTo>
                    <a:pt x="228777" y="390525"/>
                  </a:moveTo>
                  <a:lnTo>
                    <a:pt x="21907" y="390525"/>
                  </a:lnTo>
                  <a:lnTo>
                    <a:pt x="13383" y="388803"/>
                  </a:lnTo>
                  <a:lnTo>
                    <a:pt x="6419" y="384109"/>
                  </a:lnTo>
                  <a:lnTo>
                    <a:pt x="1722" y="377146"/>
                  </a:lnTo>
                  <a:lnTo>
                    <a:pt x="0" y="368617"/>
                  </a:lnTo>
                  <a:lnTo>
                    <a:pt x="0" y="21907"/>
                  </a:lnTo>
                  <a:lnTo>
                    <a:pt x="1722" y="13378"/>
                  </a:lnTo>
                  <a:lnTo>
                    <a:pt x="6419" y="6415"/>
                  </a:lnTo>
                  <a:lnTo>
                    <a:pt x="13383" y="1721"/>
                  </a:lnTo>
                  <a:lnTo>
                    <a:pt x="21907" y="0"/>
                  </a:lnTo>
                  <a:lnTo>
                    <a:pt x="228777" y="0"/>
                  </a:lnTo>
                  <a:lnTo>
                    <a:pt x="237301" y="1721"/>
                  </a:lnTo>
                  <a:lnTo>
                    <a:pt x="244265" y="6415"/>
                  </a:lnTo>
                  <a:lnTo>
                    <a:pt x="248962" y="13378"/>
                  </a:lnTo>
                  <a:lnTo>
                    <a:pt x="250685" y="21907"/>
                  </a:lnTo>
                  <a:lnTo>
                    <a:pt x="250685" y="368617"/>
                  </a:lnTo>
                  <a:lnTo>
                    <a:pt x="248962" y="377146"/>
                  </a:lnTo>
                  <a:lnTo>
                    <a:pt x="244265" y="384109"/>
                  </a:lnTo>
                  <a:lnTo>
                    <a:pt x="237301" y="388803"/>
                  </a:lnTo>
                  <a:lnTo>
                    <a:pt x="228777" y="390525"/>
                  </a:lnTo>
                  <a:close/>
                </a:path>
              </a:pathLst>
            </a:custGeom>
            <a:ln w="2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1988" y="1182579"/>
              <a:ext cx="123685" cy="821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8909" y="1282312"/>
              <a:ext cx="129908" cy="1616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6495" y="1389488"/>
              <a:ext cx="111112" cy="157327"/>
            </a:xfrm>
            <a:prstGeom prst="rect">
              <a:avLst/>
            </a:prstGeom>
          </p:spPr>
        </p:pic>
      </p:grpSp>
      <p:sp>
        <p:nvSpPr>
          <p:cNvPr id="32" name="object 32"/>
          <p:cNvSpPr/>
          <p:nvPr/>
        </p:nvSpPr>
        <p:spPr>
          <a:xfrm>
            <a:off x="5780239" y="1409306"/>
            <a:ext cx="159385" cy="190500"/>
          </a:xfrm>
          <a:custGeom>
            <a:avLst/>
            <a:gdLst/>
            <a:ahLst/>
            <a:cxnLst/>
            <a:rect l="l" t="t" r="r" b="b"/>
            <a:pathLst>
              <a:path w="159385" h="190500">
                <a:moveTo>
                  <a:pt x="158876" y="190487"/>
                </a:moveTo>
                <a:lnTo>
                  <a:pt x="0" y="190487"/>
                </a:lnTo>
                <a:lnTo>
                  <a:pt x="0" y="115392"/>
                </a:lnTo>
                <a:lnTo>
                  <a:pt x="158876" y="115392"/>
                </a:lnTo>
                <a:lnTo>
                  <a:pt x="158876" y="190487"/>
                </a:lnTo>
                <a:close/>
              </a:path>
              <a:path w="159385" h="190500">
                <a:moveTo>
                  <a:pt x="158876" y="75082"/>
                </a:moveTo>
                <a:lnTo>
                  <a:pt x="0" y="75082"/>
                </a:lnTo>
                <a:lnTo>
                  <a:pt x="0" y="0"/>
                </a:lnTo>
                <a:lnTo>
                  <a:pt x="158876" y="0"/>
                </a:lnTo>
                <a:lnTo>
                  <a:pt x="158876" y="75082"/>
                </a:lnTo>
                <a:close/>
              </a:path>
            </a:pathLst>
          </a:custGeom>
          <a:ln w="262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5423243" y="1982381"/>
            <a:ext cx="857885" cy="857885"/>
            <a:chOff x="5423243" y="1982381"/>
            <a:chExt cx="857885" cy="857885"/>
          </a:xfrm>
        </p:grpSpPr>
        <p:sp>
          <p:nvSpPr>
            <p:cNvPr id="34" name="object 34"/>
            <p:cNvSpPr/>
            <p:nvPr/>
          </p:nvSpPr>
          <p:spPr>
            <a:xfrm>
              <a:off x="5423243" y="1982381"/>
              <a:ext cx="857885" cy="857885"/>
            </a:xfrm>
            <a:custGeom>
              <a:avLst/>
              <a:gdLst/>
              <a:ahLst/>
              <a:cxnLst/>
              <a:rect l="l" t="t" r="r" b="b"/>
              <a:pathLst>
                <a:path w="857885" h="857885">
                  <a:moveTo>
                    <a:pt x="428688" y="0"/>
                  </a:moveTo>
                  <a:lnTo>
                    <a:pt x="381976" y="2515"/>
                  </a:lnTo>
                  <a:lnTo>
                    <a:pt x="336722" y="9886"/>
                  </a:lnTo>
                  <a:lnTo>
                    <a:pt x="293186" y="21852"/>
                  </a:lnTo>
                  <a:lnTo>
                    <a:pt x="251631" y="38151"/>
                  </a:lnTo>
                  <a:lnTo>
                    <a:pt x="212317" y="58523"/>
                  </a:lnTo>
                  <a:lnTo>
                    <a:pt x="175507" y="82704"/>
                  </a:lnTo>
                  <a:lnTo>
                    <a:pt x="141461" y="110434"/>
                  </a:lnTo>
                  <a:lnTo>
                    <a:pt x="110441" y="141452"/>
                  </a:lnTo>
                  <a:lnTo>
                    <a:pt x="82709" y="175496"/>
                  </a:lnTo>
                  <a:lnTo>
                    <a:pt x="58526" y="212304"/>
                  </a:lnTo>
                  <a:lnTo>
                    <a:pt x="38154" y="251615"/>
                  </a:lnTo>
                  <a:lnTo>
                    <a:pt x="21854" y="293168"/>
                  </a:lnTo>
                  <a:lnTo>
                    <a:pt x="9887" y="336702"/>
                  </a:lnTo>
                  <a:lnTo>
                    <a:pt x="2515" y="381953"/>
                  </a:lnTo>
                  <a:lnTo>
                    <a:pt x="0" y="428663"/>
                  </a:lnTo>
                  <a:lnTo>
                    <a:pt x="2515" y="475374"/>
                  </a:lnTo>
                  <a:lnTo>
                    <a:pt x="9887" y="520629"/>
                  </a:lnTo>
                  <a:lnTo>
                    <a:pt x="21854" y="564164"/>
                  </a:lnTo>
                  <a:lnTo>
                    <a:pt x="38154" y="605720"/>
                  </a:lnTo>
                  <a:lnTo>
                    <a:pt x="58526" y="645033"/>
                  </a:lnTo>
                  <a:lnTo>
                    <a:pt x="82709" y="681844"/>
                  </a:lnTo>
                  <a:lnTo>
                    <a:pt x="110441" y="715890"/>
                  </a:lnTo>
                  <a:lnTo>
                    <a:pt x="141461" y="746909"/>
                  </a:lnTo>
                  <a:lnTo>
                    <a:pt x="175507" y="774641"/>
                  </a:lnTo>
                  <a:lnTo>
                    <a:pt x="212317" y="798824"/>
                  </a:lnTo>
                  <a:lnTo>
                    <a:pt x="251631" y="819197"/>
                  </a:lnTo>
                  <a:lnTo>
                    <a:pt x="293186" y="835497"/>
                  </a:lnTo>
                  <a:lnTo>
                    <a:pt x="336722" y="847464"/>
                  </a:lnTo>
                  <a:lnTo>
                    <a:pt x="381976" y="854836"/>
                  </a:lnTo>
                  <a:lnTo>
                    <a:pt x="428688" y="857351"/>
                  </a:lnTo>
                  <a:lnTo>
                    <a:pt x="475397" y="854836"/>
                  </a:lnTo>
                  <a:lnTo>
                    <a:pt x="520650" y="847464"/>
                  </a:lnTo>
                  <a:lnTo>
                    <a:pt x="564184" y="835497"/>
                  </a:lnTo>
                  <a:lnTo>
                    <a:pt x="605737" y="819197"/>
                  </a:lnTo>
                  <a:lnTo>
                    <a:pt x="645050" y="798824"/>
                  </a:lnTo>
                  <a:lnTo>
                    <a:pt x="681859" y="774641"/>
                  </a:lnTo>
                  <a:lnTo>
                    <a:pt x="715904" y="746909"/>
                  </a:lnTo>
                  <a:lnTo>
                    <a:pt x="746923" y="715890"/>
                  </a:lnTo>
                  <a:lnTo>
                    <a:pt x="774655" y="681844"/>
                  </a:lnTo>
                  <a:lnTo>
                    <a:pt x="798837" y="645033"/>
                  </a:lnTo>
                  <a:lnTo>
                    <a:pt x="819210" y="605720"/>
                  </a:lnTo>
                  <a:lnTo>
                    <a:pt x="835510" y="564164"/>
                  </a:lnTo>
                  <a:lnTo>
                    <a:pt x="847477" y="520629"/>
                  </a:lnTo>
                  <a:lnTo>
                    <a:pt x="854848" y="475374"/>
                  </a:lnTo>
                  <a:lnTo>
                    <a:pt x="857364" y="428663"/>
                  </a:lnTo>
                  <a:lnTo>
                    <a:pt x="854848" y="381953"/>
                  </a:lnTo>
                  <a:lnTo>
                    <a:pt x="847477" y="336702"/>
                  </a:lnTo>
                  <a:lnTo>
                    <a:pt x="835510" y="293168"/>
                  </a:lnTo>
                  <a:lnTo>
                    <a:pt x="819210" y="251615"/>
                  </a:lnTo>
                  <a:lnTo>
                    <a:pt x="798837" y="212304"/>
                  </a:lnTo>
                  <a:lnTo>
                    <a:pt x="774655" y="175496"/>
                  </a:lnTo>
                  <a:lnTo>
                    <a:pt x="746923" y="141452"/>
                  </a:lnTo>
                  <a:lnTo>
                    <a:pt x="715904" y="110434"/>
                  </a:lnTo>
                  <a:lnTo>
                    <a:pt x="681859" y="82704"/>
                  </a:lnTo>
                  <a:lnTo>
                    <a:pt x="645050" y="58523"/>
                  </a:lnTo>
                  <a:lnTo>
                    <a:pt x="605737" y="38151"/>
                  </a:lnTo>
                  <a:lnTo>
                    <a:pt x="564184" y="21852"/>
                  </a:lnTo>
                  <a:lnTo>
                    <a:pt x="520650" y="9886"/>
                  </a:lnTo>
                  <a:lnTo>
                    <a:pt x="475397" y="2515"/>
                  </a:lnTo>
                  <a:lnTo>
                    <a:pt x="42868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635167" y="2290191"/>
              <a:ext cx="233045" cy="381000"/>
            </a:xfrm>
            <a:custGeom>
              <a:avLst/>
              <a:gdLst/>
              <a:ahLst/>
              <a:cxnLst/>
              <a:rect l="l" t="t" r="r" b="b"/>
              <a:pathLst>
                <a:path w="233045" h="381000">
                  <a:moveTo>
                    <a:pt x="206387" y="380504"/>
                  </a:moveTo>
                  <a:lnTo>
                    <a:pt x="26301" y="380504"/>
                  </a:lnTo>
                  <a:lnTo>
                    <a:pt x="16068" y="378436"/>
                  </a:lnTo>
                  <a:lnTo>
                    <a:pt x="7707" y="372795"/>
                  </a:lnTo>
                  <a:lnTo>
                    <a:pt x="2068" y="364431"/>
                  </a:lnTo>
                  <a:lnTo>
                    <a:pt x="0" y="354190"/>
                  </a:lnTo>
                  <a:lnTo>
                    <a:pt x="0" y="26314"/>
                  </a:lnTo>
                  <a:lnTo>
                    <a:pt x="2068" y="16073"/>
                  </a:lnTo>
                  <a:lnTo>
                    <a:pt x="7707" y="7708"/>
                  </a:lnTo>
                  <a:lnTo>
                    <a:pt x="16068" y="2068"/>
                  </a:lnTo>
                  <a:lnTo>
                    <a:pt x="26301" y="0"/>
                  </a:lnTo>
                  <a:lnTo>
                    <a:pt x="206387" y="0"/>
                  </a:lnTo>
                  <a:lnTo>
                    <a:pt x="216634" y="2068"/>
                  </a:lnTo>
                  <a:lnTo>
                    <a:pt x="224997" y="7708"/>
                  </a:lnTo>
                  <a:lnTo>
                    <a:pt x="230635" y="16073"/>
                  </a:lnTo>
                  <a:lnTo>
                    <a:pt x="232702" y="26314"/>
                  </a:lnTo>
                  <a:lnTo>
                    <a:pt x="232702" y="354190"/>
                  </a:lnTo>
                  <a:lnTo>
                    <a:pt x="230635" y="364431"/>
                  </a:lnTo>
                  <a:lnTo>
                    <a:pt x="224997" y="372795"/>
                  </a:lnTo>
                  <a:lnTo>
                    <a:pt x="216634" y="378436"/>
                  </a:lnTo>
                  <a:lnTo>
                    <a:pt x="206387" y="380504"/>
                  </a:lnTo>
                  <a:close/>
                </a:path>
              </a:pathLst>
            </a:custGeom>
            <a:ln w="171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667679" y="2326729"/>
              <a:ext cx="168275" cy="297180"/>
            </a:xfrm>
            <a:custGeom>
              <a:avLst/>
              <a:gdLst/>
              <a:ahLst/>
              <a:cxnLst/>
              <a:rect l="l" t="t" r="r" b="b"/>
              <a:pathLst>
                <a:path w="168275" h="297180">
                  <a:moveTo>
                    <a:pt x="167754" y="13576"/>
                  </a:moveTo>
                  <a:lnTo>
                    <a:pt x="167754" y="283197"/>
                  </a:lnTo>
                  <a:lnTo>
                    <a:pt x="167754" y="290690"/>
                  </a:lnTo>
                  <a:lnTo>
                    <a:pt x="160756" y="296773"/>
                  </a:lnTo>
                  <a:lnTo>
                    <a:pt x="152120" y="296773"/>
                  </a:lnTo>
                  <a:lnTo>
                    <a:pt x="15633" y="296773"/>
                  </a:lnTo>
                  <a:lnTo>
                    <a:pt x="7010" y="296773"/>
                  </a:lnTo>
                  <a:lnTo>
                    <a:pt x="0" y="290690"/>
                  </a:lnTo>
                  <a:lnTo>
                    <a:pt x="0" y="283197"/>
                  </a:lnTo>
                  <a:lnTo>
                    <a:pt x="0" y="13576"/>
                  </a:lnTo>
                  <a:lnTo>
                    <a:pt x="0" y="6083"/>
                  </a:lnTo>
                  <a:lnTo>
                    <a:pt x="7010" y="0"/>
                  </a:lnTo>
                  <a:lnTo>
                    <a:pt x="15633" y="0"/>
                  </a:lnTo>
                  <a:lnTo>
                    <a:pt x="34937" y="0"/>
                  </a:lnTo>
                  <a:lnTo>
                    <a:pt x="42811" y="0"/>
                  </a:lnTo>
                  <a:lnTo>
                    <a:pt x="49199" y="5549"/>
                  </a:lnTo>
                  <a:lnTo>
                    <a:pt x="49199" y="12382"/>
                  </a:lnTo>
                  <a:lnTo>
                    <a:pt x="49199" y="14020"/>
                  </a:lnTo>
                  <a:lnTo>
                    <a:pt x="49199" y="19786"/>
                  </a:lnTo>
                  <a:lnTo>
                    <a:pt x="54584" y="24460"/>
                  </a:lnTo>
                  <a:lnTo>
                    <a:pt x="61214" y="24460"/>
                  </a:lnTo>
                  <a:lnTo>
                    <a:pt x="106286" y="24460"/>
                  </a:lnTo>
                  <a:lnTo>
                    <a:pt x="112991" y="24460"/>
                  </a:lnTo>
                  <a:lnTo>
                    <a:pt x="118427" y="19735"/>
                  </a:lnTo>
                  <a:lnTo>
                    <a:pt x="118427" y="13906"/>
                  </a:lnTo>
                  <a:lnTo>
                    <a:pt x="118427" y="12382"/>
                  </a:lnTo>
                  <a:lnTo>
                    <a:pt x="118427" y="5549"/>
                  </a:lnTo>
                  <a:lnTo>
                    <a:pt x="124815" y="0"/>
                  </a:lnTo>
                  <a:lnTo>
                    <a:pt x="132702" y="0"/>
                  </a:lnTo>
                  <a:lnTo>
                    <a:pt x="152120" y="0"/>
                  </a:lnTo>
                  <a:lnTo>
                    <a:pt x="160756" y="0"/>
                  </a:lnTo>
                  <a:lnTo>
                    <a:pt x="167754" y="6083"/>
                  </a:lnTo>
                  <a:lnTo>
                    <a:pt x="167754" y="13576"/>
                  </a:lnTo>
                  <a:close/>
                </a:path>
              </a:pathLst>
            </a:custGeom>
            <a:ln w="153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708802" y="2392235"/>
              <a:ext cx="85090" cy="133985"/>
            </a:xfrm>
            <a:custGeom>
              <a:avLst/>
              <a:gdLst/>
              <a:ahLst/>
              <a:cxnLst/>
              <a:rect l="l" t="t" r="r" b="b"/>
              <a:pathLst>
                <a:path w="85089" h="133985">
                  <a:moveTo>
                    <a:pt x="49479" y="0"/>
                  </a:moveTo>
                  <a:lnTo>
                    <a:pt x="41567" y="0"/>
                  </a:lnTo>
                  <a:lnTo>
                    <a:pt x="33406" y="623"/>
                  </a:lnTo>
                  <a:lnTo>
                    <a:pt x="4688" y="28186"/>
                  </a:lnTo>
                  <a:lnTo>
                    <a:pt x="4051" y="35686"/>
                  </a:lnTo>
                  <a:lnTo>
                    <a:pt x="4051" y="41503"/>
                  </a:lnTo>
                  <a:lnTo>
                    <a:pt x="50076" y="75082"/>
                  </a:lnTo>
                  <a:lnTo>
                    <a:pt x="57403" y="77647"/>
                  </a:lnTo>
                  <a:lnTo>
                    <a:pt x="64185" y="81292"/>
                  </a:lnTo>
                  <a:lnTo>
                    <a:pt x="66700" y="83616"/>
                  </a:lnTo>
                  <a:lnTo>
                    <a:pt x="70065" y="89319"/>
                  </a:lnTo>
                  <a:lnTo>
                    <a:pt x="70904" y="92671"/>
                  </a:lnTo>
                  <a:lnTo>
                    <a:pt x="70904" y="102996"/>
                  </a:lnTo>
                  <a:lnTo>
                    <a:pt x="68592" y="108305"/>
                  </a:lnTo>
                  <a:lnTo>
                    <a:pt x="59347" y="116484"/>
                  </a:lnTo>
                  <a:lnTo>
                    <a:pt x="52844" y="118516"/>
                  </a:lnTo>
                  <a:lnTo>
                    <a:pt x="38684" y="118516"/>
                  </a:lnTo>
                  <a:lnTo>
                    <a:pt x="13246" y="88671"/>
                  </a:lnTo>
                  <a:lnTo>
                    <a:pt x="0" y="90068"/>
                  </a:lnTo>
                  <a:lnTo>
                    <a:pt x="18484" y="127307"/>
                  </a:lnTo>
                  <a:lnTo>
                    <a:pt x="43522" y="133972"/>
                  </a:lnTo>
                  <a:lnTo>
                    <a:pt x="51943" y="133972"/>
                  </a:lnTo>
                  <a:lnTo>
                    <a:pt x="82765" y="109207"/>
                  </a:lnTo>
                  <a:lnTo>
                    <a:pt x="84493" y="102476"/>
                  </a:lnTo>
                  <a:lnTo>
                    <a:pt x="84493" y="87604"/>
                  </a:lnTo>
                  <a:lnTo>
                    <a:pt x="53289" y="58115"/>
                  </a:lnTo>
                  <a:lnTo>
                    <a:pt x="32118" y="52247"/>
                  </a:lnTo>
                  <a:lnTo>
                    <a:pt x="25209" y="49326"/>
                  </a:lnTo>
                  <a:lnTo>
                    <a:pt x="19100" y="43560"/>
                  </a:lnTo>
                  <a:lnTo>
                    <a:pt x="17564" y="39522"/>
                  </a:lnTo>
                  <a:lnTo>
                    <a:pt x="17564" y="28613"/>
                  </a:lnTo>
                  <a:lnTo>
                    <a:pt x="19646" y="24015"/>
                  </a:lnTo>
                  <a:lnTo>
                    <a:pt x="28016" y="16878"/>
                  </a:lnTo>
                  <a:lnTo>
                    <a:pt x="34086" y="15125"/>
                  </a:lnTo>
                  <a:lnTo>
                    <a:pt x="49860" y="15125"/>
                  </a:lnTo>
                  <a:lnTo>
                    <a:pt x="55918" y="17132"/>
                  </a:lnTo>
                  <a:lnTo>
                    <a:pt x="64592" y="25260"/>
                  </a:lnTo>
                  <a:lnTo>
                    <a:pt x="67094" y="31508"/>
                  </a:lnTo>
                  <a:lnTo>
                    <a:pt x="67805" y="39916"/>
                  </a:lnTo>
                  <a:lnTo>
                    <a:pt x="81305" y="38684"/>
                  </a:lnTo>
                  <a:lnTo>
                    <a:pt x="56375" y="1562"/>
                  </a:lnTo>
                  <a:lnTo>
                    <a:pt x="49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751550" y="2378380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0"/>
                  </a:moveTo>
                  <a:lnTo>
                    <a:pt x="0" y="157861"/>
                  </a:lnTo>
                </a:path>
              </a:pathLst>
            </a:custGeom>
            <a:ln w="150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23280" y="2160314"/>
              <a:ext cx="204603" cy="42350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690489" y="2144014"/>
              <a:ext cx="258445" cy="73025"/>
            </a:xfrm>
            <a:custGeom>
              <a:avLst/>
              <a:gdLst/>
              <a:ahLst/>
              <a:cxnLst/>
              <a:rect l="l" t="t" r="r" b="b"/>
              <a:pathLst>
                <a:path w="258445" h="73025">
                  <a:moveTo>
                    <a:pt x="258267" y="20789"/>
                  </a:moveTo>
                  <a:lnTo>
                    <a:pt x="236252" y="11915"/>
                  </a:lnTo>
                  <a:lnTo>
                    <a:pt x="213150" y="5394"/>
                  </a:lnTo>
                  <a:lnTo>
                    <a:pt x="189104" y="1373"/>
                  </a:lnTo>
                  <a:lnTo>
                    <a:pt x="164261" y="0"/>
                  </a:lnTo>
                  <a:lnTo>
                    <a:pt x="116864" y="5063"/>
                  </a:lnTo>
                  <a:lnTo>
                    <a:pt x="72977" y="19545"/>
                  </a:lnTo>
                  <a:lnTo>
                    <a:pt x="33666" y="42380"/>
                  </a:lnTo>
                  <a:lnTo>
                    <a:pt x="0" y="72504"/>
                  </a:lnTo>
                </a:path>
              </a:pathLst>
            </a:custGeom>
            <a:ln w="183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901449" y="2121738"/>
              <a:ext cx="69215" cy="485775"/>
            </a:xfrm>
            <a:custGeom>
              <a:avLst/>
              <a:gdLst/>
              <a:ahLst/>
              <a:cxnLst/>
              <a:rect l="l" t="t" r="r" b="b"/>
              <a:pathLst>
                <a:path w="69214" h="485775">
                  <a:moveTo>
                    <a:pt x="53403" y="482612"/>
                  </a:moveTo>
                  <a:lnTo>
                    <a:pt x="26327" y="411861"/>
                  </a:lnTo>
                  <a:lnTo>
                    <a:pt x="22110" y="411746"/>
                  </a:lnTo>
                  <a:lnTo>
                    <a:pt x="812" y="459447"/>
                  </a:lnTo>
                  <a:lnTo>
                    <a:pt x="0" y="461276"/>
                  </a:lnTo>
                  <a:lnTo>
                    <a:pt x="812" y="463410"/>
                  </a:lnTo>
                  <a:lnTo>
                    <a:pt x="50330" y="485521"/>
                  </a:lnTo>
                  <a:lnTo>
                    <a:pt x="53403" y="482612"/>
                  </a:lnTo>
                  <a:close/>
                </a:path>
                <a:path w="69214" h="485775">
                  <a:moveTo>
                    <a:pt x="68986" y="51295"/>
                  </a:moveTo>
                  <a:lnTo>
                    <a:pt x="50800" y="203"/>
                  </a:lnTo>
                  <a:lnTo>
                    <a:pt x="46583" y="0"/>
                  </a:lnTo>
                  <a:lnTo>
                    <a:pt x="14071" y="68414"/>
                  </a:lnTo>
                  <a:lnTo>
                    <a:pt x="16916" y="71551"/>
                  </a:lnTo>
                  <a:lnTo>
                    <a:pt x="66116" y="54038"/>
                  </a:lnTo>
                  <a:lnTo>
                    <a:pt x="67995" y="53365"/>
                  </a:lnTo>
                  <a:lnTo>
                    <a:pt x="68986" y="512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/>
          <p:nvPr/>
        </p:nvSpPr>
        <p:spPr>
          <a:xfrm>
            <a:off x="7407" y="0"/>
            <a:ext cx="5353050" cy="523240"/>
          </a:xfrm>
          <a:custGeom>
            <a:avLst/>
            <a:gdLst/>
            <a:ahLst/>
            <a:cxnLst/>
            <a:rect l="l" t="t" r="r" b="b"/>
            <a:pathLst>
              <a:path w="5353050" h="523240">
                <a:moveTo>
                  <a:pt x="5255412" y="0"/>
                </a:moveTo>
                <a:lnTo>
                  <a:pt x="0" y="0"/>
                </a:lnTo>
                <a:lnTo>
                  <a:pt x="0" y="522706"/>
                </a:lnTo>
                <a:lnTo>
                  <a:pt x="5255412" y="522706"/>
                </a:lnTo>
                <a:lnTo>
                  <a:pt x="5293236" y="515071"/>
                </a:lnTo>
                <a:lnTo>
                  <a:pt x="5324122" y="494250"/>
                </a:lnTo>
                <a:lnTo>
                  <a:pt x="5344945" y="463368"/>
                </a:lnTo>
                <a:lnTo>
                  <a:pt x="5352580" y="425551"/>
                </a:lnTo>
                <a:lnTo>
                  <a:pt x="5352580" y="97155"/>
                </a:lnTo>
                <a:lnTo>
                  <a:pt x="5344945" y="59337"/>
                </a:lnTo>
                <a:lnTo>
                  <a:pt x="5324122" y="28455"/>
                </a:lnTo>
                <a:lnTo>
                  <a:pt x="5293236" y="7634"/>
                </a:lnTo>
                <a:lnTo>
                  <a:pt x="5255412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373707" y="67319"/>
            <a:ext cx="1068705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spc="190" dirty="0"/>
              <a:t>MBOX</a:t>
            </a:r>
            <a:endParaRPr sz="2450"/>
          </a:p>
        </p:txBody>
      </p:sp>
      <p:sp>
        <p:nvSpPr>
          <p:cNvPr id="44" name="object 44"/>
          <p:cNvSpPr txBox="1"/>
          <p:nvPr/>
        </p:nvSpPr>
        <p:spPr>
          <a:xfrm>
            <a:off x="1566595" y="209977"/>
            <a:ext cx="261874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POWER</a:t>
            </a:r>
            <a:r>
              <a:rPr sz="1250" spc="22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WHATEVER</a:t>
            </a:r>
            <a:r>
              <a:rPr sz="1250" spc="22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50100"/>
                </a:solidFill>
                <a:latin typeface="Arial MT"/>
                <a:cs typeface="Arial MT"/>
              </a:rPr>
              <a:t>YOU</a:t>
            </a:r>
            <a:r>
              <a:rPr sz="1250" spc="225" dirty="0">
                <a:solidFill>
                  <a:srgbClr val="050100"/>
                </a:solidFill>
                <a:latin typeface="Arial MT"/>
                <a:cs typeface="Arial MT"/>
              </a:rPr>
              <a:t> </a:t>
            </a:r>
            <a:r>
              <a:rPr sz="1250" spc="75" dirty="0">
                <a:solidFill>
                  <a:srgbClr val="050100"/>
                </a:solidFill>
                <a:latin typeface="Arial MT"/>
                <a:cs typeface="Arial MT"/>
              </a:rPr>
              <a:t>WANT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24563" y="2941574"/>
            <a:ext cx="854316" cy="854278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6366636" y="3136760"/>
            <a:ext cx="138239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VeraSol-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certified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product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821524" y="825335"/>
            <a:ext cx="892175" cy="261620"/>
            <a:chOff x="821524" y="825335"/>
            <a:chExt cx="892175" cy="261620"/>
          </a:xfrm>
        </p:grpSpPr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1524" y="842746"/>
              <a:ext cx="273229" cy="24353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3819" y="889889"/>
              <a:ext cx="77520" cy="19364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22882" y="889876"/>
              <a:ext cx="119875" cy="19639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8704" y="839330"/>
              <a:ext cx="134569" cy="24762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4787" y="889889"/>
              <a:ext cx="119875" cy="19672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675345" y="825335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4" name="object 5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06805" y="796061"/>
            <a:ext cx="331203" cy="32938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7208" y="1323670"/>
            <a:ext cx="3965981" cy="2672779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7416" y="4411472"/>
            <a:ext cx="11153140" cy="2787650"/>
          </a:xfrm>
          <a:custGeom>
            <a:avLst/>
            <a:gdLst/>
            <a:ahLst/>
            <a:cxnLst/>
            <a:rect l="l" t="t" r="r" b="b"/>
            <a:pathLst>
              <a:path w="11153140" h="2787650">
                <a:moveTo>
                  <a:pt x="11152593" y="0"/>
                </a:moveTo>
                <a:lnTo>
                  <a:pt x="0" y="0"/>
                </a:lnTo>
                <a:lnTo>
                  <a:pt x="0" y="2787053"/>
                </a:lnTo>
                <a:lnTo>
                  <a:pt x="11152593" y="2787053"/>
                </a:lnTo>
                <a:lnTo>
                  <a:pt x="11152593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411311" y="5074261"/>
            <a:ext cx="2269490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-6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11323" y="5638915"/>
            <a:ext cx="1855470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2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11323" y="6168124"/>
            <a:ext cx="528955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Bulb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11323" y="6712886"/>
            <a:ext cx="2012314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-1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-1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2239" y="4405757"/>
            <a:ext cx="11163935" cy="2794635"/>
            <a:chOff x="2239" y="4405757"/>
            <a:chExt cx="11163935" cy="2794635"/>
          </a:xfrm>
        </p:grpSpPr>
        <p:sp>
          <p:nvSpPr>
            <p:cNvPr id="62" name="object 62"/>
            <p:cNvSpPr/>
            <p:nvPr/>
          </p:nvSpPr>
          <p:spPr>
            <a:xfrm>
              <a:off x="2944996" y="4420920"/>
              <a:ext cx="11430" cy="2779395"/>
            </a:xfrm>
            <a:custGeom>
              <a:avLst/>
              <a:gdLst/>
              <a:ahLst/>
              <a:cxnLst/>
              <a:rect l="l" t="t" r="r" b="b"/>
              <a:pathLst>
                <a:path w="11430" h="2779395">
                  <a:moveTo>
                    <a:pt x="11061" y="0"/>
                  </a:moveTo>
                  <a:lnTo>
                    <a:pt x="0" y="0"/>
                  </a:lnTo>
                  <a:lnTo>
                    <a:pt x="0" y="2779077"/>
                  </a:lnTo>
                  <a:lnTo>
                    <a:pt x="11061" y="2779077"/>
                  </a:lnTo>
                  <a:lnTo>
                    <a:pt x="110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5013604" y="5530659"/>
              <a:ext cx="0" cy="555625"/>
            </a:xfrm>
            <a:custGeom>
              <a:avLst/>
              <a:gdLst/>
              <a:ahLst/>
              <a:cxnLst/>
              <a:rect l="l" t="t" r="r" b="b"/>
              <a:pathLst>
                <a:path h="555625">
                  <a:moveTo>
                    <a:pt x="0" y="0"/>
                  </a:moveTo>
                  <a:lnTo>
                    <a:pt x="0" y="555053"/>
                  </a:lnTo>
                </a:path>
              </a:pathLst>
            </a:custGeom>
            <a:ln w="11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992530" y="5530659"/>
              <a:ext cx="0" cy="555625"/>
            </a:xfrm>
            <a:custGeom>
              <a:avLst/>
              <a:gdLst/>
              <a:ahLst/>
              <a:cxnLst/>
              <a:rect l="l" t="t" r="r" b="b"/>
              <a:pathLst>
                <a:path h="555625">
                  <a:moveTo>
                    <a:pt x="0" y="0"/>
                  </a:moveTo>
                  <a:lnTo>
                    <a:pt x="0" y="555053"/>
                  </a:lnTo>
                </a:path>
              </a:pathLst>
            </a:custGeom>
            <a:ln w="11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008499" y="6640766"/>
              <a:ext cx="1989455" cy="559435"/>
            </a:xfrm>
            <a:custGeom>
              <a:avLst/>
              <a:gdLst/>
              <a:ahLst/>
              <a:cxnLst/>
              <a:rect l="l" t="t" r="r" b="b"/>
              <a:pathLst>
                <a:path w="1989454" h="559434">
                  <a:moveTo>
                    <a:pt x="10185" y="0"/>
                  </a:moveTo>
                  <a:lnTo>
                    <a:pt x="0" y="0"/>
                  </a:lnTo>
                  <a:lnTo>
                    <a:pt x="0" y="559231"/>
                  </a:lnTo>
                  <a:lnTo>
                    <a:pt x="10185" y="559231"/>
                  </a:lnTo>
                  <a:lnTo>
                    <a:pt x="10185" y="0"/>
                  </a:lnTo>
                  <a:close/>
                </a:path>
                <a:path w="1989454" h="559434">
                  <a:moveTo>
                    <a:pt x="1989112" y="0"/>
                  </a:moveTo>
                  <a:lnTo>
                    <a:pt x="1978926" y="0"/>
                  </a:lnTo>
                  <a:lnTo>
                    <a:pt x="1978926" y="559231"/>
                  </a:lnTo>
                  <a:lnTo>
                    <a:pt x="1989112" y="559231"/>
                  </a:lnTo>
                  <a:lnTo>
                    <a:pt x="1989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954" y="4975606"/>
              <a:ext cx="11152505" cy="0"/>
            </a:xfrm>
            <a:custGeom>
              <a:avLst/>
              <a:gdLst/>
              <a:ahLst/>
              <a:cxnLst/>
              <a:rect l="l" t="t" r="r" b="b"/>
              <a:pathLst>
                <a:path w="11152505">
                  <a:moveTo>
                    <a:pt x="0" y="0"/>
                  </a:moveTo>
                  <a:lnTo>
                    <a:pt x="11152047" y="0"/>
                  </a:lnTo>
                </a:path>
              </a:pathLst>
            </a:custGeom>
            <a:ln w="113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954" y="5530659"/>
              <a:ext cx="11152505" cy="0"/>
            </a:xfrm>
            <a:custGeom>
              <a:avLst/>
              <a:gdLst/>
              <a:ahLst/>
              <a:cxnLst/>
              <a:rect l="l" t="t" r="r" b="b"/>
              <a:pathLst>
                <a:path w="11152505">
                  <a:moveTo>
                    <a:pt x="0" y="0"/>
                  </a:moveTo>
                  <a:lnTo>
                    <a:pt x="11152047" y="0"/>
                  </a:lnTo>
                </a:path>
              </a:pathLst>
            </a:custGeom>
            <a:ln w="113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954" y="6085711"/>
              <a:ext cx="11152505" cy="0"/>
            </a:xfrm>
            <a:custGeom>
              <a:avLst/>
              <a:gdLst/>
              <a:ahLst/>
              <a:cxnLst/>
              <a:rect l="l" t="t" r="r" b="b"/>
              <a:pathLst>
                <a:path w="11152505">
                  <a:moveTo>
                    <a:pt x="0" y="0"/>
                  </a:moveTo>
                  <a:lnTo>
                    <a:pt x="11152047" y="0"/>
                  </a:lnTo>
                </a:path>
              </a:pathLst>
            </a:custGeom>
            <a:ln w="113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954" y="6640760"/>
              <a:ext cx="11152505" cy="0"/>
            </a:xfrm>
            <a:custGeom>
              <a:avLst/>
              <a:gdLst/>
              <a:ahLst/>
              <a:cxnLst/>
              <a:rect l="l" t="t" r="r" b="b"/>
              <a:pathLst>
                <a:path w="11152505">
                  <a:moveTo>
                    <a:pt x="0" y="0"/>
                  </a:moveTo>
                  <a:lnTo>
                    <a:pt x="11152047" y="0"/>
                  </a:lnTo>
                </a:path>
              </a:pathLst>
            </a:custGeom>
            <a:ln w="113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013604" y="4411472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929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6992530" y="4411472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929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411336" y="4535133"/>
            <a:ext cx="1185545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2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057385" y="5662804"/>
            <a:ext cx="1767839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307.2Wh</a:t>
            </a:r>
            <a:r>
              <a:rPr sz="1800" i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(24Ah)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669153" y="6736827"/>
            <a:ext cx="523240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80W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578466" y="4559009"/>
            <a:ext cx="725170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SR32B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210279" y="4559009"/>
            <a:ext cx="3707129" cy="24803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R="111125" algn="ctr">
              <a:lnSpc>
                <a:spcPct val="100000"/>
              </a:lnSpc>
              <a:spcBef>
                <a:spcPts val="115"/>
              </a:spcBef>
              <a:tabLst>
                <a:tab pos="2052320" algn="l"/>
              </a:tabLst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SR32C</a:t>
            </a: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SR32E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Arial" panose="020B0604020202020204"/>
              <a:cs typeface="Arial" panose="020B0604020202020204"/>
            </a:endParaRPr>
          </a:p>
          <a:p>
            <a:pPr marR="213360" algn="ctr">
              <a:lnSpc>
                <a:spcPct val="100000"/>
              </a:lnSpc>
              <a:spcBef>
                <a:spcPts val="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12.8V/LiFePO4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8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tabLst>
                <a:tab pos="1951355" algn="l"/>
              </a:tabLst>
            </a:pPr>
            <a:r>
              <a:rPr sz="1800" i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384Wh</a:t>
            </a:r>
            <a:r>
              <a:rPr sz="1800" i="1" spc="6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(30Ah)</a:t>
            </a: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	614.4Wh</a:t>
            </a:r>
            <a:r>
              <a:rPr sz="1800" i="1" spc="3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(48Ah)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234950" marR="450215" algn="ctr">
              <a:lnSpc>
                <a:spcPts val="4300"/>
              </a:lnSpc>
              <a:spcBef>
                <a:spcPts val="160"/>
              </a:spcBef>
              <a:tabLst>
                <a:tab pos="2275205" algn="l"/>
              </a:tabLst>
            </a:pPr>
            <a:r>
              <a:rPr sz="1800" i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High</a:t>
            </a:r>
            <a:r>
              <a:rPr sz="1800" i="1" spc="6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brightness</a:t>
            </a:r>
            <a:r>
              <a:rPr sz="1800" i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3W/360LM </a:t>
            </a:r>
            <a:r>
              <a:rPr sz="1800" i="1" spc="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100W</a:t>
            </a: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00" i="1" spc="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150W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9125242" y="4411472"/>
            <a:ext cx="11430" cy="2788920"/>
            <a:chOff x="9125242" y="4411472"/>
            <a:chExt cx="11430" cy="2788920"/>
          </a:xfrm>
        </p:grpSpPr>
        <p:sp>
          <p:nvSpPr>
            <p:cNvPr id="78" name="object 78"/>
            <p:cNvSpPr/>
            <p:nvPr/>
          </p:nvSpPr>
          <p:spPr>
            <a:xfrm>
              <a:off x="9130931" y="5530659"/>
              <a:ext cx="0" cy="555625"/>
            </a:xfrm>
            <a:custGeom>
              <a:avLst/>
              <a:gdLst/>
              <a:ahLst/>
              <a:cxnLst/>
              <a:rect l="l" t="t" r="r" b="b"/>
              <a:pathLst>
                <a:path h="555625">
                  <a:moveTo>
                    <a:pt x="0" y="0"/>
                  </a:moveTo>
                  <a:lnTo>
                    <a:pt x="0" y="555053"/>
                  </a:lnTo>
                </a:path>
              </a:pathLst>
            </a:custGeom>
            <a:ln w="11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9125839" y="6640760"/>
              <a:ext cx="10795" cy="559435"/>
            </a:xfrm>
            <a:custGeom>
              <a:avLst/>
              <a:gdLst/>
              <a:ahLst/>
              <a:cxnLst/>
              <a:rect l="l" t="t" r="r" b="b"/>
              <a:pathLst>
                <a:path w="10795" h="559434">
                  <a:moveTo>
                    <a:pt x="10185" y="0"/>
                  </a:moveTo>
                  <a:lnTo>
                    <a:pt x="0" y="0"/>
                  </a:lnTo>
                  <a:lnTo>
                    <a:pt x="0" y="559238"/>
                  </a:lnTo>
                  <a:lnTo>
                    <a:pt x="10185" y="559238"/>
                  </a:lnTo>
                  <a:lnTo>
                    <a:pt x="101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9130931" y="4411472"/>
              <a:ext cx="0" cy="556260"/>
            </a:xfrm>
            <a:custGeom>
              <a:avLst/>
              <a:gdLst/>
              <a:ahLst/>
              <a:cxnLst/>
              <a:rect l="l" t="t" r="r" b="b"/>
              <a:pathLst>
                <a:path h="556260">
                  <a:moveTo>
                    <a:pt x="0" y="0"/>
                  </a:moveTo>
                  <a:lnTo>
                    <a:pt x="0" y="555929"/>
                  </a:lnTo>
                </a:path>
              </a:pathLst>
            </a:custGeom>
            <a:ln w="113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/>
          <p:cNvSpPr txBox="1"/>
          <p:nvPr/>
        </p:nvSpPr>
        <p:spPr>
          <a:xfrm>
            <a:off x="9317240" y="5662779"/>
            <a:ext cx="1565910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768Wh</a:t>
            </a:r>
            <a:r>
              <a:rPr sz="1800" i="1" spc="6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(60Ah)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761109" y="6736801"/>
            <a:ext cx="657225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200W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737953" y="4559009"/>
            <a:ext cx="712470" cy="3022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800" i="1" spc="-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SR32F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" y="-1155"/>
            <a:ext cx="5227955" cy="513080"/>
          </a:xfrm>
          <a:custGeom>
            <a:avLst/>
            <a:gdLst/>
            <a:ahLst/>
            <a:cxnLst/>
            <a:rect l="l" t="t" r="r" b="b"/>
            <a:pathLst>
              <a:path w="5227955" h="513080">
                <a:moveTo>
                  <a:pt x="5129009" y="0"/>
                </a:moveTo>
                <a:lnTo>
                  <a:pt x="0" y="0"/>
                </a:lnTo>
                <a:lnTo>
                  <a:pt x="0" y="512914"/>
                </a:lnTo>
                <a:lnTo>
                  <a:pt x="5129009" y="512914"/>
                </a:lnTo>
                <a:lnTo>
                  <a:pt x="5167472" y="505422"/>
                </a:lnTo>
                <a:lnTo>
                  <a:pt x="5198883" y="484990"/>
                </a:lnTo>
                <a:lnTo>
                  <a:pt x="5220061" y="454686"/>
                </a:lnTo>
                <a:lnTo>
                  <a:pt x="5227828" y="417576"/>
                </a:lnTo>
                <a:lnTo>
                  <a:pt x="5227828" y="95338"/>
                </a:lnTo>
                <a:lnTo>
                  <a:pt x="5220061" y="58228"/>
                </a:lnTo>
                <a:lnTo>
                  <a:pt x="5198883" y="27924"/>
                </a:lnTo>
                <a:lnTo>
                  <a:pt x="5167472" y="7492"/>
                </a:lnTo>
                <a:lnTo>
                  <a:pt x="5129009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8263458" y="1121461"/>
            <a:ext cx="850900" cy="850900"/>
            <a:chOff x="8263458" y="1121461"/>
            <a:chExt cx="850900" cy="850900"/>
          </a:xfrm>
        </p:grpSpPr>
        <p:sp>
          <p:nvSpPr>
            <p:cNvPr id="4" name="object 4"/>
            <p:cNvSpPr/>
            <p:nvPr/>
          </p:nvSpPr>
          <p:spPr>
            <a:xfrm>
              <a:off x="8263458" y="1121461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399" y="0"/>
                  </a:moveTo>
                  <a:lnTo>
                    <a:pt x="379045" y="2496"/>
                  </a:lnTo>
                  <a:lnTo>
                    <a:pt x="334138" y="9811"/>
                  </a:lnTo>
                  <a:lnTo>
                    <a:pt x="290936" y="21686"/>
                  </a:lnTo>
                  <a:lnTo>
                    <a:pt x="249700" y="37862"/>
                  </a:lnTo>
                  <a:lnTo>
                    <a:pt x="210688" y="58078"/>
                  </a:lnTo>
                  <a:lnTo>
                    <a:pt x="174160" y="82077"/>
                  </a:lnTo>
                  <a:lnTo>
                    <a:pt x="140375" y="109598"/>
                  </a:lnTo>
                  <a:lnTo>
                    <a:pt x="109594" y="140381"/>
                  </a:lnTo>
                  <a:lnTo>
                    <a:pt x="82074" y="174168"/>
                  </a:lnTo>
                  <a:lnTo>
                    <a:pt x="58077" y="210699"/>
                  </a:lnTo>
                  <a:lnTo>
                    <a:pt x="37861" y="249715"/>
                  </a:lnTo>
                  <a:lnTo>
                    <a:pt x="21686" y="290956"/>
                  </a:lnTo>
                  <a:lnTo>
                    <a:pt x="9811" y="334163"/>
                  </a:lnTo>
                  <a:lnTo>
                    <a:pt x="2496" y="379076"/>
                  </a:lnTo>
                  <a:lnTo>
                    <a:pt x="0" y="425437"/>
                  </a:lnTo>
                  <a:lnTo>
                    <a:pt x="2496" y="471786"/>
                  </a:lnTo>
                  <a:lnTo>
                    <a:pt x="9811" y="516690"/>
                  </a:lnTo>
                  <a:lnTo>
                    <a:pt x="21686" y="559891"/>
                  </a:lnTo>
                  <a:lnTo>
                    <a:pt x="37861" y="601127"/>
                  </a:lnTo>
                  <a:lnTo>
                    <a:pt x="58077" y="640140"/>
                  </a:lnTo>
                  <a:lnTo>
                    <a:pt x="82074" y="676669"/>
                  </a:lnTo>
                  <a:lnTo>
                    <a:pt x="109594" y="710456"/>
                  </a:lnTo>
                  <a:lnTo>
                    <a:pt x="140375" y="741240"/>
                  </a:lnTo>
                  <a:lnTo>
                    <a:pt x="174160" y="768762"/>
                  </a:lnTo>
                  <a:lnTo>
                    <a:pt x="210688" y="792762"/>
                  </a:lnTo>
                  <a:lnTo>
                    <a:pt x="249700" y="812981"/>
                  </a:lnTo>
                  <a:lnTo>
                    <a:pt x="290936" y="829159"/>
                  </a:lnTo>
                  <a:lnTo>
                    <a:pt x="334138" y="841036"/>
                  </a:lnTo>
                  <a:lnTo>
                    <a:pt x="379045" y="848352"/>
                  </a:lnTo>
                  <a:lnTo>
                    <a:pt x="425399" y="850849"/>
                  </a:lnTo>
                  <a:lnTo>
                    <a:pt x="471755" y="848352"/>
                  </a:lnTo>
                  <a:lnTo>
                    <a:pt x="516664" y="841036"/>
                  </a:lnTo>
                  <a:lnTo>
                    <a:pt x="559869" y="829159"/>
                  </a:lnTo>
                  <a:lnTo>
                    <a:pt x="601108" y="812981"/>
                  </a:lnTo>
                  <a:lnTo>
                    <a:pt x="640122" y="792762"/>
                  </a:lnTo>
                  <a:lnTo>
                    <a:pt x="676652" y="768762"/>
                  </a:lnTo>
                  <a:lnTo>
                    <a:pt x="710439" y="741240"/>
                  </a:lnTo>
                  <a:lnTo>
                    <a:pt x="741222" y="710456"/>
                  </a:lnTo>
                  <a:lnTo>
                    <a:pt x="768743" y="676669"/>
                  </a:lnTo>
                  <a:lnTo>
                    <a:pt x="792742" y="640140"/>
                  </a:lnTo>
                  <a:lnTo>
                    <a:pt x="812959" y="601127"/>
                  </a:lnTo>
                  <a:lnTo>
                    <a:pt x="829136" y="559891"/>
                  </a:lnTo>
                  <a:lnTo>
                    <a:pt x="841011" y="516690"/>
                  </a:lnTo>
                  <a:lnTo>
                    <a:pt x="848327" y="471786"/>
                  </a:lnTo>
                  <a:lnTo>
                    <a:pt x="850823" y="425437"/>
                  </a:lnTo>
                  <a:lnTo>
                    <a:pt x="847217" y="369792"/>
                  </a:lnTo>
                  <a:lnTo>
                    <a:pt x="836702" y="316317"/>
                  </a:lnTo>
                  <a:lnTo>
                    <a:pt x="819732" y="265469"/>
                  </a:lnTo>
                  <a:lnTo>
                    <a:pt x="796759" y="217703"/>
                  </a:lnTo>
                  <a:lnTo>
                    <a:pt x="770097" y="176023"/>
                  </a:lnTo>
                  <a:lnTo>
                    <a:pt x="738907" y="137838"/>
                  </a:lnTo>
                  <a:lnTo>
                    <a:pt x="703565" y="103524"/>
                  </a:lnTo>
                  <a:lnTo>
                    <a:pt x="664449" y="73458"/>
                  </a:lnTo>
                  <a:lnTo>
                    <a:pt x="621933" y="48016"/>
                  </a:lnTo>
                  <a:lnTo>
                    <a:pt x="576395" y="27573"/>
                  </a:lnTo>
                  <a:lnTo>
                    <a:pt x="528209" y="12505"/>
                  </a:lnTo>
                  <a:lnTo>
                    <a:pt x="477751" y="3189"/>
                  </a:lnTo>
                  <a:lnTo>
                    <a:pt x="42539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487194" y="1521193"/>
              <a:ext cx="67945" cy="67945"/>
            </a:xfrm>
            <a:custGeom>
              <a:avLst/>
              <a:gdLst/>
              <a:ahLst/>
              <a:cxnLst/>
              <a:rect l="l" t="t" r="r" b="b"/>
              <a:pathLst>
                <a:path w="67945" h="67944">
                  <a:moveTo>
                    <a:pt x="67818" y="67500"/>
                  </a:moveTo>
                  <a:lnTo>
                    <a:pt x="0" y="67500"/>
                  </a:lnTo>
                  <a:lnTo>
                    <a:pt x="0" y="0"/>
                  </a:lnTo>
                  <a:lnTo>
                    <a:pt x="67818" y="0"/>
                  </a:lnTo>
                  <a:lnTo>
                    <a:pt x="67818" y="67500"/>
                  </a:lnTo>
                  <a:close/>
                </a:path>
              </a:pathLst>
            </a:custGeom>
            <a:ln w="239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521090" y="1331315"/>
              <a:ext cx="369570" cy="437515"/>
            </a:xfrm>
            <a:custGeom>
              <a:avLst/>
              <a:gdLst/>
              <a:ahLst/>
              <a:cxnLst/>
              <a:rect l="l" t="t" r="r" b="b"/>
              <a:pathLst>
                <a:path w="369570" h="437514">
                  <a:moveTo>
                    <a:pt x="0" y="56362"/>
                  </a:moveTo>
                  <a:lnTo>
                    <a:pt x="0" y="38138"/>
                  </a:lnTo>
                  <a:lnTo>
                    <a:pt x="2997" y="23290"/>
                  </a:lnTo>
                  <a:lnTo>
                    <a:pt x="11172" y="11168"/>
                  </a:lnTo>
                  <a:lnTo>
                    <a:pt x="23295" y="2996"/>
                  </a:lnTo>
                  <a:lnTo>
                    <a:pt x="38138" y="0"/>
                  </a:lnTo>
                  <a:lnTo>
                    <a:pt x="331304" y="0"/>
                  </a:lnTo>
                  <a:lnTo>
                    <a:pt x="346159" y="2996"/>
                  </a:lnTo>
                  <a:lnTo>
                    <a:pt x="358286" y="11168"/>
                  </a:lnTo>
                  <a:lnTo>
                    <a:pt x="366459" y="23290"/>
                  </a:lnTo>
                  <a:lnTo>
                    <a:pt x="369455" y="38138"/>
                  </a:lnTo>
                  <a:lnTo>
                    <a:pt x="369455" y="399249"/>
                  </a:lnTo>
                  <a:lnTo>
                    <a:pt x="366459" y="414097"/>
                  </a:lnTo>
                  <a:lnTo>
                    <a:pt x="358286" y="426219"/>
                  </a:lnTo>
                  <a:lnTo>
                    <a:pt x="346159" y="434391"/>
                  </a:lnTo>
                  <a:lnTo>
                    <a:pt x="331304" y="437387"/>
                  </a:lnTo>
                  <a:lnTo>
                    <a:pt x="38138" y="437387"/>
                  </a:lnTo>
                  <a:lnTo>
                    <a:pt x="23295" y="434391"/>
                  </a:lnTo>
                  <a:lnTo>
                    <a:pt x="11172" y="426219"/>
                  </a:lnTo>
                  <a:lnTo>
                    <a:pt x="2997" y="414097"/>
                  </a:lnTo>
                  <a:lnTo>
                    <a:pt x="0" y="399249"/>
                  </a:lnTo>
                  <a:lnTo>
                    <a:pt x="0" y="255993"/>
                  </a:lnTo>
                </a:path>
              </a:pathLst>
            </a:custGeom>
            <a:ln w="259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497265" y="1463967"/>
              <a:ext cx="48260" cy="57785"/>
            </a:xfrm>
            <a:custGeom>
              <a:avLst/>
              <a:gdLst/>
              <a:ahLst/>
              <a:cxnLst/>
              <a:rect l="l" t="t" r="r" b="b"/>
              <a:pathLst>
                <a:path w="48259" h="57784">
                  <a:moveTo>
                    <a:pt x="47675" y="0"/>
                  </a:moveTo>
                  <a:lnTo>
                    <a:pt x="0" y="0"/>
                  </a:lnTo>
                  <a:lnTo>
                    <a:pt x="0" y="57213"/>
                  </a:lnTo>
                  <a:lnTo>
                    <a:pt x="47675" y="57213"/>
                  </a:lnTo>
                  <a:lnTo>
                    <a:pt x="47675" y="0"/>
                  </a:lnTo>
                  <a:close/>
                </a:path>
              </a:pathLst>
            </a:custGeom>
            <a:ln w="239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59406" y="1449209"/>
              <a:ext cx="99745" cy="1262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613674" y="1594510"/>
              <a:ext cx="184785" cy="57150"/>
            </a:xfrm>
            <a:custGeom>
              <a:avLst/>
              <a:gdLst/>
              <a:ahLst/>
              <a:cxnLst/>
              <a:rect l="l" t="t" r="r" b="b"/>
              <a:pathLst>
                <a:path w="184784" h="57150">
                  <a:moveTo>
                    <a:pt x="34963" y="15455"/>
                  </a:moveTo>
                  <a:lnTo>
                    <a:pt x="33312" y="9842"/>
                  </a:lnTo>
                  <a:lnTo>
                    <a:pt x="31457" y="7594"/>
                  </a:lnTo>
                  <a:lnTo>
                    <a:pt x="27457" y="2743"/>
                  </a:lnTo>
                  <a:lnTo>
                    <a:pt x="27457" y="17513"/>
                  </a:lnTo>
                  <a:lnTo>
                    <a:pt x="27444" y="27736"/>
                  </a:lnTo>
                  <a:lnTo>
                    <a:pt x="26517" y="31584"/>
                  </a:lnTo>
                  <a:lnTo>
                    <a:pt x="24638" y="34061"/>
                  </a:lnTo>
                  <a:lnTo>
                    <a:pt x="22758" y="36588"/>
                  </a:lnTo>
                  <a:lnTo>
                    <a:pt x="20383" y="37833"/>
                  </a:lnTo>
                  <a:lnTo>
                    <a:pt x="14693" y="37833"/>
                  </a:lnTo>
                  <a:lnTo>
                    <a:pt x="12306" y="36588"/>
                  </a:lnTo>
                  <a:lnTo>
                    <a:pt x="8509" y="31584"/>
                  </a:lnTo>
                  <a:lnTo>
                    <a:pt x="8128" y="30187"/>
                  </a:lnTo>
                  <a:lnTo>
                    <a:pt x="7505" y="27736"/>
                  </a:lnTo>
                  <a:lnTo>
                    <a:pt x="7505" y="17513"/>
                  </a:lnTo>
                  <a:lnTo>
                    <a:pt x="8420" y="13716"/>
                  </a:lnTo>
                  <a:lnTo>
                    <a:pt x="12153" y="8813"/>
                  </a:lnTo>
                  <a:lnTo>
                    <a:pt x="14554" y="7594"/>
                  </a:lnTo>
                  <a:lnTo>
                    <a:pt x="20485" y="7594"/>
                  </a:lnTo>
                  <a:lnTo>
                    <a:pt x="27457" y="17513"/>
                  </a:lnTo>
                  <a:lnTo>
                    <a:pt x="27457" y="2743"/>
                  </a:lnTo>
                  <a:lnTo>
                    <a:pt x="26822" y="1968"/>
                  </a:lnTo>
                  <a:lnTo>
                    <a:pt x="22618" y="0"/>
                  </a:lnTo>
                  <a:lnTo>
                    <a:pt x="13931" y="0"/>
                  </a:lnTo>
                  <a:lnTo>
                    <a:pt x="0" y="30187"/>
                  </a:lnTo>
                  <a:lnTo>
                    <a:pt x="1739" y="35864"/>
                  </a:lnTo>
                  <a:lnTo>
                    <a:pt x="8191" y="43624"/>
                  </a:lnTo>
                  <a:lnTo>
                    <a:pt x="12293" y="45415"/>
                  </a:lnTo>
                  <a:lnTo>
                    <a:pt x="22682" y="45415"/>
                  </a:lnTo>
                  <a:lnTo>
                    <a:pt x="34925" y="30187"/>
                  </a:lnTo>
                  <a:lnTo>
                    <a:pt x="34963" y="15455"/>
                  </a:lnTo>
                  <a:close/>
                </a:path>
                <a:path w="184784" h="57150">
                  <a:moveTo>
                    <a:pt x="63538" y="12852"/>
                  </a:moveTo>
                  <a:lnTo>
                    <a:pt x="56616" y="12852"/>
                  </a:lnTo>
                  <a:lnTo>
                    <a:pt x="56616" y="30607"/>
                  </a:lnTo>
                  <a:lnTo>
                    <a:pt x="56464" y="33375"/>
                  </a:lnTo>
                  <a:lnTo>
                    <a:pt x="55841" y="35915"/>
                  </a:lnTo>
                  <a:lnTo>
                    <a:pt x="55219" y="36982"/>
                  </a:lnTo>
                  <a:lnTo>
                    <a:pt x="53251" y="38595"/>
                  </a:lnTo>
                  <a:lnTo>
                    <a:pt x="52184" y="39001"/>
                  </a:lnTo>
                  <a:lnTo>
                    <a:pt x="50025" y="39001"/>
                  </a:lnTo>
                  <a:lnTo>
                    <a:pt x="46748" y="31661"/>
                  </a:lnTo>
                  <a:lnTo>
                    <a:pt x="46748" y="12852"/>
                  </a:lnTo>
                  <a:lnTo>
                    <a:pt x="39801" y="12852"/>
                  </a:lnTo>
                  <a:lnTo>
                    <a:pt x="39801" y="36169"/>
                  </a:lnTo>
                  <a:lnTo>
                    <a:pt x="40144" y="38595"/>
                  </a:lnTo>
                  <a:lnTo>
                    <a:pt x="41490" y="41884"/>
                  </a:lnTo>
                  <a:lnTo>
                    <a:pt x="42494" y="43167"/>
                  </a:lnTo>
                  <a:lnTo>
                    <a:pt x="45212" y="44970"/>
                  </a:lnTo>
                  <a:lnTo>
                    <a:pt x="46748" y="45427"/>
                  </a:lnTo>
                  <a:lnTo>
                    <a:pt x="50165" y="45427"/>
                  </a:lnTo>
                  <a:lnTo>
                    <a:pt x="51777" y="44945"/>
                  </a:lnTo>
                  <a:lnTo>
                    <a:pt x="54902" y="42989"/>
                  </a:lnTo>
                  <a:lnTo>
                    <a:pt x="56134" y="41656"/>
                  </a:lnTo>
                  <a:lnTo>
                    <a:pt x="57099" y="39916"/>
                  </a:lnTo>
                  <a:lnTo>
                    <a:pt x="57099" y="44678"/>
                  </a:lnTo>
                  <a:lnTo>
                    <a:pt x="63538" y="44678"/>
                  </a:lnTo>
                  <a:lnTo>
                    <a:pt x="63538" y="12852"/>
                  </a:lnTo>
                  <a:close/>
                </a:path>
                <a:path w="184784" h="57150">
                  <a:moveTo>
                    <a:pt x="82626" y="44157"/>
                  </a:moveTo>
                  <a:lnTo>
                    <a:pt x="82003" y="37655"/>
                  </a:lnTo>
                  <a:lnTo>
                    <a:pt x="80822" y="38188"/>
                  </a:lnTo>
                  <a:lnTo>
                    <a:pt x="79895" y="38455"/>
                  </a:lnTo>
                  <a:lnTo>
                    <a:pt x="78397" y="38455"/>
                  </a:lnTo>
                  <a:lnTo>
                    <a:pt x="77825" y="38049"/>
                  </a:lnTo>
                  <a:lnTo>
                    <a:pt x="77406" y="36817"/>
                  </a:lnTo>
                  <a:lnTo>
                    <a:pt x="77343" y="35204"/>
                  </a:lnTo>
                  <a:lnTo>
                    <a:pt x="77343" y="19558"/>
                  </a:lnTo>
                  <a:lnTo>
                    <a:pt x="82029" y="19558"/>
                  </a:lnTo>
                  <a:lnTo>
                    <a:pt x="82029" y="12852"/>
                  </a:lnTo>
                  <a:lnTo>
                    <a:pt x="77343" y="12852"/>
                  </a:lnTo>
                  <a:lnTo>
                    <a:pt x="77343" y="1625"/>
                  </a:lnTo>
                  <a:lnTo>
                    <a:pt x="70421" y="6540"/>
                  </a:lnTo>
                  <a:lnTo>
                    <a:pt x="70421" y="12852"/>
                  </a:lnTo>
                  <a:lnTo>
                    <a:pt x="67221" y="12852"/>
                  </a:lnTo>
                  <a:lnTo>
                    <a:pt x="67221" y="19558"/>
                  </a:lnTo>
                  <a:lnTo>
                    <a:pt x="70421" y="19558"/>
                  </a:lnTo>
                  <a:lnTo>
                    <a:pt x="70421" y="37020"/>
                  </a:lnTo>
                  <a:lnTo>
                    <a:pt x="70561" y="39370"/>
                  </a:lnTo>
                  <a:lnTo>
                    <a:pt x="71183" y="42113"/>
                  </a:lnTo>
                  <a:lnTo>
                    <a:pt x="71907" y="43332"/>
                  </a:lnTo>
                  <a:lnTo>
                    <a:pt x="74015" y="45021"/>
                  </a:lnTo>
                  <a:lnTo>
                    <a:pt x="75425" y="45415"/>
                  </a:lnTo>
                  <a:lnTo>
                    <a:pt x="79197" y="45415"/>
                  </a:lnTo>
                  <a:lnTo>
                    <a:pt x="81000" y="45021"/>
                  </a:lnTo>
                  <a:lnTo>
                    <a:pt x="82626" y="44157"/>
                  </a:lnTo>
                  <a:close/>
                </a:path>
                <a:path w="184784" h="57150">
                  <a:moveTo>
                    <a:pt x="111506" y="33934"/>
                  </a:moveTo>
                  <a:lnTo>
                    <a:pt x="111379" y="22796"/>
                  </a:lnTo>
                  <a:lnTo>
                    <a:pt x="110515" y="19558"/>
                  </a:lnTo>
                  <a:lnTo>
                    <a:pt x="110426" y="19215"/>
                  </a:lnTo>
                  <a:lnTo>
                    <a:pt x="110070" y="18757"/>
                  </a:lnTo>
                  <a:lnTo>
                    <a:pt x="109143" y="17526"/>
                  </a:lnTo>
                  <a:lnTo>
                    <a:pt x="106146" y="13525"/>
                  </a:lnTo>
                  <a:lnTo>
                    <a:pt x="104432" y="12585"/>
                  </a:lnTo>
                  <a:lnTo>
                    <a:pt x="104432" y="32219"/>
                  </a:lnTo>
                  <a:lnTo>
                    <a:pt x="104076" y="33934"/>
                  </a:lnTo>
                  <a:lnTo>
                    <a:pt x="103962" y="34480"/>
                  </a:lnTo>
                  <a:lnTo>
                    <a:pt x="103898" y="34823"/>
                  </a:lnTo>
                  <a:lnTo>
                    <a:pt x="101752" y="37960"/>
                  </a:lnTo>
                  <a:lnTo>
                    <a:pt x="100418" y="38735"/>
                  </a:lnTo>
                  <a:lnTo>
                    <a:pt x="97205" y="38735"/>
                  </a:lnTo>
                  <a:lnTo>
                    <a:pt x="95885" y="37960"/>
                  </a:lnTo>
                  <a:lnTo>
                    <a:pt x="93446" y="34480"/>
                  </a:lnTo>
                  <a:lnTo>
                    <a:pt x="92951" y="32219"/>
                  </a:lnTo>
                  <a:lnTo>
                    <a:pt x="92875" y="25057"/>
                  </a:lnTo>
                  <a:lnTo>
                    <a:pt x="93294" y="23241"/>
                  </a:lnTo>
                  <a:lnTo>
                    <a:pt x="93395" y="22796"/>
                  </a:lnTo>
                  <a:lnTo>
                    <a:pt x="94526" y="21120"/>
                  </a:lnTo>
                  <a:lnTo>
                    <a:pt x="95656" y="19558"/>
                  </a:lnTo>
                  <a:lnTo>
                    <a:pt x="97053" y="18757"/>
                  </a:lnTo>
                  <a:lnTo>
                    <a:pt x="100330" y="18757"/>
                  </a:lnTo>
                  <a:lnTo>
                    <a:pt x="101676" y="19558"/>
                  </a:lnTo>
                  <a:lnTo>
                    <a:pt x="103886" y="22796"/>
                  </a:lnTo>
                  <a:lnTo>
                    <a:pt x="104368" y="25057"/>
                  </a:lnTo>
                  <a:lnTo>
                    <a:pt x="104432" y="32219"/>
                  </a:lnTo>
                  <a:lnTo>
                    <a:pt x="104432" y="12585"/>
                  </a:lnTo>
                  <a:lnTo>
                    <a:pt x="103555" y="12103"/>
                  </a:lnTo>
                  <a:lnTo>
                    <a:pt x="98933" y="12103"/>
                  </a:lnTo>
                  <a:lnTo>
                    <a:pt x="97383" y="12598"/>
                  </a:lnTo>
                  <a:lnTo>
                    <a:pt x="94488" y="14528"/>
                  </a:lnTo>
                  <a:lnTo>
                    <a:pt x="93345" y="15849"/>
                  </a:lnTo>
                  <a:lnTo>
                    <a:pt x="92468" y="17526"/>
                  </a:lnTo>
                  <a:lnTo>
                    <a:pt x="92468" y="12852"/>
                  </a:lnTo>
                  <a:lnTo>
                    <a:pt x="86042" y="12852"/>
                  </a:lnTo>
                  <a:lnTo>
                    <a:pt x="86042" y="56769"/>
                  </a:lnTo>
                  <a:lnTo>
                    <a:pt x="92964" y="56769"/>
                  </a:lnTo>
                  <a:lnTo>
                    <a:pt x="92964" y="40792"/>
                  </a:lnTo>
                  <a:lnTo>
                    <a:pt x="94284" y="42532"/>
                  </a:lnTo>
                  <a:lnTo>
                    <a:pt x="95554" y="43751"/>
                  </a:lnTo>
                  <a:lnTo>
                    <a:pt x="97904" y="45072"/>
                  </a:lnTo>
                  <a:lnTo>
                    <a:pt x="99212" y="45415"/>
                  </a:lnTo>
                  <a:lnTo>
                    <a:pt x="103555" y="45415"/>
                  </a:lnTo>
                  <a:lnTo>
                    <a:pt x="106121" y="43980"/>
                  </a:lnTo>
                  <a:lnTo>
                    <a:pt x="108458" y="40792"/>
                  </a:lnTo>
                  <a:lnTo>
                    <a:pt x="109982" y="38735"/>
                  </a:lnTo>
                  <a:lnTo>
                    <a:pt x="110426" y="38138"/>
                  </a:lnTo>
                  <a:lnTo>
                    <a:pt x="111506" y="33934"/>
                  </a:lnTo>
                  <a:close/>
                </a:path>
                <a:path w="184784" h="57150">
                  <a:moveTo>
                    <a:pt x="139954" y="12852"/>
                  </a:moveTo>
                  <a:lnTo>
                    <a:pt x="133032" y="12852"/>
                  </a:lnTo>
                  <a:lnTo>
                    <a:pt x="133032" y="30607"/>
                  </a:lnTo>
                  <a:lnTo>
                    <a:pt x="132880" y="33375"/>
                  </a:lnTo>
                  <a:lnTo>
                    <a:pt x="132245" y="35915"/>
                  </a:lnTo>
                  <a:lnTo>
                    <a:pt x="131622" y="36982"/>
                  </a:lnTo>
                  <a:lnTo>
                    <a:pt x="129654" y="38595"/>
                  </a:lnTo>
                  <a:lnTo>
                    <a:pt x="128587" y="39001"/>
                  </a:lnTo>
                  <a:lnTo>
                    <a:pt x="126428" y="39001"/>
                  </a:lnTo>
                  <a:lnTo>
                    <a:pt x="123151" y="31661"/>
                  </a:lnTo>
                  <a:lnTo>
                    <a:pt x="123151" y="12852"/>
                  </a:lnTo>
                  <a:lnTo>
                    <a:pt x="116205" y="12852"/>
                  </a:lnTo>
                  <a:lnTo>
                    <a:pt x="116205" y="36169"/>
                  </a:lnTo>
                  <a:lnTo>
                    <a:pt x="116547" y="38595"/>
                  </a:lnTo>
                  <a:lnTo>
                    <a:pt x="117894" y="41884"/>
                  </a:lnTo>
                  <a:lnTo>
                    <a:pt x="118897" y="43167"/>
                  </a:lnTo>
                  <a:lnTo>
                    <a:pt x="121627" y="44970"/>
                  </a:lnTo>
                  <a:lnTo>
                    <a:pt x="123151" y="45427"/>
                  </a:lnTo>
                  <a:lnTo>
                    <a:pt x="126568" y="45427"/>
                  </a:lnTo>
                  <a:lnTo>
                    <a:pt x="128181" y="44945"/>
                  </a:lnTo>
                  <a:lnTo>
                    <a:pt x="131305" y="42989"/>
                  </a:lnTo>
                  <a:lnTo>
                    <a:pt x="132537" y="41656"/>
                  </a:lnTo>
                  <a:lnTo>
                    <a:pt x="133502" y="39916"/>
                  </a:lnTo>
                  <a:lnTo>
                    <a:pt x="133502" y="44678"/>
                  </a:lnTo>
                  <a:lnTo>
                    <a:pt x="139954" y="44678"/>
                  </a:lnTo>
                  <a:lnTo>
                    <a:pt x="139954" y="12852"/>
                  </a:lnTo>
                  <a:close/>
                </a:path>
                <a:path w="184784" h="57150">
                  <a:moveTo>
                    <a:pt x="159016" y="44157"/>
                  </a:moveTo>
                  <a:lnTo>
                    <a:pt x="158407" y="37655"/>
                  </a:lnTo>
                  <a:lnTo>
                    <a:pt x="157213" y="38188"/>
                  </a:lnTo>
                  <a:lnTo>
                    <a:pt x="156298" y="38455"/>
                  </a:lnTo>
                  <a:lnTo>
                    <a:pt x="154800" y="38455"/>
                  </a:lnTo>
                  <a:lnTo>
                    <a:pt x="154228" y="38049"/>
                  </a:lnTo>
                  <a:lnTo>
                    <a:pt x="153809" y="36817"/>
                  </a:lnTo>
                  <a:lnTo>
                    <a:pt x="153746" y="35204"/>
                  </a:lnTo>
                  <a:lnTo>
                    <a:pt x="153746" y="19558"/>
                  </a:lnTo>
                  <a:lnTo>
                    <a:pt x="158432" y="19558"/>
                  </a:lnTo>
                  <a:lnTo>
                    <a:pt x="158432" y="12852"/>
                  </a:lnTo>
                  <a:lnTo>
                    <a:pt x="153746" y="12852"/>
                  </a:lnTo>
                  <a:lnTo>
                    <a:pt x="153746" y="1625"/>
                  </a:lnTo>
                  <a:lnTo>
                    <a:pt x="146824" y="6540"/>
                  </a:lnTo>
                  <a:lnTo>
                    <a:pt x="146824" y="12852"/>
                  </a:lnTo>
                  <a:lnTo>
                    <a:pt x="143624" y="12852"/>
                  </a:lnTo>
                  <a:lnTo>
                    <a:pt x="143624" y="19558"/>
                  </a:lnTo>
                  <a:lnTo>
                    <a:pt x="146824" y="19558"/>
                  </a:lnTo>
                  <a:lnTo>
                    <a:pt x="146824" y="37020"/>
                  </a:lnTo>
                  <a:lnTo>
                    <a:pt x="146964" y="39370"/>
                  </a:lnTo>
                  <a:lnTo>
                    <a:pt x="147586" y="42113"/>
                  </a:lnTo>
                  <a:lnTo>
                    <a:pt x="148310" y="43332"/>
                  </a:lnTo>
                  <a:lnTo>
                    <a:pt x="150418" y="45021"/>
                  </a:lnTo>
                  <a:lnTo>
                    <a:pt x="151815" y="45415"/>
                  </a:lnTo>
                  <a:lnTo>
                    <a:pt x="155600" y="45415"/>
                  </a:lnTo>
                  <a:lnTo>
                    <a:pt x="157403" y="45021"/>
                  </a:lnTo>
                  <a:lnTo>
                    <a:pt x="159016" y="44157"/>
                  </a:lnTo>
                  <a:close/>
                </a:path>
                <a:path w="184784" h="57150">
                  <a:moveTo>
                    <a:pt x="184607" y="32258"/>
                  </a:moveTo>
                  <a:lnTo>
                    <a:pt x="183934" y="30213"/>
                  </a:lnTo>
                  <a:lnTo>
                    <a:pt x="181190" y="27139"/>
                  </a:lnTo>
                  <a:lnTo>
                    <a:pt x="178574" y="25819"/>
                  </a:lnTo>
                  <a:lnTo>
                    <a:pt x="171297" y="23749"/>
                  </a:lnTo>
                  <a:lnTo>
                    <a:pt x="169240" y="23037"/>
                  </a:lnTo>
                  <a:lnTo>
                    <a:pt x="167919" y="22098"/>
                  </a:lnTo>
                  <a:lnTo>
                    <a:pt x="167589" y="21501"/>
                  </a:lnTo>
                  <a:lnTo>
                    <a:pt x="167589" y="20015"/>
                  </a:lnTo>
                  <a:lnTo>
                    <a:pt x="167957" y="19392"/>
                  </a:lnTo>
                  <a:lnTo>
                    <a:pt x="169405" y="18402"/>
                  </a:lnTo>
                  <a:lnTo>
                    <a:pt x="170599" y="18161"/>
                  </a:lnTo>
                  <a:lnTo>
                    <a:pt x="175006" y="18161"/>
                  </a:lnTo>
                  <a:lnTo>
                    <a:pt x="176631" y="19443"/>
                  </a:lnTo>
                  <a:lnTo>
                    <a:pt x="177228" y="21983"/>
                  </a:lnTo>
                  <a:lnTo>
                    <a:pt x="183718" y="20535"/>
                  </a:lnTo>
                  <a:lnTo>
                    <a:pt x="182994" y="17564"/>
                  </a:lnTo>
                  <a:lnTo>
                    <a:pt x="181762" y="15443"/>
                  </a:lnTo>
                  <a:lnTo>
                    <a:pt x="178181" y="12788"/>
                  </a:lnTo>
                  <a:lnTo>
                    <a:pt x="175602" y="12103"/>
                  </a:lnTo>
                  <a:lnTo>
                    <a:pt x="168592" y="12103"/>
                  </a:lnTo>
                  <a:lnTo>
                    <a:pt x="165874" y="13017"/>
                  </a:lnTo>
                  <a:lnTo>
                    <a:pt x="162128" y="16560"/>
                  </a:lnTo>
                  <a:lnTo>
                    <a:pt x="161188" y="18935"/>
                  </a:lnTo>
                  <a:lnTo>
                    <a:pt x="161188" y="24866"/>
                  </a:lnTo>
                  <a:lnTo>
                    <a:pt x="162153" y="27203"/>
                  </a:lnTo>
                  <a:lnTo>
                    <a:pt x="165608" y="30264"/>
                  </a:lnTo>
                  <a:lnTo>
                    <a:pt x="169214" y="31686"/>
                  </a:lnTo>
                  <a:lnTo>
                    <a:pt x="175983" y="33489"/>
                  </a:lnTo>
                  <a:lnTo>
                    <a:pt x="176745" y="33858"/>
                  </a:lnTo>
                  <a:lnTo>
                    <a:pt x="177495" y="34632"/>
                  </a:lnTo>
                  <a:lnTo>
                    <a:pt x="177673" y="35191"/>
                  </a:lnTo>
                  <a:lnTo>
                    <a:pt x="177673" y="36906"/>
                  </a:lnTo>
                  <a:lnTo>
                    <a:pt x="177241" y="37744"/>
                  </a:lnTo>
                  <a:lnTo>
                    <a:pt x="175628" y="39027"/>
                  </a:lnTo>
                  <a:lnTo>
                    <a:pt x="174371" y="39357"/>
                  </a:lnTo>
                  <a:lnTo>
                    <a:pt x="169608" y="39357"/>
                  </a:lnTo>
                  <a:lnTo>
                    <a:pt x="167754" y="37680"/>
                  </a:lnTo>
                  <a:lnTo>
                    <a:pt x="167132" y="34340"/>
                  </a:lnTo>
                  <a:lnTo>
                    <a:pt x="160223" y="35623"/>
                  </a:lnTo>
                  <a:lnTo>
                    <a:pt x="160909" y="38811"/>
                  </a:lnTo>
                  <a:lnTo>
                    <a:pt x="162306" y="41249"/>
                  </a:lnTo>
                  <a:lnTo>
                    <a:pt x="166585" y="44589"/>
                  </a:lnTo>
                  <a:lnTo>
                    <a:pt x="169341" y="45415"/>
                  </a:lnTo>
                  <a:lnTo>
                    <a:pt x="176428" y="45415"/>
                  </a:lnTo>
                  <a:lnTo>
                    <a:pt x="179349" y="44424"/>
                  </a:lnTo>
                  <a:lnTo>
                    <a:pt x="183565" y="40424"/>
                  </a:lnTo>
                  <a:lnTo>
                    <a:pt x="184607" y="37896"/>
                  </a:lnTo>
                  <a:lnTo>
                    <a:pt x="184607" y="32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568441" y="1114666"/>
            <a:ext cx="850900" cy="850900"/>
            <a:chOff x="5568441" y="1114666"/>
            <a:chExt cx="850900" cy="850900"/>
          </a:xfrm>
        </p:grpSpPr>
        <p:sp>
          <p:nvSpPr>
            <p:cNvPr id="11" name="object 11"/>
            <p:cNvSpPr/>
            <p:nvPr/>
          </p:nvSpPr>
          <p:spPr>
            <a:xfrm>
              <a:off x="5568441" y="1114666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437" y="0"/>
                  </a:moveTo>
                  <a:lnTo>
                    <a:pt x="379081" y="2496"/>
                  </a:lnTo>
                  <a:lnTo>
                    <a:pt x="334170" y="9811"/>
                  </a:lnTo>
                  <a:lnTo>
                    <a:pt x="290966" y="21687"/>
                  </a:lnTo>
                  <a:lnTo>
                    <a:pt x="249726" y="37863"/>
                  </a:lnTo>
                  <a:lnTo>
                    <a:pt x="210710" y="58080"/>
                  </a:lnTo>
                  <a:lnTo>
                    <a:pt x="174179" y="82079"/>
                  </a:lnTo>
                  <a:lnTo>
                    <a:pt x="140391" y="109599"/>
                  </a:lnTo>
                  <a:lnTo>
                    <a:pt x="109606" y="140382"/>
                  </a:lnTo>
                  <a:lnTo>
                    <a:pt x="82084" y="174168"/>
                  </a:lnTo>
                  <a:lnTo>
                    <a:pt x="58084" y="210697"/>
                  </a:lnTo>
                  <a:lnTo>
                    <a:pt x="37866" y="249710"/>
                  </a:lnTo>
                  <a:lnTo>
                    <a:pt x="21689" y="290948"/>
                  </a:lnTo>
                  <a:lnTo>
                    <a:pt x="9812" y="334150"/>
                  </a:lnTo>
                  <a:lnTo>
                    <a:pt x="2496" y="379058"/>
                  </a:lnTo>
                  <a:lnTo>
                    <a:pt x="0" y="425411"/>
                  </a:lnTo>
                  <a:lnTo>
                    <a:pt x="2496" y="471768"/>
                  </a:lnTo>
                  <a:lnTo>
                    <a:pt x="9812" y="516678"/>
                  </a:lnTo>
                  <a:lnTo>
                    <a:pt x="21689" y="559883"/>
                  </a:lnTo>
                  <a:lnTo>
                    <a:pt x="37866" y="601122"/>
                  </a:lnTo>
                  <a:lnTo>
                    <a:pt x="58084" y="640138"/>
                  </a:lnTo>
                  <a:lnTo>
                    <a:pt x="82084" y="676669"/>
                  </a:lnTo>
                  <a:lnTo>
                    <a:pt x="109606" y="710457"/>
                  </a:lnTo>
                  <a:lnTo>
                    <a:pt x="140391" y="741242"/>
                  </a:lnTo>
                  <a:lnTo>
                    <a:pt x="174179" y="768764"/>
                  </a:lnTo>
                  <a:lnTo>
                    <a:pt x="210710" y="792764"/>
                  </a:lnTo>
                  <a:lnTo>
                    <a:pt x="249726" y="812982"/>
                  </a:lnTo>
                  <a:lnTo>
                    <a:pt x="290966" y="829160"/>
                  </a:lnTo>
                  <a:lnTo>
                    <a:pt x="334170" y="841036"/>
                  </a:lnTo>
                  <a:lnTo>
                    <a:pt x="379081" y="848352"/>
                  </a:lnTo>
                  <a:lnTo>
                    <a:pt x="425437" y="850849"/>
                  </a:lnTo>
                  <a:lnTo>
                    <a:pt x="471791" y="848352"/>
                  </a:lnTo>
                  <a:lnTo>
                    <a:pt x="516699" y="841036"/>
                  </a:lnTo>
                  <a:lnTo>
                    <a:pt x="559903" y="829160"/>
                  </a:lnTo>
                  <a:lnTo>
                    <a:pt x="601142" y="812982"/>
                  </a:lnTo>
                  <a:lnTo>
                    <a:pt x="640158" y="792764"/>
                  </a:lnTo>
                  <a:lnTo>
                    <a:pt x="676689" y="768764"/>
                  </a:lnTo>
                  <a:lnTo>
                    <a:pt x="710477" y="741242"/>
                  </a:lnTo>
                  <a:lnTo>
                    <a:pt x="741263" y="710457"/>
                  </a:lnTo>
                  <a:lnTo>
                    <a:pt x="768786" y="676669"/>
                  </a:lnTo>
                  <a:lnTo>
                    <a:pt x="792787" y="640138"/>
                  </a:lnTo>
                  <a:lnTo>
                    <a:pt x="813006" y="601122"/>
                  </a:lnTo>
                  <a:lnTo>
                    <a:pt x="829184" y="559883"/>
                  </a:lnTo>
                  <a:lnTo>
                    <a:pt x="841061" y="516678"/>
                  </a:lnTo>
                  <a:lnTo>
                    <a:pt x="848378" y="471768"/>
                  </a:lnTo>
                  <a:lnTo>
                    <a:pt x="850874" y="425411"/>
                  </a:lnTo>
                  <a:lnTo>
                    <a:pt x="848378" y="379058"/>
                  </a:lnTo>
                  <a:lnTo>
                    <a:pt x="841061" y="334150"/>
                  </a:lnTo>
                  <a:lnTo>
                    <a:pt x="829184" y="290948"/>
                  </a:lnTo>
                  <a:lnTo>
                    <a:pt x="813006" y="249710"/>
                  </a:lnTo>
                  <a:lnTo>
                    <a:pt x="792787" y="210697"/>
                  </a:lnTo>
                  <a:lnTo>
                    <a:pt x="768786" y="174168"/>
                  </a:lnTo>
                  <a:lnTo>
                    <a:pt x="741263" y="140382"/>
                  </a:lnTo>
                  <a:lnTo>
                    <a:pt x="710477" y="109599"/>
                  </a:lnTo>
                  <a:lnTo>
                    <a:pt x="676689" y="82079"/>
                  </a:lnTo>
                  <a:lnTo>
                    <a:pt x="640158" y="58080"/>
                  </a:lnTo>
                  <a:lnTo>
                    <a:pt x="601142" y="37863"/>
                  </a:lnTo>
                  <a:lnTo>
                    <a:pt x="559903" y="21687"/>
                  </a:lnTo>
                  <a:lnTo>
                    <a:pt x="516699" y="9811"/>
                  </a:lnTo>
                  <a:lnTo>
                    <a:pt x="471791" y="2496"/>
                  </a:lnTo>
                  <a:lnTo>
                    <a:pt x="42543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81293" y="1376553"/>
              <a:ext cx="248920" cy="387985"/>
            </a:xfrm>
            <a:custGeom>
              <a:avLst/>
              <a:gdLst/>
              <a:ahLst/>
              <a:cxnLst/>
              <a:rect l="l" t="t" r="r" b="b"/>
              <a:pathLst>
                <a:path w="248920" h="387985">
                  <a:moveTo>
                    <a:pt x="236893" y="387553"/>
                  </a:moveTo>
                  <a:lnTo>
                    <a:pt x="11874" y="387553"/>
                  </a:lnTo>
                  <a:lnTo>
                    <a:pt x="5321" y="387553"/>
                  </a:lnTo>
                  <a:lnTo>
                    <a:pt x="0" y="382244"/>
                  </a:lnTo>
                  <a:lnTo>
                    <a:pt x="0" y="375678"/>
                  </a:lnTo>
                  <a:lnTo>
                    <a:pt x="0" y="11874"/>
                  </a:lnTo>
                  <a:lnTo>
                    <a:pt x="0" y="5308"/>
                  </a:lnTo>
                  <a:lnTo>
                    <a:pt x="5321" y="0"/>
                  </a:lnTo>
                  <a:lnTo>
                    <a:pt x="11874" y="0"/>
                  </a:lnTo>
                  <a:lnTo>
                    <a:pt x="236893" y="0"/>
                  </a:lnTo>
                  <a:lnTo>
                    <a:pt x="243459" y="0"/>
                  </a:lnTo>
                  <a:lnTo>
                    <a:pt x="248767" y="5308"/>
                  </a:lnTo>
                  <a:lnTo>
                    <a:pt x="248767" y="11874"/>
                  </a:lnTo>
                  <a:lnTo>
                    <a:pt x="248767" y="375678"/>
                  </a:lnTo>
                  <a:lnTo>
                    <a:pt x="248767" y="382244"/>
                  </a:lnTo>
                  <a:lnTo>
                    <a:pt x="243459" y="387553"/>
                  </a:lnTo>
                  <a:lnTo>
                    <a:pt x="236893" y="387553"/>
                  </a:lnTo>
                  <a:close/>
                </a:path>
              </a:pathLst>
            </a:custGeom>
            <a:ln w="259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4298" y="1308074"/>
              <a:ext cx="122732" cy="81470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922721" y="1533080"/>
            <a:ext cx="158115" cy="189230"/>
          </a:xfrm>
          <a:custGeom>
            <a:avLst/>
            <a:gdLst/>
            <a:ahLst/>
            <a:cxnLst/>
            <a:rect l="l" t="t" r="r" b="b"/>
            <a:pathLst>
              <a:path w="158114" h="189230">
                <a:moveTo>
                  <a:pt x="157670" y="189026"/>
                </a:moveTo>
                <a:lnTo>
                  <a:pt x="0" y="189026"/>
                </a:lnTo>
                <a:lnTo>
                  <a:pt x="0" y="114515"/>
                </a:lnTo>
                <a:lnTo>
                  <a:pt x="157670" y="114515"/>
                </a:lnTo>
                <a:lnTo>
                  <a:pt x="157670" y="189026"/>
                </a:lnTo>
                <a:close/>
              </a:path>
              <a:path w="158114" h="189230">
                <a:moveTo>
                  <a:pt x="157670" y="74510"/>
                </a:moveTo>
                <a:lnTo>
                  <a:pt x="0" y="74510"/>
                </a:lnTo>
                <a:lnTo>
                  <a:pt x="0" y="0"/>
                </a:lnTo>
                <a:lnTo>
                  <a:pt x="157670" y="0"/>
                </a:lnTo>
                <a:lnTo>
                  <a:pt x="157670" y="74510"/>
                </a:lnTo>
                <a:close/>
              </a:path>
            </a:pathLst>
          </a:custGeom>
          <a:ln w="2598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49670" y="1316088"/>
            <a:ext cx="128892" cy="16036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46686" y="1319708"/>
            <a:ext cx="110236" cy="156133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5580519" y="2143506"/>
            <a:ext cx="850900" cy="850900"/>
            <a:chOff x="5580519" y="2143506"/>
            <a:chExt cx="850900" cy="850900"/>
          </a:xfrm>
        </p:grpSpPr>
        <p:sp>
          <p:nvSpPr>
            <p:cNvPr id="18" name="object 18"/>
            <p:cNvSpPr/>
            <p:nvPr/>
          </p:nvSpPr>
          <p:spPr>
            <a:xfrm>
              <a:off x="5580519" y="2143506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424" y="0"/>
                  </a:moveTo>
                  <a:lnTo>
                    <a:pt x="379070" y="2496"/>
                  </a:lnTo>
                  <a:lnTo>
                    <a:pt x="334162" y="9811"/>
                  </a:lnTo>
                  <a:lnTo>
                    <a:pt x="290959" y="21686"/>
                  </a:lnTo>
                  <a:lnTo>
                    <a:pt x="249721" y="37861"/>
                  </a:lnTo>
                  <a:lnTo>
                    <a:pt x="210707" y="58078"/>
                  </a:lnTo>
                  <a:lnTo>
                    <a:pt x="174176" y="82075"/>
                  </a:lnTo>
                  <a:lnTo>
                    <a:pt x="140389" y="109595"/>
                  </a:lnTo>
                  <a:lnTo>
                    <a:pt x="109605" y="140377"/>
                  </a:lnTo>
                  <a:lnTo>
                    <a:pt x="82083" y="174163"/>
                  </a:lnTo>
                  <a:lnTo>
                    <a:pt x="58084" y="210692"/>
                  </a:lnTo>
                  <a:lnTo>
                    <a:pt x="37866" y="249705"/>
                  </a:lnTo>
                  <a:lnTo>
                    <a:pt x="21688" y="290943"/>
                  </a:lnTo>
                  <a:lnTo>
                    <a:pt x="9812" y="334146"/>
                  </a:lnTo>
                  <a:lnTo>
                    <a:pt x="2496" y="379056"/>
                  </a:lnTo>
                  <a:lnTo>
                    <a:pt x="0" y="425411"/>
                  </a:lnTo>
                  <a:lnTo>
                    <a:pt x="2496" y="471768"/>
                  </a:lnTo>
                  <a:lnTo>
                    <a:pt x="9812" y="516678"/>
                  </a:lnTo>
                  <a:lnTo>
                    <a:pt x="21688" y="559883"/>
                  </a:lnTo>
                  <a:lnTo>
                    <a:pt x="37866" y="601122"/>
                  </a:lnTo>
                  <a:lnTo>
                    <a:pt x="58084" y="640138"/>
                  </a:lnTo>
                  <a:lnTo>
                    <a:pt x="82083" y="676669"/>
                  </a:lnTo>
                  <a:lnTo>
                    <a:pt x="109605" y="710457"/>
                  </a:lnTo>
                  <a:lnTo>
                    <a:pt x="140389" y="741242"/>
                  </a:lnTo>
                  <a:lnTo>
                    <a:pt x="174176" y="768764"/>
                  </a:lnTo>
                  <a:lnTo>
                    <a:pt x="210707" y="792764"/>
                  </a:lnTo>
                  <a:lnTo>
                    <a:pt x="249721" y="812982"/>
                  </a:lnTo>
                  <a:lnTo>
                    <a:pt x="290959" y="829160"/>
                  </a:lnTo>
                  <a:lnTo>
                    <a:pt x="334162" y="841036"/>
                  </a:lnTo>
                  <a:lnTo>
                    <a:pt x="379070" y="848352"/>
                  </a:lnTo>
                  <a:lnTo>
                    <a:pt x="425424" y="850849"/>
                  </a:lnTo>
                  <a:lnTo>
                    <a:pt x="471778" y="848352"/>
                  </a:lnTo>
                  <a:lnTo>
                    <a:pt x="516686" y="841036"/>
                  </a:lnTo>
                  <a:lnTo>
                    <a:pt x="559889" y="829160"/>
                  </a:lnTo>
                  <a:lnTo>
                    <a:pt x="601127" y="812982"/>
                  </a:lnTo>
                  <a:lnTo>
                    <a:pt x="640142" y="792764"/>
                  </a:lnTo>
                  <a:lnTo>
                    <a:pt x="676672" y="768764"/>
                  </a:lnTo>
                  <a:lnTo>
                    <a:pt x="710459" y="741242"/>
                  </a:lnTo>
                  <a:lnTo>
                    <a:pt x="741243" y="710457"/>
                  </a:lnTo>
                  <a:lnTo>
                    <a:pt x="768765" y="676669"/>
                  </a:lnTo>
                  <a:lnTo>
                    <a:pt x="792765" y="640138"/>
                  </a:lnTo>
                  <a:lnTo>
                    <a:pt x="812983" y="601122"/>
                  </a:lnTo>
                  <a:lnTo>
                    <a:pt x="829160" y="559883"/>
                  </a:lnTo>
                  <a:lnTo>
                    <a:pt x="841036" y="516678"/>
                  </a:lnTo>
                  <a:lnTo>
                    <a:pt x="848352" y="471768"/>
                  </a:lnTo>
                  <a:lnTo>
                    <a:pt x="850849" y="425411"/>
                  </a:lnTo>
                  <a:lnTo>
                    <a:pt x="848352" y="379056"/>
                  </a:lnTo>
                  <a:lnTo>
                    <a:pt x="841036" y="334146"/>
                  </a:lnTo>
                  <a:lnTo>
                    <a:pt x="829160" y="290943"/>
                  </a:lnTo>
                  <a:lnTo>
                    <a:pt x="812983" y="249705"/>
                  </a:lnTo>
                  <a:lnTo>
                    <a:pt x="792765" y="210692"/>
                  </a:lnTo>
                  <a:lnTo>
                    <a:pt x="768765" y="174163"/>
                  </a:lnTo>
                  <a:lnTo>
                    <a:pt x="741243" y="140377"/>
                  </a:lnTo>
                  <a:lnTo>
                    <a:pt x="710459" y="109595"/>
                  </a:lnTo>
                  <a:lnTo>
                    <a:pt x="676672" y="82075"/>
                  </a:lnTo>
                  <a:lnTo>
                    <a:pt x="640142" y="58078"/>
                  </a:lnTo>
                  <a:lnTo>
                    <a:pt x="601127" y="37861"/>
                  </a:lnTo>
                  <a:lnTo>
                    <a:pt x="559889" y="21686"/>
                  </a:lnTo>
                  <a:lnTo>
                    <a:pt x="516686" y="9811"/>
                  </a:lnTo>
                  <a:lnTo>
                    <a:pt x="471778" y="2496"/>
                  </a:lnTo>
                  <a:lnTo>
                    <a:pt x="425424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790819" y="2448991"/>
              <a:ext cx="231140" cy="377825"/>
            </a:xfrm>
            <a:custGeom>
              <a:avLst/>
              <a:gdLst/>
              <a:ahLst/>
              <a:cxnLst/>
              <a:rect l="l" t="t" r="r" b="b"/>
              <a:pathLst>
                <a:path w="231139" h="377825">
                  <a:moveTo>
                    <a:pt x="216674" y="377609"/>
                  </a:moveTo>
                  <a:lnTo>
                    <a:pt x="14274" y="377609"/>
                  </a:lnTo>
                  <a:lnTo>
                    <a:pt x="6400" y="377609"/>
                  </a:lnTo>
                  <a:lnTo>
                    <a:pt x="0" y="371221"/>
                  </a:lnTo>
                  <a:lnTo>
                    <a:pt x="0" y="363347"/>
                  </a:lnTo>
                  <a:lnTo>
                    <a:pt x="0" y="14262"/>
                  </a:lnTo>
                  <a:lnTo>
                    <a:pt x="0" y="6375"/>
                  </a:lnTo>
                  <a:lnTo>
                    <a:pt x="6400" y="0"/>
                  </a:lnTo>
                  <a:lnTo>
                    <a:pt x="14274" y="0"/>
                  </a:lnTo>
                  <a:lnTo>
                    <a:pt x="216674" y="0"/>
                  </a:lnTo>
                  <a:lnTo>
                    <a:pt x="224561" y="0"/>
                  </a:lnTo>
                  <a:lnTo>
                    <a:pt x="230949" y="6375"/>
                  </a:lnTo>
                  <a:lnTo>
                    <a:pt x="230949" y="14262"/>
                  </a:lnTo>
                  <a:lnTo>
                    <a:pt x="230949" y="363347"/>
                  </a:lnTo>
                  <a:lnTo>
                    <a:pt x="230949" y="371221"/>
                  </a:lnTo>
                  <a:lnTo>
                    <a:pt x="224561" y="377609"/>
                  </a:lnTo>
                  <a:lnTo>
                    <a:pt x="216674" y="377609"/>
                  </a:lnTo>
                  <a:close/>
                </a:path>
              </a:pathLst>
            </a:custGeom>
            <a:ln w="16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823089" y="2485250"/>
              <a:ext cx="167005" cy="294640"/>
            </a:xfrm>
            <a:custGeom>
              <a:avLst/>
              <a:gdLst/>
              <a:ahLst/>
              <a:cxnLst/>
              <a:rect l="l" t="t" r="r" b="b"/>
              <a:pathLst>
                <a:path w="167004" h="294639">
                  <a:moveTo>
                    <a:pt x="166484" y="13474"/>
                  </a:moveTo>
                  <a:lnTo>
                    <a:pt x="166484" y="281050"/>
                  </a:lnTo>
                  <a:lnTo>
                    <a:pt x="166484" y="288480"/>
                  </a:lnTo>
                  <a:lnTo>
                    <a:pt x="159537" y="294512"/>
                  </a:lnTo>
                  <a:lnTo>
                    <a:pt x="150964" y="294512"/>
                  </a:lnTo>
                  <a:lnTo>
                    <a:pt x="15519" y="294512"/>
                  </a:lnTo>
                  <a:lnTo>
                    <a:pt x="6946" y="294512"/>
                  </a:lnTo>
                  <a:lnTo>
                    <a:pt x="0" y="288480"/>
                  </a:lnTo>
                  <a:lnTo>
                    <a:pt x="0" y="281050"/>
                  </a:lnTo>
                  <a:lnTo>
                    <a:pt x="0" y="13474"/>
                  </a:lnTo>
                  <a:lnTo>
                    <a:pt x="0" y="6045"/>
                  </a:lnTo>
                  <a:lnTo>
                    <a:pt x="6946" y="0"/>
                  </a:lnTo>
                  <a:lnTo>
                    <a:pt x="15519" y="0"/>
                  </a:lnTo>
                  <a:lnTo>
                    <a:pt x="34658" y="0"/>
                  </a:lnTo>
                  <a:lnTo>
                    <a:pt x="42481" y="0"/>
                  </a:lnTo>
                  <a:lnTo>
                    <a:pt x="48818" y="5511"/>
                  </a:lnTo>
                  <a:lnTo>
                    <a:pt x="48818" y="12293"/>
                  </a:lnTo>
                  <a:lnTo>
                    <a:pt x="48818" y="13919"/>
                  </a:lnTo>
                  <a:lnTo>
                    <a:pt x="48818" y="19634"/>
                  </a:lnTo>
                  <a:lnTo>
                    <a:pt x="54165" y="24269"/>
                  </a:lnTo>
                  <a:lnTo>
                    <a:pt x="60744" y="24269"/>
                  </a:lnTo>
                  <a:lnTo>
                    <a:pt x="105473" y="24269"/>
                  </a:lnTo>
                  <a:lnTo>
                    <a:pt x="112140" y="24269"/>
                  </a:lnTo>
                  <a:lnTo>
                    <a:pt x="117538" y="19583"/>
                  </a:lnTo>
                  <a:lnTo>
                    <a:pt x="117538" y="13804"/>
                  </a:lnTo>
                  <a:lnTo>
                    <a:pt x="117538" y="12293"/>
                  </a:lnTo>
                  <a:lnTo>
                    <a:pt x="117538" y="5511"/>
                  </a:lnTo>
                  <a:lnTo>
                    <a:pt x="123863" y="0"/>
                  </a:lnTo>
                  <a:lnTo>
                    <a:pt x="131698" y="0"/>
                  </a:lnTo>
                  <a:lnTo>
                    <a:pt x="150964" y="0"/>
                  </a:lnTo>
                  <a:lnTo>
                    <a:pt x="159537" y="0"/>
                  </a:lnTo>
                  <a:lnTo>
                    <a:pt x="166484" y="6045"/>
                  </a:lnTo>
                  <a:lnTo>
                    <a:pt x="166484" y="13474"/>
                  </a:lnTo>
                  <a:close/>
                </a:path>
              </a:pathLst>
            </a:custGeom>
            <a:ln w="152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863907" y="2550249"/>
              <a:ext cx="84455" cy="133350"/>
            </a:xfrm>
            <a:custGeom>
              <a:avLst/>
              <a:gdLst/>
              <a:ahLst/>
              <a:cxnLst/>
              <a:rect l="l" t="t" r="r" b="b"/>
              <a:pathLst>
                <a:path w="84454" h="133350">
                  <a:moveTo>
                    <a:pt x="49085" y="0"/>
                  </a:moveTo>
                  <a:lnTo>
                    <a:pt x="41262" y="0"/>
                  </a:lnTo>
                  <a:lnTo>
                    <a:pt x="33156" y="619"/>
                  </a:lnTo>
                  <a:lnTo>
                    <a:pt x="4645" y="27967"/>
                  </a:lnTo>
                  <a:lnTo>
                    <a:pt x="4013" y="35407"/>
                  </a:lnTo>
                  <a:lnTo>
                    <a:pt x="4013" y="41186"/>
                  </a:lnTo>
                  <a:lnTo>
                    <a:pt x="49695" y="74510"/>
                  </a:lnTo>
                  <a:lnTo>
                    <a:pt x="56959" y="77050"/>
                  </a:lnTo>
                  <a:lnTo>
                    <a:pt x="63690" y="80670"/>
                  </a:lnTo>
                  <a:lnTo>
                    <a:pt x="66179" y="82981"/>
                  </a:lnTo>
                  <a:lnTo>
                    <a:pt x="69519" y="88633"/>
                  </a:lnTo>
                  <a:lnTo>
                    <a:pt x="70358" y="91973"/>
                  </a:lnTo>
                  <a:lnTo>
                    <a:pt x="70358" y="102196"/>
                  </a:lnTo>
                  <a:lnTo>
                    <a:pt x="68059" y="107480"/>
                  </a:lnTo>
                  <a:lnTo>
                    <a:pt x="58877" y="115582"/>
                  </a:lnTo>
                  <a:lnTo>
                    <a:pt x="52425" y="117614"/>
                  </a:lnTo>
                  <a:lnTo>
                    <a:pt x="38379" y="117614"/>
                  </a:lnTo>
                  <a:lnTo>
                    <a:pt x="13131" y="87985"/>
                  </a:lnTo>
                  <a:lnTo>
                    <a:pt x="0" y="89382"/>
                  </a:lnTo>
                  <a:lnTo>
                    <a:pt x="18342" y="126339"/>
                  </a:lnTo>
                  <a:lnTo>
                    <a:pt x="43180" y="132956"/>
                  </a:lnTo>
                  <a:lnTo>
                    <a:pt x="51536" y="132956"/>
                  </a:lnTo>
                  <a:lnTo>
                    <a:pt x="82130" y="108381"/>
                  </a:lnTo>
                  <a:lnTo>
                    <a:pt x="83858" y="101688"/>
                  </a:lnTo>
                  <a:lnTo>
                    <a:pt x="83858" y="86931"/>
                  </a:lnTo>
                  <a:lnTo>
                    <a:pt x="52882" y="57670"/>
                  </a:lnTo>
                  <a:lnTo>
                    <a:pt x="31864" y="51854"/>
                  </a:lnTo>
                  <a:lnTo>
                    <a:pt x="25019" y="48958"/>
                  </a:lnTo>
                  <a:lnTo>
                    <a:pt x="18948" y="43230"/>
                  </a:lnTo>
                  <a:lnTo>
                    <a:pt x="17437" y="39204"/>
                  </a:lnTo>
                  <a:lnTo>
                    <a:pt x="17437" y="28384"/>
                  </a:lnTo>
                  <a:lnTo>
                    <a:pt x="19494" y="23825"/>
                  </a:lnTo>
                  <a:lnTo>
                    <a:pt x="27800" y="16751"/>
                  </a:lnTo>
                  <a:lnTo>
                    <a:pt x="33820" y="15011"/>
                  </a:lnTo>
                  <a:lnTo>
                    <a:pt x="49466" y="15011"/>
                  </a:lnTo>
                  <a:lnTo>
                    <a:pt x="55486" y="17005"/>
                  </a:lnTo>
                  <a:lnTo>
                    <a:pt x="64096" y="25057"/>
                  </a:lnTo>
                  <a:lnTo>
                    <a:pt x="66586" y="31254"/>
                  </a:lnTo>
                  <a:lnTo>
                    <a:pt x="67284" y="39611"/>
                  </a:lnTo>
                  <a:lnTo>
                    <a:pt x="80683" y="38379"/>
                  </a:lnTo>
                  <a:lnTo>
                    <a:pt x="55930" y="1536"/>
                  </a:lnTo>
                  <a:lnTo>
                    <a:pt x="490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906325" y="2536507"/>
              <a:ext cx="0" cy="156845"/>
            </a:xfrm>
            <a:custGeom>
              <a:avLst/>
              <a:gdLst/>
              <a:ahLst/>
              <a:cxnLst/>
              <a:rect l="l" t="t" r="r" b="b"/>
              <a:pathLst>
                <a:path h="156844">
                  <a:moveTo>
                    <a:pt x="0" y="0"/>
                  </a:moveTo>
                  <a:lnTo>
                    <a:pt x="0" y="156654"/>
                  </a:lnTo>
                </a:path>
              </a:pathLst>
            </a:custGeom>
            <a:ln w="149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6753" y="2320086"/>
              <a:ext cx="203053" cy="4203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845721" y="2303919"/>
              <a:ext cx="256540" cy="72390"/>
            </a:xfrm>
            <a:custGeom>
              <a:avLst/>
              <a:gdLst/>
              <a:ahLst/>
              <a:cxnLst/>
              <a:rect l="l" t="t" r="r" b="b"/>
              <a:pathLst>
                <a:path w="256539" h="72389">
                  <a:moveTo>
                    <a:pt x="256311" y="20637"/>
                  </a:moveTo>
                  <a:lnTo>
                    <a:pt x="234463" y="11824"/>
                  </a:lnTo>
                  <a:lnTo>
                    <a:pt x="211535" y="5351"/>
                  </a:lnTo>
                  <a:lnTo>
                    <a:pt x="187672" y="1361"/>
                  </a:lnTo>
                  <a:lnTo>
                    <a:pt x="163017" y="0"/>
                  </a:lnTo>
                  <a:lnTo>
                    <a:pt x="115975" y="5025"/>
                  </a:lnTo>
                  <a:lnTo>
                    <a:pt x="72421" y="19397"/>
                  </a:lnTo>
                  <a:lnTo>
                    <a:pt x="33411" y="42064"/>
                  </a:lnTo>
                  <a:lnTo>
                    <a:pt x="0" y="71970"/>
                  </a:lnTo>
                </a:path>
              </a:pathLst>
            </a:custGeom>
            <a:ln w="182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055093" y="2281796"/>
              <a:ext cx="68580" cy="481965"/>
            </a:xfrm>
            <a:custGeom>
              <a:avLst/>
              <a:gdLst/>
              <a:ahLst/>
              <a:cxnLst/>
              <a:rect l="l" t="t" r="r" b="b"/>
              <a:pathLst>
                <a:path w="68579" h="481964">
                  <a:moveTo>
                    <a:pt x="52997" y="478980"/>
                  </a:moveTo>
                  <a:lnTo>
                    <a:pt x="26123" y="408762"/>
                  </a:lnTo>
                  <a:lnTo>
                    <a:pt x="21932" y="408647"/>
                  </a:lnTo>
                  <a:lnTo>
                    <a:pt x="800" y="455980"/>
                  </a:lnTo>
                  <a:lnTo>
                    <a:pt x="0" y="457796"/>
                  </a:lnTo>
                  <a:lnTo>
                    <a:pt x="800" y="459917"/>
                  </a:lnTo>
                  <a:lnTo>
                    <a:pt x="49949" y="481863"/>
                  </a:lnTo>
                  <a:lnTo>
                    <a:pt x="52997" y="478980"/>
                  </a:lnTo>
                  <a:close/>
                </a:path>
                <a:path w="68579" h="481964">
                  <a:moveTo>
                    <a:pt x="68453" y="50927"/>
                  </a:moveTo>
                  <a:lnTo>
                    <a:pt x="50393" y="215"/>
                  </a:lnTo>
                  <a:lnTo>
                    <a:pt x="46228" y="0"/>
                  </a:lnTo>
                  <a:lnTo>
                    <a:pt x="13970" y="67919"/>
                  </a:lnTo>
                  <a:lnTo>
                    <a:pt x="16764" y="71031"/>
                  </a:lnTo>
                  <a:lnTo>
                    <a:pt x="65608" y="53644"/>
                  </a:lnTo>
                  <a:lnTo>
                    <a:pt x="67475" y="52971"/>
                  </a:lnTo>
                  <a:lnTo>
                    <a:pt x="68453" y="509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/>
          <p:cNvGrpSpPr/>
          <p:nvPr/>
        </p:nvGrpSpPr>
        <p:grpSpPr>
          <a:xfrm>
            <a:off x="8262391" y="3151073"/>
            <a:ext cx="848360" cy="848360"/>
            <a:chOff x="8262391" y="3151073"/>
            <a:chExt cx="848360" cy="848360"/>
          </a:xfrm>
        </p:grpSpPr>
        <p:sp>
          <p:nvSpPr>
            <p:cNvPr id="27" name="object 27"/>
            <p:cNvSpPr/>
            <p:nvPr/>
          </p:nvSpPr>
          <p:spPr>
            <a:xfrm>
              <a:off x="8262391" y="3151073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424040" y="0"/>
                  </a:moveTo>
                  <a:lnTo>
                    <a:pt x="377834" y="2488"/>
                  </a:lnTo>
                  <a:lnTo>
                    <a:pt x="333070" y="9779"/>
                  </a:lnTo>
                  <a:lnTo>
                    <a:pt x="290007" y="21617"/>
                  </a:lnTo>
                  <a:lnTo>
                    <a:pt x="248902" y="37740"/>
                  </a:lnTo>
                  <a:lnTo>
                    <a:pt x="210014" y="57892"/>
                  </a:lnTo>
                  <a:lnTo>
                    <a:pt x="173603" y="81813"/>
                  </a:lnTo>
                  <a:lnTo>
                    <a:pt x="139926" y="109244"/>
                  </a:lnTo>
                  <a:lnTo>
                    <a:pt x="109243" y="139928"/>
                  </a:lnTo>
                  <a:lnTo>
                    <a:pt x="81812" y="173606"/>
                  </a:lnTo>
                  <a:lnTo>
                    <a:pt x="57891" y="210018"/>
                  </a:lnTo>
                  <a:lnTo>
                    <a:pt x="37740" y="248907"/>
                  </a:lnTo>
                  <a:lnTo>
                    <a:pt x="21616" y="290013"/>
                  </a:lnTo>
                  <a:lnTo>
                    <a:pt x="9779" y="333079"/>
                  </a:lnTo>
                  <a:lnTo>
                    <a:pt x="2488" y="377845"/>
                  </a:lnTo>
                  <a:lnTo>
                    <a:pt x="0" y="424053"/>
                  </a:lnTo>
                  <a:lnTo>
                    <a:pt x="2488" y="470253"/>
                  </a:lnTo>
                  <a:lnTo>
                    <a:pt x="9779" y="515014"/>
                  </a:lnTo>
                  <a:lnTo>
                    <a:pt x="21616" y="558075"/>
                  </a:lnTo>
                  <a:lnTo>
                    <a:pt x="37740" y="599177"/>
                  </a:lnTo>
                  <a:lnTo>
                    <a:pt x="57891" y="638063"/>
                  </a:lnTo>
                  <a:lnTo>
                    <a:pt x="81812" y="674474"/>
                  </a:lnTo>
                  <a:lnTo>
                    <a:pt x="109243" y="708150"/>
                  </a:lnTo>
                  <a:lnTo>
                    <a:pt x="139926" y="738833"/>
                  </a:lnTo>
                  <a:lnTo>
                    <a:pt x="173603" y="766265"/>
                  </a:lnTo>
                  <a:lnTo>
                    <a:pt x="210014" y="790186"/>
                  </a:lnTo>
                  <a:lnTo>
                    <a:pt x="248902" y="810338"/>
                  </a:lnTo>
                  <a:lnTo>
                    <a:pt x="290007" y="826462"/>
                  </a:lnTo>
                  <a:lnTo>
                    <a:pt x="333070" y="838300"/>
                  </a:lnTo>
                  <a:lnTo>
                    <a:pt x="377834" y="845592"/>
                  </a:lnTo>
                  <a:lnTo>
                    <a:pt x="424040" y="848080"/>
                  </a:lnTo>
                  <a:lnTo>
                    <a:pt x="470243" y="845592"/>
                  </a:lnTo>
                  <a:lnTo>
                    <a:pt x="515006" y="838300"/>
                  </a:lnTo>
                  <a:lnTo>
                    <a:pt x="558068" y="826462"/>
                  </a:lnTo>
                  <a:lnTo>
                    <a:pt x="599172" y="810338"/>
                  </a:lnTo>
                  <a:lnTo>
                    <a:pt x="638060" y="790186"/>
                  </a:lnTo>
                  <a:lnTo>
                    <a:pt x="674471" y="766265"/>
                  </a:lnTo>
                  <a:lnTo>
                    <a:pt x="708148" y="738833"/>
                  </a:lnTo>
                  <a:lnTo>
                    <a:pt x="738832" y="708150"/>
                  </a:lnTo>
                  <a:lnTo>
                    <a:pt x="766264" y="674474"/>
                  </a:lnTo>
                  <a:lnTo>
                    <a:pt x="790186" y="638063"/>
                  </a:lnTo>
                  <a:lnTo>
                    <a:pt x="810338" y="599177"/>
                  </a:lnTo>
                  <a:lnTo>
                    <a:pt x="826462" y="558075"/>
                  </a:lnTo>
                  <a:lnTo>
                    <a:pt x="838300" y="515014"/>
                  </a:lnTo>
                  <a:lnTo>
                    <a:pt x="845592" y="470253"/>
                  </a:lnTo>
                  <a:lnTo>
                    <a:pt x="848080" y="424053"/>
                  </a:lnTo>
                  <a:lnTo>
                    <a:pt x="844488" y="368586"/>
                  </a:lnTo>
                  <a:lnTo>
                    <a:pt x="834010" y="315283"/>
                  </a:lnTo>
                  <a:lnTo>
                    <a:pt x="817096" y="264600"/>
                  </a:lnTo>
                  <a:lnTo>
                    <a:pt x="794194" y="216992"/>
                  </a:lnTo>
                  <a:lnTo>
                    <a:pt x="767616" y="175449"/>
                  </a:lnTo>
                  <a:lnTo>
                    <a:pt x="736527" y="137390"/>
                  </a:lnTo>
                  <a:lnTo>
                    <a:pt x="701301" y="103189"/>
                  </a:lnTo>
                  <a:lnTo>
                    <a:pt x="662314" y="73221"/>
                  </a:lnTo>
                  <a:lnTo>
                    <a:pt x="619938" y="47861"/>
                  </a:lnTo>
                  <a:lnTo>
                    <a:pt x="574548" y="27484"/>
                  </a:lnTo>
                  <a:lnTo>
                    <a:pt x="526519" y="12465"/>
                  </a:lnTo>
                  <a:lnTo>
                    <a:pt x="476225" y="3178"/>
                  </a:lnTo>
                  <a:lnTo>
                    <a:pt x="42404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546985" y="3472904"/>
              <a:ext cx="292100" cy="173990"/>
            </a:xfrm>
            <a:custGeom>
              <a:avLst/>
              <a:gdLst/>
              <a:ahLst/>
              <a:cxnLst/>
              <a:rect l="l" t="t" r="r" b="b"/>
              <a:pathLst>
                <a:path w="292100" h="173989">
                  <a:moveTo>
                    <a:pt x="284759" y="173875"/>
                  </a:moveTo>
                  <a:lnTo>
                    <a:pt x="6781" y="173875"/>
                  </a:lnTo>
                  <a:lnTo>
                    <a:pt x="3035" y="173875"/>
                  </a:lnTo>
                  <a:lnTo>
                    <a:pt x="0" y="170840"/>
                  </a:lnTo>
                  <a:lnTo>
                    <a:pt x="0" y="167093"/>
                  </a:lnTo>
                  <a:lnTo>
                    <a:pt x="0" y="6781"/>
                  </a:lnTo>
                  <a:lnTo>
                    <a:pt x="0" y="3035"/>
                  </a:lnTo>
                  <a:lnTo>
                    <a:pt x="3035" y="0"/>
                  </a:lnTo>
                  <a:lnTo>
                    <a:pt x="6781" y="0"/>
                  </a:lnTo>
                  <a:lnTo>
                    <a:pt x="284759" y="0"/>
                  </a:lnTo>
                  <a:lnTo>
                    <a:pt x="288505" y="0"/>
                  </a:lnTo>
                  <a:lnTo>
                    <a:pt x="291553" y="3035"/>
                  </a:lnTo>
                  <a:lnTo>
                    <a:pt x="291553" y="6781"/>
                  </a:lnTo>
                  <a:lnTo>
                    <a:pt x="291553" y="167093"/>
                  </a:lnTo>
                  <a:lnTo>
                    <a:pt x="291553" y="170840"/>
                  </a:lnTo>
                  <a:lnTo>
                    <a:pt x="288505" y="173875"/>
                  </a:lnTo>
                  <a:lnTo>
                    <a:pt x="284759" y="173875"/>
                  </a:lnTo>
                  <a:close/>
                </a:path>
              </a:pathLst>
            </a:custGeom>
            <a:ln w="205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400008" y="3361372"/>
              <a:ext cx="573405" cy="509905"/>
            </a:xfrm>
            <a:custGeom>
              <a:avLst/>
              <a:gdLst/>
              <a:ahLst/>
              <a:cxnLst/>
              <a:rect l="l" t="t" r="r" b="b"/>
              <a:pathLst>
                <a:path w="573404" h="509904">
                  <a:moveTo>
                    <a:pt x="0" y="509498"/>
                  </a:moveTo>
                  <a:lnTo>
                    <a:pt x="0" y="49999"/>
                  </a:lnTo>
                  <a:lnTo>
                    <a:pt x="4039" y="30539"/>
                  </a:lnTo>
                  <a:lnTo>
                    <a:pt x="15057" y="14646"/>
                  </a:lnTo>
                  <a:lnTo>
                    <a:pt x="31402" y="3929"/>
                  </a:lnTo>
                  <a:lnTo>
                    <a:pt x="51422" y="0"/>
                  </a:lnTo>
                  <a:lnTo>
                    <a:pt x="521868" y="0"/>
                  </a:lnTo>
                  <a:lnTo>
                    <a:pt x="541883" y="3929"/>
                  </a:lnTo>
                  <a:lnTo>
                    <a:pt x="558228" y="14646"/>
                  </a:lnTo>
                  <a:lnTo>
                    <a:pt x="569249" y="30539"/>
                  </a:lnTo>
                  <a:lnTo>
                    <a:pt x="573290" y="49999"/>
                  </a:lnTo>
                  <a:lnTo>
                    <a:pt x="573290" y="509498"/>
                  </a:lnTo>
                </a:path>
              </a:pathLst>
            </a:custGeom>
            <a:ln w="242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592870" y="3560965"/>
              <a:ext cx="109855" cy="54610"/>
            </a:xfrm>
            <a:custGeom>
              <a:avLst/>
              <a:gdLst/>
              <a:ahLst/>
              <a:cxnLst/>
              <a:rect l="l" t="t" r="r" b="b"/>
              <a:pathLst>
                <a:path w="109854" h="54610">
                  <a:moveTo>
                    <a:pt x="8178" y="8191"/>
                  </a:moveTo>
                  <a:lnTo>
                    <a:pt x="0" y="0"/>
                  </a:lnTo>
                  <a:lnTo>
                    <a:pt x="0" y="51269"/>
                  </a:lnTo>
                  <a:lnTo>
                    <a:pt x="8178" y="42926"/>
                  </a:lnTo>
                  <a:lnTo>
                    <a:pt x="8178" y="8191"/>
                  </a:lnTo>
                  <a:close/>
                </a:path>
                <a:path w="109854" h="54610">
                  <a:moveTo>
                    <a:pt x="48564" y="54140"/>
                  </a:moveTo>
                  <a:lnTo>
                    <a:pt x="40220" y="45948"/>
                  </a:lnTo>
                  <a:lnTo>
                    <a:pt x="8572" y="45948"/>
                  </a:lnTo>
                  <a:lnTo>
                    <a:pt x="393" y="54140"/>
                  </a:lnTo>
                  <a:lnTo>
                    <a:pt x="48564" y="54140"/>
                  </a:lnTo>
                  <a:close/>
                </a:path>
                <a:path w="109854" h="54610">
                  <a:moveTo>
                    <a:pt x="48971" y="12"/>
                  </a:moveTo>
                  <a:lnTo>
                    <a:pt x="40779" y="8356"/>
                  </a:lnTo>
                  <a:lnTo>
                    <a:pt x="40779" y="43091"/>
                  </a:lnTo>
                  <a:lnTo>
                    <a:pt x="48971" y="51269"/>
                  </a:lnTo>
                  <a:lnTo>
                    <a:pt x="48971" y="12"/>
                  </a:lnTo>
                  <a:close/>
                </a:path>
                <a:path w="109854" h="54610">
                  <a:moveTo>
                    <a:pt x="69024" y="8191"/>
                  </a:moveTo>
                  <a:lnTo>
                    <a:pt x="60845" y="0"/>
                  </a:lnTo>
                  <a:lnTo>
                    <a:pt x="60845" y="51269"/>
                  </a:lnTo>
                  <a:lnTo>
                    <a:pt x="69024" y="42926"/>
                  </a:lnTo>
                  <a:lnTo>
                    <a:pt x="69024" y="8191"/>
                  </a:lnTo>
                  <a:close/>
                </a:path>
                <a:path w="109854" h="54610">
                  <a:moveTo>
                    <a:pt x="109397" y="54140"/>
                  </a:moveTo>
                  <a:lnTo>
                    <a:pt x="101053" y="45948"/>
                  </a:lnTo>
                  <a:lnTo>
                    <a:pt x="69405" y="45948"/>
                  </a:lnTo>
                  <a:lnTo>
                    <a:pt x="61226" y="54140"/>
                  </a:lnTo>
                  <a:lnTo>
                    <a:pt x="109397" y="54140"/>
                  </a:lnTo>
                  <a:close/>
                </a:path>
                <a:path w="109854" h="54610">
                  <a:moveTo>
                    <a:pt x="109804" y="12"/>
                  </a:moveTo>
                  <a:lnTo>
                    <a:pt x="101625" y="8356"/>
                  </a:lnTo>
                  <a:lnTo>
                    <a:pt x="101625" y="43091"/>
                  </a:lnTo>
                  <a:lnTo>
                    <a:pt x="109804" y="51269"/>
                  </a:lnTo>
                  <a:lnTo>
                    <a:pt x="109804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5577319" y="3149701"/>
            <a:ext cx="850900" cy="850900"/>
            <a:chOff x="5577319" y="3149701"/>
            <a:chExt cx="850900" cy="850900"/>
          </a:xfrm>
        </p:grpSpPr>
        <p:sp>
          <p:nvSpPr>
            <p:cNvPr id="32" name="object 32"/>
            <p:cNvSpPr/>
            <p:nvPr/>
          </p:nvSpPr>
          <p:spPr>
            <a:xfrm>
              <a:off x="5577319" y="3149701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424" y="0"/>
                  </a:moveTo>
                  <a:lnTo>
                    <a:pt x="379070" y="2496"/>
                  </a:lnTo>
                  <a:lnTo>
                    <a:pt x="334162" y="9811"/>
                  </a:lnTo>
                  <a:lnTo>
                    <a:pt x="290959" y="21686"/>
                  </a:lnTo>
                  <a:lnTo>
                    <a:pt x="249721" y="37861"/>
                  </a:lnTo>
                  <a:lnTo>
                    <a:pt x="210707" y="58077"/>
                  </a:lnTo>
                  <a:lnTo>
                    <a:pt x="174176" y="82074"/>
                  </a:lnTo>
                  <a:lnTo>
                    <a:pt x="140389" y="109594"/>
                  </a:lnTo>
                  <a:lnTo>
                    <a:pt x="109605" y="140375"/>
                  </a:lnTo>
                  <a:lnTo>
                    <a:pt x="82083" y="174160"/>
                  </a:lnTo>
                  <a:lnTo>
                    <a:pt x="58084" y="210688"/>
                  </a:lnTo>
                  <a:lnTo>
                    <a:pt x="37866" y="249700"/>
                  </a:lnTo>
                  <a:lnTo>
                    <a:pt x="21688" y="290936"/>
                  </a:lnTo>
                  <a:lnTo>
                    <a:pt x="9812" y="334138"/>
                  </a:lnTo>
                  <a:lnTo>
                    <a:pt x="2496" y="379045"/>
                  </a:lnTo>
                  <a:lnTo>
                    <a:pt x="0" y="425399"/>
                  </a:lnTo>
                  <a:lnTo>
                    <a:pt x="2496" y="471757"/>
                  </a:lnTo>
                  <a:lnTo>
                    <a:pt x="9812" y="516669"/>
                  </a:lnTo>
                  <a:lnTo>
                    <a:pt x="21688" y="559875"/>
                  </a:lnTo>
                  <a:lnTo>
                    <a:pt x="37866" y="601115"/>
                  </a:lnTo>
                  <a:lnTo>
                    <a:pt x="58084" y="640131"/>
                  </a:lnTo>
                  <a:lnTo>
                    <a:pt x="82083" y="676662"/>
                  </a:lnTo>
                  <a:lnTo>
                    <a:pt x="109605" y="710449"/>
                  </a:lnTo>
                  <a:lnTo>
                    <a:pt x="140389" y="741234"/>
                  </a:lnTo>
                  <a:lnTo>
                    <a:pt x="174176" y="768755"/>
                  </a:lnTo>
                  <a:lnTo>
                    <a:pt x="210707" y="792754"/>
                  </a:lnTo>
                  <a:lnTo>
                    <a:pt x="249721" y="812972"/>
                  </a:lnTo>
                  <a:lnTo>
                    <a:pt x="290959" y="829148"/>
                  </a:lnTo>
                  <a:lnTo>
                    <a:pt x="334162" y="841024"/>
                  </a:lnTo>
                  <a:lnTo>
                    <a:pt x="379070" y="848340"/>
                  </a:lnTo>
                  <a:lnTo>
                    <a:pt x="425424" y="850836"/>
                  </a:lnTo>
                  <a:lnTo>
                    <a:pt x="471778" y="848340"/>
                  </a:lnTo>
                  <a:lnTo>
                    <a:pt x="516686" y="841024"/>
                  </a:lnTo>
                  <a:lnTo>
                    <a:pt x="559889" y="829148"/>
                  </a:lnTo>
                  <a:lnTo>
                    <a:pt x="601127" y="812972"/>
                  </a:lnTo>
                  <a:lnTo>
                    <a:pt x="640142" y="792754"/>
                  </a:lnTo>
                  <a:lnTo>
                    <a:pt x="676672" y="768755"/>
                  </a:lnTo>
                  <a:lnTo>
                    <a:pt x="710459" y="741234"/>
                  </a:lnTo>
                  <a:lnTo>
                    <a:pt x="741243" y="710449"/>
                  </a:lnTo>
                  <a:lnTo>
                    <a:pt x="768765" y="676662"/>
                  </a:lnTo>
                  <a:lnTo>
                    <a:pt x="792765" y="640131"/>
                  </a:lnTo>
                  <a:lnTo>
                    <a:pt x="812983" y="601115"/>
                  </a:lnTo>
                  <a:lnTo>
                    <a:pt x="829160" y="559875"/>
                  </a:lnTo>
                  <a:lnTo>
                    <a:pt x="841036" y="516669"/>
                  </a:lnTo>
                  <a:lnTo>
                    <a:pt x="848352" y="471757"/>
                  </a:lnTo>
                  <a:lnTo>
                    <a:pt x="850849" y="425399"/>
                  </a:lnTo>
                  <a:lnTo>
                    <a:pt x="848352" y="379045"/>
                  </a:lnTo>
                  <a:lnTo>
                    <a:pt x="841036" y="334138"/>
                  </a:lnTo>
                  <a:lnTo>
                    <a:pt x="829160" y="290936"/>
                  </a:lnTo>
                  <a:lnTo>
                    <a:pt x="812983" y="249700"/>
                  </a:lnTo>
                  <a:lnTo>
                    <a:pt x="792765" y="210688"/>
                  </a:lnTo>
                  <a:lnTo>
                    <a:pt x="768765" y="174160"/>
                  </a:lnTo>
                  <a:lnTo>
                    <a:pt x="741243" y="140375"/>
                  </a:lnTo>
                  <a:lnTo>
                    <a:pt x="710459" y="109594"/>
                  </a:lnTo>
                  <a:lnTo>
                    <a:pt x="676672" y="82074"/>
                  </a:lnTo>
                  <a:lnTo>
                    <a:pt x="640142" y="58077"/>
                  </a:lnTo>
                  <a:lnTo>
                    <a:pt x="601127" y="37861"/>
                  </a:lnTo>
                  <a:lnTo>
                    <a:pt x="559889" y="21686"/>
                  </a:lnTo>
                  <a:lnTo>
                    <a:pt x="516686" y="9811"/>
                  </a:lnTo>
                  <a:lnTo>
                    <a:pt x="471778" y="2496"/>
                  </a:lnTo>
                  <a:lnTo>
                    <a:pt x="425424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051473" y="3405543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0" y="41986"/>
                  </a:moveTo>
                  <a:lnTo>
                    <a:pt x="41973" y="0"/>
                  </a:lnTo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972695" y="3327654"/>
              <a:ext cx="10795" cy="59055"/>
            </a:xfrm>
            <a:custGeom>
              <a:avLst/>
              <a:gdLst/>
              <a:ahLst/>
              <a:cxnLst/>
              <a:rect l="l" t="t" r="r" b="b"/>
              <a:pathLst>
                <a:path w="10795" h="59054">
                  <a:moveTo>
                    <a:pt x="0" y="58458"/>
                  </a:moveTo>
                  <a:lnTo>
                    <a:pt x="10312" y="0"/>
                  </a:lnTo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862269" y="3343541"/>
              <a:ext cx="25400" cy="53975"/>
            </a:xfrm>
            <a:custGeom>
              <a:avLst/>
              <a:gdLst/>
              <a:ahLst/>
              <a:cxnLst/>
              <a:rect l="l" t="t" r="r" b="b"/>
              <a:pathLst>
                <a:path w="25400" h="53975">
                  <a:moveTo>
                    <a:pt x="25082" y="53809"/>
                  </a:moveTo>
                  <a:lnTo>
                    <a:pt x="0" y="0"/>
                  </a:lnTo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762688" y="3424986"/>
              <a:ext cx="51435" cy="29845"/>
            </a:xfrm>
            <a:custGeom>
              <a:avLst/>
              <a:gdLst/>
              <a:ahLst/>
              <a:cxnLst/>
              <a:rect l="l" t="t" r="r" b="b"/>
              <a:pathLst>
                <a:path w="51435" h="29845">
                  <a:moveTo>
                    <a:pt x="51396" y="29679"/>
                  </a:moveTo>
                  <a:lnTo>
                    <a:pt x="0" y="0"/>
                  </a:lnTo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736310" y="3538702"/>
              <a:ext cx="59690" cy="5715"/>
            </a:xfrm>
            <a:custGeom>
              <a:avLst/>
              <a:gdLst/>
              <a:ahLst/>
              <a:cxnLst/>
              <a:rect l="l" t="t" r="r" b="b"/>
              <a:pathLst>
                <a:path w="59689" h="5714">
                  <a:moveTo>
                    <a:pt x="59131" y="0"/>
                  </a:moveTo>
                  <a:lnTo>
                    <a:pt x="0" y="5181"/>
                  </a:lnTo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812129" y="3499116"/>
              <a:ext cx="209550" cy="227965"/>
            </a:xfrm>
            <a:custGeom>
              <a:avLst/>
              <a:gdLst/>
              <a:ahLst/>
              <a:cxnLst/>
              <a:rect l="l" t="t" r="r" b="b"/>
              <a:pathLst>
                <a:path w="209550" h="227964">
                  <a:moveTo>
                    <a:pt x="208940" y="0"/>
                  </a:moveTo>
                  <a:lnTo>
                    <a:pt x="126390" y="0"/>
                  </a:lnTo>
                  <a:lnTo>
                    <a:pt x="0" y="227926"/>
                  </a:lnTo>
                  <a:lnTo>
                    <a:pt x="84988" y="227926"/>
                  </a:lnTo>
                  <a:lnTo>
                    <a:pt x="208940" y="0"/>
                  </a:lnTo>
                  <a:close/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936183" y="3499116"/>
              <a:ext cx="209550" cy="227965"/>
            </a:xfrm>
            <a:custGeom>
              <a:avLst/>
              <a:gdLst/>
              <a:ahLst/>
              <a:cxnLst/>
              <a:rect l="l" t="t" r="r" b="b"/>
              <a:pathLst>
                <a:path w="209550" h="227964">
                  <a:moveTo>
                    <a:pt x="208940" y="0"/>
                  </a:moveTo>
                  <a:lnTo>
                    <a:pt x="126390" y="0"/>
                  </a:lnTo>
                  <a:lnTo>
                    <a:pt x="0" y="227926"/>
                  </a:lnTo>
                  <a:lnTo>
                    <a:pt x="84988" y="227926"/>
                  </a:lnTo>
                  <a:lnTo>
                    <a:pt x="208940" y="0"/>
                  </a:lnTo>
                  <a:close/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060236" y="3499116"/>
              <a:ext cx="209550" cy="227965"/>
            </a:xfrm>
            <a:custGeom>
              <a:avLst/>
              <a:gdLst/>
              <a:ahLst/>
              <a:cxnLst/>
              <a:rect l="l" t="t" r="r" b="b"/>
              <a:pathLst>
                <a:path w="209550" h="227964">
                  <a:moveTo>
                    <a:pt x="208940" y="0"/>
                  </a:moveTo>
                  <a:lnTo>
                    <a:pt x="126390" y="0"/>
                  </a:lnTo>
                  <a:lnTo>
                    <a:pt x="0" y="227926"/>
                  </a:lnTo>
                  <a:lnTo>
                    <a:pt x="84988" y="227926"/>
                  </a:lnTo>
                  <a:lnTo>
                    <a:pt x="208940" y="0"/>
                  </a:lnTo>
                  <a:close/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835005" y="3423196"/>
              <a:ext cx="189865" cy="175895"/>
            </a:xfrm>
            <a:custGeom>
              <a:avLst/>
              <a:gdLst/>
              <a:ahLst/>
              <a:cxnLst/>
              <a:rect l="l" t="t" r="r" b="b"/>
              <a:pathLst>
                <a:path w="189864" h="175895">
                  <a:moveTo>
                    <a:pt x="189696" y="47256"/>
                  </a:moveTo>
                  <a:lnTo>
                    <a:pt x="141807" y="7543"/>
                  </a:lnTo>
                  <a:lnTo>
                    <a:pt x="103033" y="0"/>
                  </a:lnTo>
                  <a:lnTo>
                    <a:pt x="64261" y="7543"/>
                  </a:lnTo>
                  <a:lnTo>
                    <a:pt x="30184" y="30175"/>
                  </a:lnTo>
                  <a:lnTo>
                    <a:pt x="7546" y="64264"/>
                  </a:lnTo>
                  <a:lnTo>
                    <a:pt x="0" y="103039"/>
                  </a:lnTo>
                  <a:lnTo>
                    <a:pt x="7546" y="141812"/>
                  </a:lnTo>
                  <a:lnTo>
                    <a:pt x="30184" y="175895"/>
                  </a:lnTo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782919" y="3618230"/>
              <a:ext cx="45720" cy="38735"/>
            </a:xfrm>
            <a:custGeom>
              <a:avLst/>
              <a:gdLst/>
              <a:ahLst/>
              <a:cxnLst/>
              <a:rect l="l" t="t" r="r" b="b"/>
              <a:pathLst>
                <a:path w="45720" h="38735">
                  <a:moveTo>
                    <a:pt x="45465" y="0"/>
                  </a:moveTo>
                  <a:lnTo>
                    <a:pt x="0" y="38163"/>
                  </a:lnTo>
                </a:path>
              </a:pathLst>
            </a:custGeom>
            <a:ln w="18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8269351" y="2141702"/>
            <a:ext cx="850900" cy="850900"/>
            <a:chOff x="8269351" y="2141702"/>
            <a:chExt cx="850900" cy="850900"/>
          </a:xfrm>
        </p:grpSpPr>
        <p:sp>
          <p:nvSpPr>
            <p:cNvPr id="44" name="object 44"/>
            <p:cNvSpPr/>
            <p:nvPr/>
          </p:nvSpPr>
          <p:spPr>
            <a:xfrm>
              <a:off x="8269351" y="2141702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399" y="0"/>
                  </a:moveTo>
                  <a:lnTo>
                    <a:pt x="379045" y="2496"/>
                  </a:lnTo>
                  <a:lnTo>
                    <a:pt x="334138" y="9811"/>
                  </a:lnTo>
                  <a:lnTo>
                    <a:pt x="290936" y="21686"/>
                  </a:lnTo>
                  <a:lnTo>
                    <a:pt x="249700" y="37862"/>
                  </a:lnTo>
                  <a:lnTo>
                    <a:pt x="210688" y="58078"/>
                  </a:lnTo>
                  <a:lnTo>
                    <a:pt x="174160" y="82077"/>
                  </a:lnTo>
                  <a:lnTo>
                    <a:pt x="140375" y="109598"/>
                  </a:lnTo>
                  <a:lnTo>
                    <a:pt x="109594" y="140381"/>
                  </a:lnTo>
                  <a:lnTo>
                    <a:pt x="82074" y="174168"/>
                  </a:lnTo>
                  <a:lnTo>
                    <a:pt x="58077" y="210699"/>
                  </a:lnTo>
                  <a:lnTo>
                    <a:pt x="37861" y="249715"/>
                  </a:lnTo>
                  <a:lnTo>
                    <a:pt x="21686" y="290956"/>
                  </a:lnTo>
                  <a:lnTo>
                    <a:pt x="9811" y="334163"/>
                  </a:lnTo>
                  <a:lnTo>
                    <a:pt x="2496" y="379076"/>
                  </a:lnTo>
                  <a:lnTo>
                    <a:pt x="0" y="425437"/>
                  </a:lnTo>
                  <a:lnTo>
                    <a:pt x="2496" y="471786"/>
                  </a:lnTo>
                  <a:lnTo>
                    <a:pt x="9811" y="516690"/>
                  </a:lnTo>
                  <a:lnTo>
                    <a:pt x="21686" y="559891"/>
                  </a:lnTo>
                  <a:lnTo>
                    <a:pt x="37861" y="601127"/>
                  </a:lnTo>
                  <a:lnTo>
                    <a:pt x="58077" y="640140"/>
                  </a:lnTo>
                  <a:lnTo>
                    <a:pt x="82074" y="676669"/>
                  </a:lnTo>
                  <a:lnTo>
                    <a:pt x="109594" y="710456"/>
                  </a:lnTo>
                  <a:lnTo>
                    <a:pt x="140375" y="741240"/>
                  </a:lnTo>
                  <a:lnTo>
                    <a:pt x="174160" y="768762"/>
                  </a:lnTo>
                  <a:lnTo>
                    <a:pt x="210688" y="792762"/>
                  </a:lnTo>
                  <a:lnTo>
                    <a:pt x="249700" y="812981"/>
                  </a:lnTo>
                  <a:lnTo>
                    <a:pt x="290936" y="829159"/>
                  </a:lnTo>
                  <a:lnTo>
                    <a:pt x="334138" y="841036"/>
                  </a:lnTo>
                  <a:lnTo>
                    <a:pt x="379045" y="848352"/>
                  </a:lnTo>
                  <a:lnTo>
                    <a:pt x="425399" y="850849"/>
                  </a:lnTo>
                  <a:lnTo>
                    <a:pt x="471755" y="848352"/>
                  </a:lnTo>
                  <a:lnTo>
                    <a:pt x="516664" y="841036"/>
                  </a:lnTo>
                  <a:lnTo>
                    <a:pt x="559869" y="829159"/>
                  </a:lnTo>
                  <a:lnTo>
                    <a:pt x="601108" y="812981"/>
                  </a:lnTo>
                  <a:lnTo>
                    <a:pt x="640122" y="792762"/>
                  </a:lnTo>
                  <a:lnTo>
                    <a:pt x="676652" y="768762"/>
                  </a:lnTo>
                  <a:lnTo>
                    <a:pt x="710439" y="741240"/>
                  </a:lnTo>
                  <a:lnTo>
                    <a:pt x="741222" y="710456"/>
                  </a:lnTo>
                  <a:lnTo>
                    <a:pt x="768743" y="676669"/>
                  </a:lnTo>
                  <a:lnTo>
                    <a:pt x="792742" y="640140"/>
                  </a:lnTo>
                  <a:lnTo>
                    <a:pt x="812959" y="601127"/>
                  </a:lnTo>
                  <a:lnTo>
                    <a:pt x="829136" y="559891"/>
                  </a:lnTo>
                  <a:lnTo>
                    <a:pt x="841011" y="516690"/>
                  </a:lnTo>
                  <a:lnTo>
                    <a:pt x="848327" y="471786"/>
                  </a:lnTo>
                  <a:lnTo>
                    <a:pt x="850823" y="425437"/>
                  </a:lnTo>
                  <a:lnTo>
                    <a:pt x="847217" y="369792"/>
                  </a:lnTo>
                  <a:lnTo>
                    <a:pt x="836702" y="316317"/>
                  </a:lnTo>
                  <a:lnTo>
                    <a:pt x="819732" y="265469"/>
                  </a:lnTo>
                  <a:lnTo>
                    <a:pt x="796759" y="217703"/>
                  </a:lnTo>
                  <a:lnTo>
                    <a:pt x="770100" y="176023"/>
                  </a:lnTo>
                  <a:lnTo>
                    <a:pt x="738912" y="137838"/>
                  </a:lnTo>
                  <a:lnTo>
                    <a:pt x="703571" y="103524"/>
                  </a:lnTo>
                  <a:lnTo>
                    <a:pt x="664454" y="73458"/>
                  </a:lnTo>
                  <a:lnTo>
                    <a:pt x="621938" y="48016"/>
                  </a:lnTo>
                  <a:lnTo>
                    <a:pt x="576397" y="27573"/>
                  </a:lnTo>
                  <a:lnTo>
                    <a:pt x="528210" y="12505"/>
                  </a:lnTo>
                  <a:lnTo>
                    <a:pt x="477752" y="3189"/>
                  </a:lnTo>
                  <a:lnTo>
                    <a:pt x="42539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334540" y="2330754"/>
              <a:ext cx="663575" cy="458470"/>
            </a:xfrm>
            <a:custGeom>
              <a:avLst/>
              <a:gdLst/>
              <a:ahLst/>
              <a:cxnLst/>
              <a:rect l="l" t="t" r="r" b="b"/>
              <a:pathLst>
                <a:path w="663575" h="458469">
                  <a:moveTo>
                    <a:pt x="135267" y="0"/>
                  </a:moveTo>
                  <a:lnTo>
                    <a:pt x="56870" y="0"/>
                  </a:lnTo>
                  <a:lnTo>
                    <a:pt x="51028" y="5080"/>
                  </a:lnTo>
                  <a:lnTo>
                    <a:pt x="51028" y="267970"/>
                  </a:lnTo>
                  <a:lnTo>
                    <a:pt x="5829" y="267970"/>
                  </a:lnTo>
                  <a:lnTo>
                    <a:pt x="0" y="273050"/>
                  </a:lnTo>
                  <a:lnTo>
                    <a:pt x="0" y="337820"/>
                  </a:lnTo>
                  <a:lnTo>
                    <a:pt x="5829" y="344170"/>
                  </a:lnTo>
                  <a:lnTo>
                    <a:pt x="50901" y="344170"/>
                  </a:lnTo>
                  <a:lnTo>
                    <a:pt x="51028" y="453390"/>
                  </a:lnTo>
                  <a:lnTo>
                    <a:pt x="56870" y="458470"/>
                  </a:lnTo>
                  <a:lnTo>
                    <a:pt x="657669" y="458470"/>
                  </a:lnTo>
                  <a:lnTo>
                    <a:pt x="663511" y="453390"/>
                  </a:lnTo>
                  <a:lnTo>
                    <a:pt x="663511" y="433070"/>
                  </a:lnTo>
                  <a:lnTo>
                    <a:pt x="76682" y="433070"/>
                  </a:lnTo>
                  <a:lnTo>
                    <a:pt x="76646" y="318770"/>
                  </a:lnTo>
                  <a:lnTo>
                    <a:pt x="25514" y="318770"/>
                  </a:lnTo>
                  <a:lnTo>
                    <a:pt x="25514" y="293370"/>
                  </a:lnTo>
                  <a:lnTo>
                    <a:pt x="76639" y="293370"/>
                  </a:lnTo>
                  <a:lnTo>
                    <a:pt x="76555" y="25400"/>
                  </a:lnTo>
                  <a:lnTo>
                    <a:pt x="133172" y="25400"/>
                  </a:lnTo>
                  <a:lnTo>
                    <a:pt x="139280" y="20320"/>
                  </a:lnTo>
                  <a:lnTo>
                    <a:pt x="141363" y="6350"/>
                  </a:lnTo>
                  <a:lnTo>
                    <a:pt x="135267" y="0"/>
                  </a:lnTo>
                  <a:close/>
                </a:path>
                <a:path w="663575" h="458469">
                  <a:moveTo>
                    <a:pt x="657669" y="0"/>
                  </a:moveTo>
                  <a:lnTo>
                    <a:pt x="173062" y="0"/>
                  </a:lnTo>
                  <a:lnTo>
                    <a:pt x="166954" y="3810"/>
                  </a:lnTo>
                  <a:lnTo>
                    <a:pt x="164858" y="19050"/>
                  </a:lnTo>
                  <a:lnTo>
                    <a:pt x="170954" y="25400"/>
                  </a:lnTo>
                  <a:lnTo>
                    <a:pt x="637857" y="25400"/>
                  </a:lnTo>
                  <a:lnTo>
                    <a:pt x="637984" y="433070"/>
                  </a:lnTo>
                  <a:lnTo>
                    <a:pt x="663511" y="433070"/>
                  </a:lnTo>
                  <a:lnTo>
                    <a:pt x="663511" y="5080"/>
                  </a:lnTo>
                  <a:lnTo>
                    <a:pt x="657669" y="0"/>
                  </a:lnTo>
                  <a:close/>
                </a:path>
                <a:path w="663575" h="458469">
                  <a:moveTo>
                    <a:pt x="348655" y="204470"/>
                  </a:moveTo>
                  <a:lnTo>
                    <a:pt x="132562" y="204470"/>
                  </a:lnTo>
                  <a:lnTo>
                    <a:pt x="126720" y="209550"/>
                  </a:lnTo>
                  <a:lnTo>
                    <a:pt x="126720" y="402590"/>
                  </a:lnTo>
                  <a:lnTo>
                    <a:pt x="132562" y="407670"/>
                  </a:lnTo>
                  <a:lnTo>
                    <a:pt x="348655" y="407670"/>
                  </a:lnTo>
                  <a:lnTo>
                    <a:pt x="355001" y="405130"/>
                  </a:lnTo>
                  <a:lnTo>
                    <a:pt x="360821" y="402590"/>
                  </a:lnTo>
                  <a:lnTo>
                    <a:pt x="365848" y="398780"/>
                  </a:lnTo>
                  <a:lnTo>
                    <a:pt x="371485" y="389890"/>
                  </a:lnTo>
                  <a:lnTo>
                    <a:pt x="373883" y="382270"/>
                  </a:lnTo>
                  <a:lnTo>
                    <a:pt x="152374" y="382270"/>
                  </a:lnTo>
                  <a:lnTo>
                    <a:pt x="152285" y="350520"/>
                  </a:lnTo>
                  <a:lnTo>
                    <a:pt x="184188" y="325120"/>
                  </a:lnTo>
                  <a:lnTo>
                    <a:pt x="360352" y="325120"/>
                  </a:lnTo>
                  <a:lnTo>
                    <a:pt x="359644" y="318770"/>
                  </a:lnTo>
                  <a:lnTo>
                    <a:pt x="219887" y="318770"/>
                  </a:lnTo>
                  <a:lnTo>
                    <a:pt x="218694" y="317500"/>
                  </a:lnTo>
                  <a:lnTo>
                    <a:pt x="152247" y="317500"/>
                  </a:lnTo>
                  <a:lnTo>
                    <a:pt x="152247" y="229870"/>
                  </a:lnTo>
                  <a:lnTo>
                    <a:pt x="373882" y="229870"/>
                  </a:lnTo>
                  <a:lnTo>
                    <a:pt x="371485" y="222250"/>
                  </a:lnTo>
                  <a:lnTo>
                    <a:pt x="365848" y="213360"/>
                  </a:lnTo>
                  <a:lnTo>
                    <a:pt x="360821" y="209550"/>
                  </a:lnTo>
                  <a:lnTo>
                    <a:pt x="355001" y="205740"/>
                  </a:lnTo>
                  <a:lnTo>
                    <a:pt x="348655" y="204470"/>
                  </a:lnTo>
                  <a:close/>
                </a:path>
                <a:path w="663575" h="458469">
                  <a:moveTo>
                    <a:pt x="485736" y="204470"/>
                  </a:moveTo>
                  <a:lnTo>
                    <a:pt x="446649" y="212090"/>
                  </a:lnTo>
                  <a:lnTo>
                    <a:pt x="413562" y="233680"/>
                  </a:lnTo>
                  <a:lnTo>
                    <a:pt x="391380" y="266700"/>
                  </a:lnTo>
                  <a:lnTo>
                    <a:pt x="383911" y="308610"/>
                  </a:lnTo>
                  <a:lnTo>
                    <a:pt x="385502" y="325120"/>
                  </a:lnTo>
                  <a:lnTo>
                    <a:pt x="385625" y="326390"/>
                  </a:lnTo>
                  <a:lnTo>
                    <a:pt x="400753" y="363220"/>
                  </a:lnTo>
                  <a:lnTo>
                    <a:pt x="429136" y="391160"/>
                  </a:lnTo>
                  <a:lnTo>
                    <a:pt x="465662" y="406400"/>
                  </a:lnTo>
                  <a:lnTo>
                    <a:pt x="485736" y="407670"/>
                  </a:lnTo>
                  <a:lnTo>
                    <a:pt x="505801" y="406400"/>
                  </a:lnTo>
                  <a:lnTo>
                    <a:pt x="524816" y="400050"/>
                  </a:lnTo>
                  <a:lnTo>
                    <a:pt x="542338" y="391160"/>
                  </a:lnTo>
                  <a:lnTo>
                    <a:pt x="553248" y="382270"/>
                  </a:lnTo>
                  <a:lnTo>
                    <a:pt x="485736" y="382270"/>
                  </a:lnTo>
                  <a:lnTo>
                    <a:pt x="473902" y="381000"/>
                  </a:lnTo>
                  <a:lnTo>
                    <a:pt x="462521" y="378460"/>
                  </a:lnTo>
                  <a:lnTo>
                    <a:pt x="451739" y="374650"/>
                  </a:lnTo>
                  <a:lnTo>
                    <a:pt x="441616" y="368211"/>
                  </a:lnTo>
                  <a:lnTo>
                    <a:pt x="452920" y="356870"/>
                  </a:lnTo>
                  <a:lnTo>
                    <a:pt x="454634" y="351790"/>
                  </a:lnTo>
                  <a:lnTo>
                    <a:pt x="454132" y="350520"/>
                  </a:lnTo>
                  <a:lnTo>
                    <a:pt x="423379" y="350520"/>
                  </a:lnTo>
                  <a:lnTo>
                    <a:pt x="417287" y="340360"/>
                  </a:lnTo>
                  <a:lnTo>
                    <a:pt x="412837" y="328930"/>
                  </a:lnTo>
                  <a:lnTo>
                    <a:pt x="410108" y="317500"/>
                  </a:lnTo>
                  <a:lnTo>
                    <a:pt x="409387" y="308610"/>
                  </a:lnTo>
                  <a:lnTo>
                    <a:pt x="409426" y="303530"/>
                  </a:lnTo>
                  <a:lnTo>
                    <a:pt x="410406" y="293370"/>
                  </a:lnTo>
                  <a:lnTo>
                    <a:pt x="410528" y="292100"/>
                  </a:lnTo>
                  <a:lnTo>
                    <a:pt x="431596" y="251460"/>
                  </a:lnTo>
                  <a:lnTo>
                    <a:pt x="470680" y="231140"/>
                  </a:lnTo>
                  <a:lnTo>
                    <a:pt x="485736" y="229870"/>
                  </a:lnTo>
                  <a:lnTo>
                    <a:pt x="553248" y="229870"/>
                  </a:lnTo>
                  <a:lnTo>
                    <a:pt x="542338" y="220980"/>
                  </a:lnTo>
                  <a:lnTo>
                    <a:pt x="524816" y="212090"/>
                  </a:lnTo>
                  <a:lnTo>
                    <a:pt x="505801" y="205740"/>
                  </a:lnTo>
                  <a:lnTo>
                    <a:pt x="485736" y="204470"/>
                  </a:lnTo>
                  <a:close/>
                </a:path>
                <a:path w="663575" h="458469">
                  <a:moveTo>
                    <a:pt x="361061" y="331470"/>
                  </a:moveTo>
                  <a:lnTo>
                    <a:pt x="334924" y="331470"/>
                  </a:lnTo>
                  <a:lnTo>
                    <a:pt x="337129" y="342900"/>
                  </a:lnTo>
                  <a:lnTo>
                    <a:pt x="340104" y="353060"/>
                  </a:lnTo>
                  <a:lnTo>
                    <a:pt x="343848" y="363220"/>
                  </a:lnTo>
                  <a:lnTo>
                    <a:pt x="348361" y="373380"/>
                  </a:lnTo>
                  <a:lnTo>
                    <a:pt x="349834" y="377190"/>
                  </a:lnTo>
                  <a:lnTo>
                    <a:pt x="348678" y="378460"/>
                  </a:lnTo>
                  <a:lnTo>
                    <a:pt x="348132" y="379730"/>
                  </a:lnTo>
                  <a:lnTo>
                    <a:pt x="347383" y="381000"/>
                  </a:lnTo>
                  <a:lnTo>
                    <a:pt x="345935" y="382270"/>
                  </a:lnTo>
                  <a:lnTo>
                    <a:pt x="373883" y="382270"/>
                  </a:lnTo>
                  <a:lnTo>
                    <a:pt x="374283" y="381000"/>
                  </a:lnTo>
                  <a:lnTo>
                    <a:pt x="374216" y="372110"/>
                  </a:lnTo>
                  <a:lnTo>
                    <a:pt x="371259" y="361950"/>
                  </a:lnTo>
                  <a:lnTo>
                    <a:pt x="361486" y="335280"/>
                  </a:lnTo>
                  <a:lnTo>
                    <a:pt x="361061" y="331470"/>
                  </a:lnTo>
                  <a:close/>
                </a:path>
                <a:path w="663575" h="458469">
                  <a:moveTo>
                    <a:pt x="576160" y="261620"/>
                  </a:moveTo>
                  <a:lnTo>
                    <a:pt x="548081" y="261620"/>
                  </a:lnTo>
                  <a:lnTo>
                    <a:pt x="559525" y="285750"/>
                  </a:lnTo>
                  <a:lnTo>
                    <a:pt x="561862" y="311150"/>
                  </a:lnTo>
                  <a:lnTo>
                    <a:pt x="539864" y="360680"/>
                  </a:lnTo>
                  <a:lnTo>
                    <a:pt x="500787" y="381000"/>
                  </a:lnTo>
                  <a:lnTo>
                    <a:pt x="485736" y="382270"/>
                  </a:lnTo>
                  <a:lnTo>
                    <a:pt x="553248" y="382270"/>
                  </a:lnTo>
                  <a:lnTo>
                    <a:pt x="557923" y="378460"/>
                  </a:lnTo>
                  <a:lnTo>
                    <a:pt x="580305" y="344170"/>
                  </a:lnTo>
                  <a:lnTo>
                    <a:pt x="587765" y="306070"/>
                  </a:lnTo>
                  <a:lnTo>
                    <a:pt x="580305" y="267970"/>
                  </a:lnTo>
                  <a:lnTo>
                    <a:pt x="576160" y="261620"/>
                  </a:lnTo>
                  <a:close/>
                </a:path>
                <a:path w="663575" h="458469">
                  <a:moveTo>
                    <a:pt x="442983" y="339090"/>
                  </a:moveTo>
                  <a:lnTo>
                    <a:pt x="436952" y="339090"/>
                  </a:lnTo>
                  <a:lnTo>
                    <a:pt x="431596" y="341630"/>
                  </a:lnTo>
                  <a:lnTo>
                    <a:pt x="423379" y="350520"/>
                  </a:lnTo>
                  <a:lnTo>
                    <a:pt x="454132" y="350520"/>
                  </a:lnTo>
                  <a:lnTo>
                    <a:pt x="452628" y="346710"/>
                  </a:lnTo>
                  <a:lnTo>
                    <a:pt x="448579" y="341630"/>
                  </a:lnTo>
                  <a:lnTo>
                    <a:pt x="442983" y="339090"/>
                  </a:lnTo>
                  <a:close/>
                </a:path>
                <a:path w="663575" h="458469">
                  <a:moveTo>
                    <a:pt x="360352" y="325120"/>
                  </a:moveTo>
                  <a:lnTo>
                    <a:pt x="184188" y="325120"/>
                  </a:lnTo>
                  <a:lnTo>
                    <a:pt x="190817" y="326390"/>
                  </a:lnTo>
                  <a:lnTo>
                    <a:pt x="197878" y="332740"/>
                  </a:lnTo>
                  <a:lnTo>
                    <a:pt x="209678" y="340360"/>
                  </a:lnTo>
                  <a:lnTo>
                    <a:pt x="223058" y="342900"/>
                  </a:lnTo>
                  <a:lnTo>
                    <a:pt x="236506" y="340360"/>
                  </a:lnTo>
                  <a:lnTo>
                    <a:pt x="252539" y="330200"/>
                  </a:lnTo>
                  <a:lnTo>
                    <a:pt x="258635" y="328930"/>
                  </a:lnTo>
                  <a:lnTo>
                    <a:pt x="360777" y="328930"/>
                  </a:lnTo>
                  <a:lnTo>
                    <a:pt x="360352" y="325120"/>
                  </a:lnTo>
                  <a:close/>
                </a:path>
                <a:path w="663575" h="458469">
                  <a:moveTo>
                    <a:pt x="360777" y="328930"/>
                  </a:moveTo>
                  <a:lnTo>
                    <a:pt x="258635" y="328930"/>
                  </a:lnTo>
                  <a:lnTo>
                    <a:pt x="269252" y="336550"/>
                  </a:lnTo>
                  <a:lnTo>
                    <a:pt x="278274" y="340360"/>
                  </a:lnTo>
                  <a:lnTo>
                    <a:pt x="287902" y="341630"/>
                  </a:lnTo>
                  <a:lnTo>
                    <a:pt x="297616" y="340360"/>
                  </a:lnTo>
                  <a:lnTo>
                    <a:pt x="306895" y="336550"/>
                  </a:lnTo>
                  <a:lnTo>
                    <a:pt x="312102" y="334010"/>
                  </a:lnTo>
                  <a:lnTo>
                    <a:pt x="316788" y="332740"/>
                  </a:lnTo>
                  <a:lnTo>
                    <a:pt x="321183" y="331470"/>
                  </a:lnTo>
                  <a:lnTo>
                    <a:pt x="361061" y="331470"/>
                  </a:lnTo>
                  <a:lnTo>
                    <a:pt x="360777" y="328930"/>
                  </a:lnTo>
                  <a:close/>
                </a:path>
                <a:path w="663575" h="458469">
                  <a:moveTo>
                    <a:pt x="512305" y="314960"/>
                  </a:moveTo>
                  <a:lnTo>
                    <a:pt x="504266" y="314960"/>
                  </a:lnTo>
                  <a:lnTo>
                    <a:pt x="494309" y="325120"/>
                  </a:lnTo>
                  <a:lnTo>
                    <a:pt x="494309" y="332740"/>
                  </a:lnTo>
                  <a:lnTo>
                    <a:pt x="501777" y="340360"/>
                  </a:lnTo>
                  <a:lnTo>
                    <a:pt x="505028" y="341630"/>
                  </a:lnTo>
                  <a:lnTo>
                    <a:pt x="511543" y="341630"/>
                  </a:lnTo>
                  <a:lnTo>
                    <a:pt x="514781" y="340360"/>
                  </a:lnTo>
                  <a:lnTo>
                    <a:pt x="522249" y="332740"/>
                  </a:lnTo>
                  <a:lnTo>
                    <a:pt x="522249" y="325120"/>
                  </a:lnTo>
                  <a:lnTo>
                    <a:pt x="512305" y="314960"/>
                  </a:lnTo>
                  <a:close/>
                </a:path>
                <a:path w="663575" h="458469">
                  <a:moveTo>
                    <a:pt x="76639" y="293370"/>
                  </a:moveTo>
                  <a:lnTo>
                    <a:pt x="50901" y="293370"/>
                  </a:lnTo>
                  <a:lnTo>
                    <a:pt x="51028" y="318770"/>
                  </a:lnTo>
                  <a:lnTo>
                    <a:pt x="76646" y="318770"/>
                  </a:lnTo>
                  <a:lnTo>
                    <a:pt x="76639" y="293370"/>
                  </a:lnTo>
                  <a:close/>
                </a:path>
                <a:path w="663575" h="458469">
                  <a:moveTo>
                    <a:pt x="263049" y="304800"/>
                  </a:moveTo>
                  <a:lnTo>
                    <a:pt x="251982" y="304800"/>
                  </a:lnTo>
                  <a:lnTo>
                    <a:pt x="241184" y="307340"/>
                  </a:lnTo>
                  <a:lnTo>
                    <a:pt x="231368" y="314960"/>
                  </a:lnTo>
                  <a:lnTo>
                    <a:pt x="226834" y="318770"/>
                  </a:lnTo>
                  <a:lnTo>
                    <a:pt x="359644" y="318770"/>
                  </a:lnTo>
                  <a:lnTo>
                    <a:pt x="359502" y="317500"/>
                  </a:lnTo>
                  <a:lnTo>
                    <a:pt x="290499" y="317500"/>
                  </a:lnTo>
                  <a:lnTo>
                    <a:pt x="285762" y="316230"/>
                  </a:lnTo>
                  <a:lnTo>
                    <a:pt x="273672" y="308610"/>
                  </a:lnTo>
                  <a:lnTo>
                    <a:pt x="263049" y="304800"/>
                  </a:lnTo>
                  <a:close/>
                </a:path>
                <a:path w="663575" h="458469">
                  <a:moveTo>
                    <a:pt x="188804" y="300990"/>
                  </a:moveTo>
                  <a:lnTo>
                    <a:pt x="175859" y="302260"/>
                  </a:lnTo>
                  <a:lnTo>
                    <a:pt x="163931" y="308610"/>
                  </a:lnTo>
                  <a:lnTo>
                    <a:pt x="152514" y="317500"/>
                  </a:lnTo>
                  <a:lnTo>
                    <a:pt x="218694" y="317500"/>
                  </a:lnTo>
                  <a:lnTo>
                    <a:pt x="212725" y="311150"/>
                  </a:lnTo>
                  <a:lnTo>
                    <a:pt x="201511" y="303530"/>
                  </a:lnTo>
                  <a:lnTo>
                    <a:pt x="188804" y="300990"/>
                  </a:lnTo>
                  <a:close/>
                </a:path>
                <a:path w="663575" h="458469">
                  <a:moveTo>
                    <a:pt x="373882" y="229870"/>
                  </a:moveTo>
                  <a:lnTo>
                    <a:pt x="345935" y="229870"/>
                  </a:lnTo>
                  <a:lnTo>
                    <a:pt x="347383" y="231140"/>
                  </a:lnTo>
                  <a:lnTo>
                    <a:pt x="348678" y="232410"/>
                  </a:lnTo>
                  <a:lnTo>
                    <a:pt x="349834" y="234950"/>
                  </a:lnTo>
                  <a:lnTo>
                    <a:pt x="348348" y="238760"/>
                  </a:lnTo>
                  <a:lnTo>
                    <a:pt x="341523" y="254000"/>
                  </a:lnTo>
                  <a:lnTo>
                    <a:pt x="336648" y="271780"/>
                  </a:lnTo>
                  <a:lnTo>
                    <a:pt x="333721" y="288290"/>
                  </a:lnTo>
                  <a:lnTo>
                    <a:pt x="333020" y="300990"/>
                  </a:lnTo>
                  <a:lnTo>
                    <a:pt x="332950" y="302260"/>
                  </a:lnTo>
                  <a:lnTo>
                    <a:pt x="332880" y="303530"/>
                  </a:lnTo>
                  <a:lnTo>
                    <a:pt x="332810" y="304800"/>
                  </a:lnTo>
                  <a:lnTo>
                    <a:pt x="332740" y="306070"/>
                  </a:lnTo>
                  <a:lnTo>
                    <a:pt x="319011" y="306070"/>
                  </a:lnTo>
                  <a:lnTo>
                    <a:pt x="306827" y="308610"/>
                  </a:lnTo>
                  <a:lnTo>
                    <a:pt x="300632" y="311150"/>
                  </a:lnTo>
                  <a:lnTo>
                    <a:pt x="294309" y="314960"/>
                  </a:lnTo>
                  <a:lnTo>
                    <a:pt x="290499" y="317500"/>
                  </a:lnTo>
                  <a:lnTo>
                    <a:pt x="359502" y="317500"/>
                  </a:lnTo>
                  <a:lnTo>
                    <a:pt x="358227" y="306070"/>
                  </a:lnTo>
                  <a:lnTo>
                    <a:pt x="361481" y="276860"/>
                  </a:lnTo>
                  <a:lnTo>
                    <a:pt x="371246" y="250190"/>
                  </a:lnTo>
                  <a:lnTo>
                    <a:pt x="374210" y="240030"/>
                  </a:lnTo>
                  <a:lnTo>
                    <a:pt x="374281" y="231140"/>
                  </a:lnTo>
                  <a:lnTo>
                    <a:pt x="373882" y="229870"/>
                  </a:lnTo>
                  <a:close/>
                </a:path>
                <a:path w="663575" h="458469">
                  <a:moveTo>
                    <a:pt x="462661" y="265430"/>
                  </a:moveTo>
                  <a:lnTo>
                    <a:pt x="454634" y="265430"/>
                  </a:lnTo>
                  <a:lnTo>
                    <a:pt x="444677" y="274320"/>
                  </a:lnTo>
                  <a:lnTo>
                    <a:pt x="444677" y="283210"/>
                  </a:lnTo>
                  <a:lnTo>
                    <a:pt x="452145" y="290830"/>
                  </a:lnTo>
                  <a:lnTo>
                    <a:pt x="455396" y="292100"/>
                  </a:lnTo>
                  <a:lnTo>
                    <a:pt x="461899" y="292100"/>
                  </a:lnTo>
                  <a:lnTo>
                    <a:pt x="465213" y="290830"/>
                  </a:lnTo>
                  <a:lnTo>
                    <a:pt x="472681" y="283210"/>
                  </a:lnTo>
                  <a:lnTo>
                    <a:pt x="472681" y="274320"/>
                  </a:lnTo>
                  <a:lnTo>
                    <a:pt x="467702" y="270510"/>
                  </a:lnTo>
                  <a:lnTo>
                    <a:pt x="462661" y="265430"/>
                  </a:lnTo>
                  <a:close/>
                </a:path>
                <a:path w="663575" h="458469">
                  <a:moveTo>
                    <a:pt x="553248" y="229870"/>
                  </a:moveTo>
                  <a:lnTo>
                    <a:pt x="497565" y="229870"/>
                  </a:lnTo>
                  <a:lnTo>
                    <a:pt x="508947" y="232410"/>
                  </a:lnTo>
                  <a:lnTo>
                    <a:pt x="519732" y="237490"/>
                  </a:lnTo>
                  <a:lnTo>
                    <a:pt x="529767" y="243840"/>
                  </a:lnTo>
                  <a:lnTo>
                    <a:pt x="529920" y="243840"/>
                  </a:lnTo>
                  <a:lnTo>
                    <a:pt x="517728" y="256540"/>
                  </a:lnTo>
                  <a:lnTo>
                    <a:pt x="516661" y="264160"/>
                  </a:lnTo>
                  <a:lnTo>
                    <a:pt x="523798" y="271780"/>
                  </a:lnTo>
                  <a:lnTo>
                    <a:pt x="527316" y="273050"/>
                  </a:lnTo>
                  <a:lnTo>
                    <a:pt x="534111" y="273050"/>
                  </a:lnTo>
                  <a:lnTo>
                    <a:pt x="537375" y="271780"/>
                  </a:lnTo>
                  <a:lnTo>
                    <a:pt x="548081" y="261620"/>
                  </a:lnTo>
                  <a:lnTo>
                    <a:pt x="576160" y="261620"/>
                  </a:lnTo>
                  <a:lnTo>
                    <a:pt x="557923" y="233680"/>
                  </a:lnTo>
                  <a:lnTo>
                    <a:pt x="553248" y="229870"/>
                  </a:lnTo>
                  <a:close/>
                </a:path>
                <a:path w="663575" h="458469">
                  <a:moveTo>
                    <a:pt x="183476" y="59690"/>
                  </a:moveTo>
                  <a:lnTo>
                    <a:pt x="159219" y="59690"/>
                  </a:lnTo>
                  <a:lnTo>
                    <a:pt x="125514" y="167640"/>
                  </a:lnTo>
                  <a:lnTo>
                    <a:pt x="128485" y="175260"/>
                  </a:lnTo>
                  <a:lnTo>
                    <a:pt x="134962" y="177800"/>
                  </a:lnTo>
                  <a:lnTo>
                    <a:pt x="144932" y="177800"/>
                  </a:lnTo>
                  <a:lnTo>
                    <a:pt x="149961" y="175260"/>
                  </a:lnTo>
                  <a:lnTo>
                    <a:pt x="157530" y="151130"/>
                  </a:lnTo>
                  <a:lnTo>
                    <a:pt x="212049" y="151130"/>
                  </a:lnTo>
                  <a:lnTo>
                    <a:pt x="203715" y="124460"/>
                  </a:lnTo>
                  <a:lnTo>
                    <a:pt x="165569" y="124460"/>
                  </a:lnTo>
                  <a:lnTo>
                    <a:pt x="171386" y="106680"/>
                  </a:lnTo>
                  <a:lnTo>
                    <a:pt x="198159" y="106680"/>
                  </a:lnTo>
                  <a:lnTo>
                    <a:pt x="183476" y="59690"/>
                  </a:lnTo>
                  <a:close/>
                </a:path>
                <a:path w="663575" h="458469">
                  <a:moveTo>
                    <a:pt x="212049" y="151130"/>
                  </a:moveTo>
                  <a:lnTo>
                    <a:pt x="185204" y="151130"/>
                  </a:lnTo>
                  <a:lnTo>
                    <a:pt x="192811" y="175260"/>
                  </a:lnTo>
                  <a:lnTo>
                    <a:pt x="197840" y="177800"/>
                  </a:lnTo>
                  <a:lnTo>
                    <a:pt x="206349" y="177800"/>
                  </a:lnTo>
                  <a:lnTo>
                    <a:pt x="214350" y="175260"/>
                  </a:lnTo>
                  <a:lnTo>
                    <a:pt x="217208" y="167640"/>
                  </a:lnTo>
                  <a:lnTo>
                    <a:pt x="212049" y="151130"/>
                  </a:lnTo>
                  <a:close/>
                </a:path>
                <a:path w="663575" h="458469">
                  <a:moveTo>
                    <a:pt x="274307" y="50800"/>
                  </a:moveTo>
                  <a:lnTo>
                    <a:pt x="259416" y="53340"/>
                  </a:lnTo>
                  <a:lnTo>
                    <a:pt x="247248" y="62230"/>
                  </a:lnTo>
                  <a:lnTo>
                    <a:pt x="239040" y="73660"/>
                  </a:lnTo>
                  <a:lnTo>
                    <a:pt x="236029" y="88900"/>
                  </a:lnTo>
                  <a:lnTo>
                    <a:pt x="236029" y="139700"/>
                  </a:lnTo>
                  <a:lnTo>
                    <a:pt x="239040" y="154940"/>
                  </a:lnTo>
                  <a:lnTo>
                    <a:pt x="247248" y="167640"/>
                  </a:lnTo>
                  <a:lnTo>
                    <a:pt x="259416" y="175260"/>
                  </a:lnTo>
                  <a:lnTo>
                    <a:pt x="274307" y="177800"/>
                  </a:lnTo>
                  <a:lnTo>
                    <a:pt x="289194" y="175260"/>
                  </a:lnTo>
                  <a:lnTo>
                    <a:pt x="301367" y="167640"/>
                  </a:lnTo>
                  <a:lnTo>
                    <a:pt x="309583" y="154940"/>
                  </a:lnTo>
                  <a:lnTo>
                    <a:pt x="310085" y="152400"/>
                  </a:lnTo>
                  <a:lnTo>
                    <a:pt x="267271" y="152400"/>
                  </a:lnTo>
                  <a:lnTo>
                    <a:pt x="261556" y="147320"/>
                  </a:lnTo>
                  <a:lnTo>
                    <a:pt x="261556" y="82550"/>
                  </a:lnTo>
                  <a:lnTo>
                    <a:pt x="267271" y="76200"/>
                  </a:lnTo>
                  <a:lnTo>
                    <a:pt x="310085" y="76200"/>
                  </a:lnTo>
                  <a:lnTo>
                    <a:pt x="309583" y="73660"/>
                  </a:lnTo>
                  <a:lnTo>
                    <a:pt x="301367" y="62230"/>
                  </a:lnTo>
                  <a:lnTo>
                    <a:pt x="289194" y="53340"/>
                  </a:lnTo>
                  <a:lnTo>
                    <a:pt x="274307" y="50800"/>
                  </a:lnTo>
                  <a:close/>
                </a:path>
                <a:path w="663575" h="458469">
                  <a:moveTo>
                    <a:pt x="365531" y="50800"/>
                  </a:moveTo>
                  <a:lnTo>
                    <a:pt x="359765" y="54610"/>
                  </a:lnTo>
                  <a:lnTo>
                    <a:pt x="331470" y="167640"/>
                  </a:lnTo>
                  <a:lnTo>
                    <a:pt x="334721" y="175260"/>
                  </a:lnTo>
                  <a:lnTo>
                    <a:pt x="341249" y="177800"/>
                  </a:lnTo>
                  <a:lnTo>
                    <a:pt x="351002" y="177800"/>
                  </a:lnTo>
                  <a:lnTo>
                    <a:pt x="356196" y="173990"/>
                  </a:lnTo>
                  <a:lnTo>
                    <a:pt x="385025" y="59690"/>
                  </a:lnTo>
                  <a:lnTo>
                    <a:pt x="379933" y="52070"/>
                  </a:lnTo>
                  <a:lnTo>
                    <a:pt x="365531" y="50800"/>
                  </a:lnTo>
                  <a:close/>
                </a:path>
                <a:path w="663575" h="458469">
                  <a:moveTo>
                    <a:pt x="440791" y="50800"/>
                  </a:moveTo>
                  <a:lnTo>
                    <a:pt x="415023" y="50800"/>
                  </a:lnTo>
                  <a:lnTo>
                    <a:pt x="409181" y="57150"/>
                  </a:lnTo>
                  <a:lnTo>
                    <a:pt x="409181" y="172720"/>
                  </a:lnTo>
                  <a:lnTo>
                    <a:pt x="415023" y="177800"/>
                  </a:lnTo>
                  <a:lnTo>
                    <a:pt x="440791" y="177800"/>
                  </a:lnTo>
                  <a:lnTo>
                    <a:pt x="458288" y="175260"/>
                  </a:lnTo>
                  <a:lnTo>
                    <a:pt x="472574" y="165100"/>
                  </a:lnTo>
                  <a:lnTo>
                    <a:pt x="481330" y="152400"/>
                  </a:lnTo>
                  <a:lnTo>
                    <a:pt x="434695" y="152400"/>
                  </a:lnTo>
                  <a:lnTo>
                    <a:pt x="434695" y="76200"/>
                  </a:lnTo>
                  <a:lnTo>
                    <a:pt x="480600" y="76200"/>
                  </a:lnTo>
                  <a:lnTo>
                    <a:pt x="472574" y="63500"/>
                  </a:lnTo>
                  <a:lnTo>
                    <a:pt x="458288" y="54610"/>
                  </a:lnTo>
                  <a:lnTo>
                    <a:pt x="440791" y="50800"/>
                  </a:lnTo>
                  <a:close/>
                </a:path>
                <a:path w="663575" h="458469">
                  <a:moveTo>
                    <a:pt x="549529" y="50800"/>
                  </a:moveTo>
                  <a:lnTo>
                    <a:pt x="534650" y="53340"/>
                  </a:lnTo>
                  <a:lnTo>
                    <a:pt x="522485" y="62230"/>
                  </a:lnTo>
                  <a:lnTo>
                    <a:pt x="514276" y="73660"/>
                  </a:lnTo>
                  <a:lnTo>
                    <a:pt x="511263" y="88900"/>
                  </a:lnTo>
                  <a:lnTo>
                    <a:pt x="511263" y="139700"/>
                  </a:lnTo>
                  <a:lnTo>
                    <a:pt x="514276" y="154940"/>
                  </a:lnTo>
                  <a:lnTo>
                    <a:pt x="522485" y="167640"/>
                  </a:lnTo>
                  <a:lnTo>
                    <a:pt x="534650" y="175260"/>
                  </a:lnTo>
                  <a:lnTo>
                    <a:pt x="549529" y="177800"/>
                  </a:lnTo>
                  <a:lnTo>
                    <a:pt x="564421" y="175260"/>
                  </a:lnTo>
                  <a:lnTo>
                    <a:pt x="576594" y="167640"/>
                  </a:lnTo>
                  <a:lnTo>
                    <a:pt x="584806" y="154940"/>
                  </a:lnTo>
                  <a:lnTo>
                    <a:pt x="585308" y="152400"/>
                  </a:lnTo>
                  <a:lnTo>
                    <a:pt x="542505" y="152400"/>
                  </a:lnTo>
                  <a:lnTo>
                    <a:pt x="536778" y="147320"/>
                  </a:lnTo>
                  <a:lnTo>
                    <a:pt x="536778" y="82550"/>
                  </a:lnTo>
                  <a:lnTo>
                    <a:pt x="542505" y="76200"/>
                  </a:lnTo>
                  <a:lnTo>
                    <a:pt x="585308" y="76200"/>
                  </a:lnTo>
                  <a:lnTo>
                    <a:pt x="584806" y="73660"/>
                  </a:lnTo>
                  <a:lnTo>
                    <a:pt x="576594" y="62230"/>
                  </a:lnTo>
                  <a:lnTo>
                    <a:pt x="564421" y="53340"/>
                  </a:lnTo>
                  <a:lnTo>
                    <a:pt x="549529" y="50800"/>
                  </a:lnTo>
                  <a:close/>
                </a:path>
                <a:path w="663575" h="458469">
                  <a:moveTo>
                    <a:pt x="306870" y="127000"/>
                  </a:moveTo>
                  <a:lnTo>
                    <a:pt x="292785" y="127000"/>
                  </a:lnTo>
                  <a:lnTo>
                    <a:pt x="287058" y="133350"/>
                  </a:lnTo>
                  <a:lnTo>
                    <a:pt x="287058" y="147320"/>
                  </a:lnTo>
                  <a:lnTo>
                    <a:pt x="281330" y="152400"/>
                  </a:lnTo>
                  <a:lnTo>
                    <a:pt x="310085" y="152400"/>
                  </a:lnTo>
                  <a:lnTo>
                    <a:pt x="312597" y="139700"/>
                  </a:lnTo>
                  <a:lnTo>
                    <a:pt x="312597" y="133350"/>
                  </a:lnTo>
                  <a:lnTo>
                    <a:pt x="306870" y="127000"/>
                  </a:lnTo>
                  <a:close/>
                </a:path>
                <a:path w="663575" h="458469">
                  <a:moveTo>
                    <a:pt x="480600" y="76200"/>
                  </a:moveTo>
                  <a:lnTo>
                    <a:pt x="440791" y="76200"/>
                  </a:lnTo>
                  <a:lnTo>
                    <a:pt x="448353" y="77470"/>
                  </a:lnTo>
                  <a:lnTo>
                    <a:pt x="454525" y="82550"/>
                  </a:lnTo>
                  <a:lnTo>
                    <a:pt x="458684" y="87630"/>
                  </a:lnTo>
                  <a:lnTo>
                    <a:pt x="460209" y="95250"/>
                  </a:lnTo>
                  <a:lnTo>
                    <a:pt x="460209" y="133350"/>
                  </a:lnTo>
                  <a:lnTo>
                    <a:pt x="458686" y="140970"/>
                  </a:lnTo>
                  <a:lnTo>
                    <a:pt x="454529" y="147320"/>
                  </a:lnTo>
                  <a:lnTo>
                    <a:pt x="448358" y="151130"/>
                  </a:lnTo>
                  <a:lnTo>
                    <a:pt x="440791" y="152400"/>
                  </a:lnTo>
                  <a:lnTo>
                    <a:pt x="481330" y="152400"/>
                  </a:lnTo>
                  <a:lnTo>
                    <a:pt x="482205" y="151130"/>
                  </a:lnTo>
                  <a:lnTo>
                    <a:pt x="485736" y="133350"/>
                  </a:lnTo>
                  <a:lnTo>
                    <a:pt x="485736" y="95250"/>
                  </a:lnTo>
                  <a:lnTo>
                    <a:pt x="482205" y="78740"/>
                  </a:lnTo>
                  <a:lnTo>
                    <a:pt x="480600" y="76200"/>
                  </a:lnTo>
                  <a:close/>
                </a:path>
                <a:path w="663575" h="458469">
                  <a:moveTo>
                    <a:pt x="582104" y="127000"/>
                  </a:moveTo>
                  <a:lnTo>
                    <a:pt x="568007" y="127000"/>
                  </a:lnTo>
                  <a:lnTo>
                    <a:pt x="562292" y="133350"/>
                  </a:lnTo>
                  <a:lnTo>
                    <a:pt x="562292" y="147320"/>
                  </a:lnTo>
                  <a:lnTo>
                    <a:pt x="556577" y="152400"/>
                  </a:lnTo>
                  <a:lnTo>
                    <a:pt x="585308" y="152400"/>
                  </a:lnTo>
                  <a:lnTo>
                    <a:pt x="587819" y="139700"/>
                  </a:lnTo>
                  <a:lnTo>
                    <a:pt x="587819" y="133350"/>
                  </a:lnTo>
                  <a:lnTo>
                    <a:pt x="582104" y="127000"/>
                  </a:lnTo>
                  <a:close/>
                </a:path>
                <a:path w="663575" h="458469">
                  <a:moveTo>
                    <a:pt x="198159" y="106680"/>
                  </a:moveTo>
                  <a:lnTo>
                    <a:pt x="171386" y="106680"/>
                  </a:lnTo>
                  <a:lnTo>
                    <a:pt x="177203" y="124460"/>
                  </a:lnTo>
                  <a:lnTo>
                    <a:pt x="203715" y="124460"/>
                  </a:lnTo>
                  <a:lnTo>
                    <a:pt x="198159" y="106680"/>
                  </a:lnTo>
                  <a:close/>
                </a:path>
                <a:path w="663575" h="458469">
                  <a:moveTo>
                    <a:pt x="310085" y="76200"/>
                  </a:moveTo>
                  <a:lnTo>
                    <a:pt x="281330" y="76200"/>
                  </a:lnTo>
                  <a:lnTo>
                    <a:pt x="287058" y="82550"/>
                  </a:lnTo>
                  <a:lnTo>
                    <a:pt x="287058" y="96520"/>
                  </a:lnTo>
                  <a:lnTo>
                    <a:pt x="292785" y="101600"/>
                  </a:lnTo>
                  <a:lnTo>
                    <a:pt x="306870" y="101600"/>
                  </a:lnTo>
                  <a:lnTo>
                    <a:pt x="312597" y="96520"/>
                  </a:lnTo>
                  <a:lnTo>
                    <a:pt x="312597" y="88900"/>
                  </a:lnTo>
                  <a:lnTo>
                    <a:pt x="310085" y="76200"/>
                  </a:lnTo>
                  <a:close/>
                </a:path>
                <a:path w="663575" h="458469">
                  <a:moveTo>
                    <a:pt x="585308" y="76200"/>
                  </a:moveTo>
                  <a:lnTo>
                    <a:pt x="556577" y="76200"/>
                  </a:lnTo>
                  <a:lnTo>
                    <a:pt x="562292" y="82550"/>
                  </a:lnTo>
                  <a:lnTo>
                    <a:pt x="562292" y="96520"/>
                  </a:lnTo>
                  <a:lnTo>
                    <a:pt x="568007" y="101600"/>
                  </a:lnTo>
                  <a:lnTo>
                    <a:pt x="582104" y="101600"/>
                  </a:lnTo>
                  <a:lnTo>
                    <a:pt x="587819" y="96520"/>
                  </a:lnTo>
                  <a:lnTo>
                    <a:pt x="587819" y="88900"/>
                  </a:lnTo>
                  <a:lnTo>
                    <a:pt x="585308" y="76200"/>
                  </a:lnTo>
                  <a:close/>
                </a:path>
                <a:path w="663575" h="458469">
                  <a:moveTo>
                    <a:pt x="181724" y="55880"/>
                  </a:moveTo>
                  <a:lnTo>
                    <a:pt x="161061" y="55880"/>
                  </a:lnTo>
                  <a:lnTo>
                    <a:pt x="160591" y="57150"/>
                  </a:lnTo>
                  <a:lnTo>
                    <a:pt x="160350" y="57150"/>
                  </a:lnTo>
                  <a:lnTo>
                    <a:pt x="159931" y="58420"/>
                  </a:lnTo>
                  <a:lnTo>
                    <a:pt x="159562" y="58420"/>
                  </a:lnTo>
                  <a:lnTo>
                    <a:pt x="159448" y="59690"/>
                  </a:lnTo>
                  <a:lnTo>
                    <a:pt x="183311" y="59690"/>
                  </a:lnTo>
                  <a:lnTo>
                    <a:pt x="182422" y="57150"/>
                  </a:lnTo>
                  <a:lnTo>
                    <a:pt x="181724" y="55880"/>
                  </a:lnTo>
                  <a:close/>
                </a:path>
                <a:path w="663575" h="458469">
                  <a:moveTo>
                    <a:pt x="181000" y="54610"/>
                  </a:moveTo>
                  <a:lnTo>
                    <a:pt x="161785" y="54610"/>
                  </a:lnTo>
                  <a:lnTo>
                    <a:pt x="161277" y="55880"/>
                  </a:lnTo>
                  <a:lnTo>
                    <a:pt x="181495" y="55880"/>
                  </a:lnTo>
                  <a:lnTo>
                    <a:pt x="181000" y="54610"/>
                  </a:lnTo>
                  <a:close/>
                </a:path>
                <a:path w="663575" h="458469">
                  <a:moveTo>
                    <a:pt x="179819" y="53340"/>
                  </a:moveTo>
                  <a:lnTo>
                    <a:pt x="162966" y="53340"/>
                  </a:lnTo>
                  <a:lnTo>
                    <a:pt x="162077" y="54610"/>
                  </a:lnTo>
                  <a:lnTo>
                    <a:pt x="180149" y="54610"/>
                  </a:lnTo>
                  <a:lnTo>
                    <a:pt x="179819" y="53340"/>
                  </a:lnTo>
                  <a:close/>
                </a:path>
                <a:path w="663575" h="458469">
                  <a:moveTo>
                    <a:pt x="177850" y="52070"/>
                  </a:moveTo>
                  <a:lnTo>
                    <a:pt x="164960" y="52070"/>
                  </a:lnTo>
                  <a:lnTo>
                    <a:pt x="164553" y="53340"/>
                  </a:lnTo>
                  <a:lnTo>
                    <a:pt x="178981" y="53340"/>
                  </a:lnTo>
                  <a:lnTo>
                    <a:pt x="177850" y="52070"/>
                  </a:lnTo>
                  <a:close/>
                </a:path>
                <a:path w="663575" h="458469">
                  <a:moveTo>
                    <a:pt x="173926" y="50800"/>
                  </a:moveTo>
                  <a:lnTo>
                    <a:pt x="168211" y="50800"/>
                  </a:lnTo>
                  <a:lnTo>
                    <a:pt x="167157" y="52070"/>
                  </a:lnTo>
                  <a:lnTo>
                    <a:pt x="175717" y="52070"/>
                  </a:lnTo>
                  <a:lnTo>
                    <a:pt x="173926" y="50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6534734" y="1221233"/>
            <a:ext cx="1054100" cy="59817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325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Super</a:t>
            </a:r>
            <a:r>
              <a:rPr sz="135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35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35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for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Appliances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230757" y="1226280"/>
            <a:ext cx="1486535" cy="59817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325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8</a:t>
            </a:r>
            <a:r>
              <a:rPr sz="135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Outputs</a:t>
            </a:r>
            <a:r>
              <a:rPr sz="135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for </a:t>
            </a:r>
            <a:r>
              <a:rPr sz="135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lighting</a:t>
            </a:r>
            <a:r>
              <a:rPr sz="135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and</a:t>
            </a:r>
            <a:r>
              <a:rPr sz="135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home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applications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230757" y="2428283"/>
            <a:ext cx="1325245" cy="2343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Support</a:t>
            </a:r>
            <a:r>
              <a:rPr sz="135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AC/DC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534734" y="2339181"/>
            <a:ext cx="1230630" cy="41655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325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Paygo</a:t>
            </a:r>
            <a:r>
              <a:rPr sz="135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function available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34734" y="3345230"/>
            <a:ext cx="1297940" cy="41655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325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Fully</a:t>
            </a:r>
            <a:r>
              <a:rPr sz="1350" i="1" spc="1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charged</a:t>
            </a:r>
            <a:r>
              <a:rPr sz="1350" i="1" spc="1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sz="135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230757" y="3345230"/>
            <a:ext cx="1431290" cy="41655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325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LCD</a:t>
            </a:r>
            <a:r>
              <a:rPr sz="135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35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level </a:t>
            </a:r>
            <a:r>
              <a:rPr sz="1350" i="1" spc="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350" i="1" spc="1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credit</a:t>
            </a:r>
            <a:r>
              <a:rPr sz="1350" i="1" spc="1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indicator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SOLAR</a:t>
            </a:r>
            <a:r>
              <a:rPr sz="2400" spc="340" dirty="0"/>
              <a:t> </a:t>
            </a:r>
            <a:r>
              <a:rPr sz="2400" dirty="0"/>
              <a:t>AC</a:t>
            </a:r>
            <a:r>
              <a:rPr sz="2400" spc="340" dirty="0"/>
              <a:t> </a:t>
            </a:r>
            <a:r>
              <a:rPr sz="2400" spc="40" dirty="0"/>
              <a:t>SYSTEM</a:t>
            </a:r>
            <a:endParaRPr sz="2400"/>
          </a:p>
        </p:txBody>
      </p:sp>
      <p:grpSp>
        <p:nvGrpSpPr>
          <p:cNvPr id="53" name="object 53"/>
          <p:cNvGrpSpPr/>
          <p:nvPr/>
        </p:nvGrpSpPr>
        <p:grpSpPr>
          <a:xfrm>
            <a:off x="0" y="637654"/>
            <a:ext cx="11160125" cy="6556375"/>
            <a:chOff x="0" y="637654"/>
            <a:chExt cx="11160125" cy="6556375"/>
          </a:xfrm>
        </p:grpSpPr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9189" y="801624"/>
              <a:ext cx="273235" cy="24352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1489" y="848753"/>
              <a:ext cx="77533" cy="19364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546" y="848753"/>
              <a:ext cx="119875" cy="19638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2463" y="848753"/>
              <a:ext cx="119887" cy="19672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16380" y="798195"/>
              <a:ext cx="134569" cy="24762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4482" y="754926"/>
              <a:ext cx="331190" cy="32938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723021" y="784199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5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7636" y="637654"/>
              <a:ext cx="5092534" cy="3954373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0" y="4391609"/>
              <a:ext cx="11160125" cy="2802255"/>
            </a:xfrm>
            <a:custGeom>
              <a:avLst/>
              <a:gdLst/>
              <a:ahLst/>
              <a:cxnLst/>
              <a:rect l="l" t="t" r="r" b="b"/>
              <a:pathLst>
                <a:path w="11160125" h="2802254">
                  <a:moveTo>
                    <a:pt x="11159997" y="0"/>
                  </a:moveTo>
                  <a:lnTo>
                    <a:pt x="11159997" y="2802064"/>
                  </a:lnTo>
                  <a:lnTo>
                    <a:pt x="0" y="2802064"/>
                  </a:lnTo>
                  <a:lnTo>
                    <a:pt x="0" y="0"/>
                  </a:lnTo>
                  <a:lnTo>
                    <a:pt x="11159997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6325146" y="4980241"/>
            <a:ext cx="164592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12.8V/LiFePO4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12936" y="4391609"/>
            <a:ext cx="11147425" cy="2802890"/>
            <a:chOff x="12936" y="4391609"/>
            <a:chExt cx="11147425" cy="2802890"/>
          </a:xfrm>
        </p:grpSpPr>
        <p:sp>
          <p:nvSpPr>
            <p:cNvPr id="65" name="object 65"/>
            <p:cNvSpPr/>
            <p:nvPr/>
          </p:nvSpPr>
          <p:spPr>
            <a:xfrm>
              <a:off x="3323729" y="4391609"/>
              <a:ext cx="0" cy="2802255"/>
            </a:xfrm>
            <a:custGeom>
              <a:avLst/>
              <a:gdLst/>
              <a:ahLst/>
              <a:cxnLst/>
              <a:rect l="l" t="t" r="r" b="b"/>
              <a:pathLst>
                <a:path h="2802254">
                  <a:moveTo>
                    <a:pt x="0" y="0"/>
                  </a:moveTo>
                  <a:lnTo>
                    <a:pt x="0" y="2802064"/>
                  </a:lnTo>
                </a:path>
              </a:pathLst>
            </a:custGeom>
            <a:ln w="1136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5876556" y="4391609"/>
              <a:ext cx="0" cy="527050"/>
            </a:xfrm>
            <a:custGeom>
              <a:avLst/>
              <a:gdLst/>
              <a:ahLst/>
              <a:cxnLst/>
              <a:rect l="l" t="t" r="r" b="b"/>
              <a:pathLst>
                <a:path h="527050">
                  <a:moveTo>
                    <a:pt x="0" y="0"/>
                  </a:moveTo>
                  <a:lnTo>
                    <a:pt x="0" y="526770"/>
                  </a:lnTo>
                </a:path>
              </a:pathLst>
            </a:custGeom>
            <a:ln w="95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5876556" y="5378158"/>
              <a:ext cx="0" cy="460375"/>
            </a:xfrm>
            <a:custGeom>
              <a:avLst/>
              <a:gdLst/>
              <a:ahLst/>
              <a:cxnLst/>
              <a:rect l="l" t="t" r="r" b="b"/>
              <a:pathLst>
                <a:path h="460375">
                  <a:moveTo>
                    <a:pt x="0" y="0"/>
                  </a:moveTo>
                  <a:lnTo>
                    <a:pt x="0" y="459778"/>
                  </a:lnTo>
                </a:path>
              </a:pathLst>
            </a:custGeom>
            <a:ln w="116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5876556" y="6306418"/>
              <a:ext cx="0" cy="888365"/>
            </a:xfrm>
            <a:custGeom>
              <a:avLst/>
              <a:gdLst/>
              <a:ahLst/>
              <a:cxnLst/>
              <a:rect l="l" t="t" r="r" b="b"/>
              <a:pathLst>
                <a:path h="888365">
                  <a:moveTo>
                    <a:pt x="0" y="0"/>
                  </a:moveTo>
                  <a:lnTo>
                    <a:pt x="0" y="887742"/>
                  </a:lnTo>
                </a:path>
              </a:pathLst>
            </a:custGeom>
            <a:ln w="1174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434526" y="4391609"/>
              <a:ext cx="0" cy="527050"/>
            </a:xfrm>
            <a:custGeom>
              <a:avLst/>
              <a:gdLst/>
              <a:ahLst/>
              <a:cxnLst/>
              <a:rect l="l" t="t" r="r" b="b"/>
              <a:pathLst>
                <a:path h="527050">
                  <a:moveTo>
                    <a:pt x="0" y="0"/>
                  </a:moveTo>
                  <a:lnTo>
                    <a:pt x="0" y="526770"/>
                  </a:lnTo>
                </a:path>
              </a:pathLst>
            </a:custGeom>
            <a:ln w="95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434526" y="5378158"/>
              <a:ext cx="0" cy="460375"/>
            </a:xfrm>
            <a:custGeom>
              <a:avLst/>
              <a:gdLst/>
              <a:ahLst/>
              <a:cxnLst/>
              <a:rect l="l" t="t" r="r" b="b"/>
              <a:pathLst>
                <a:path h="460375">
                  <a:moveTo>
                    <a:pt x="0" y="0"/>
                  </a:moveTo>
                  <a:lnTo>
                    <a:pt x="0" y="459778"/>
                  </a:lnTo>
                </a:path>
              </a:pathLst>
            </a:custGeom>
            <a:ln w="116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434526" y="6297711"/>
              <a:ext cx="0" cy="888365"/>
            </a:xfrm>
            <a:custGeom>
              <a:avLst/>
              <a:gdLst/>
              <a:ahLst/>
              <a:cxnLst/>
              <a:rect l="l" t="t" r="r" b="b"/>
              <a:pathLst>
                <a:path h="888365">
                  <a:moveTo>
                    <a:pt x="0" y="0"/>
                  </a:moveTo>
                  <a:lnTo>
                    <a:pt x="0" y="887742"/>
                  </a:lnTo>
                </a:path>
              </a:pathLst>
            </a:custGeom>
            <a:ln w="1174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2928" y="4912588"/>
              <a:ext cx="11147425" cy="1851025"/>
            </a:xfrm>
            <a:custGeom>
              <a:avLst/>
              <a:gdLst/>
              <a:ahLst/>
              <a:cxnLst/>
              <a:rect l="l" t="t" r="r" b="b"/>
              <a:pathLst>
                <a:path w="11147425" h="1851025">
                  <a:moveTo>
                    <a:pt x="11147057" y="1839125"/>
                  </a:moveTo>
                  <a:lnTo>
                    <a:pt x="0" y="1839125"/>
                  </a:lnTo>
                  <a:lnTo>
                    <a:pt x="0" y="1850707"/>
                  </a:lnTo>
                  <a:lnTo>
                    <a:pt x="11147057" y="1850707"/>
                  </a:lnTo>
                  <a:lnTo>
                    <a:pt x="11147057" y="1839125"/>
                  </a:lnTo>
                  <a:close/>
                </a:path>
                <a:path w="11147425" h="1851025">
                  <a:moveTo>
                    <a:pt x="11147057" y="1379334"/>
                  </a:moveTo>
                  <a:lnTo>
                    <a:pt x="0" y="1379334"/>
                  </a:lnTo>
                  <a:lnTo>
                    <a:pt x="0" y="1390916"/>
                  </a:lnTo>
                  <a:lnTo>
                    <a:pt x="11147057" y="1390916"/>
                  </a:lnTo>
                  <a:lnTo>
                    <a:pt x="11147057" y="1379334"/>
                  </a:lnTo>
                  <a:close/>
                </a:path>
                <a:path w="11147425" h="1851025">
                  <a:moveTo>
                    <a:pt x="11147057" y="919568"/>
                  </a:moveTo>
                  <a:lnTo>
                    <a:pt x="0" y="919568"/>
                  </a:lnTo>
                  <a:lnTo>
                    <a:pt x="0" y="931151"/>
                  </a:lnTo>
                  <a:lnTo>
                    <a:pt x="11147057" y="931151"/>
                  </a:lnTo>
                  <a:lnTo>
                    <a:pt x="11147057" y="919568"/>
                  </a:lnTo>
                  <a:close/>
                </a:path>
                <a:path w="11147425" h="1851025">
                  <a:moveTo>
                    <a:pt x="11147057" y="459778"/>
                  </a:moveTo>
                  <a:lnTo>
                    <a:pt x="0" y="459778"/>
                  </a:lnTo>
                  <a:lnTo>
                    <a:pt x="0" y="471360"/>
                  </a:lnTo>
                  <a:lnTo>
                    <a:pt x="11147057" y="471360"/>
                  </a:lnTo>
                  <a:lnTo>
                    <a:pt x="11147057" y="459778"/>
                  </a:lnTo>
                  <a:close/>
                </a:path>
                <a:path w="11147425" h="1851025">
                  <a:moveTo>
                    <a:pt x="11147057" y="0"/>
                  </a:moveTo>
                  <a:lnTo>
                    <a:pt x="0" y="0"/>
                  </a:lnTo>
                  <a:lnTo>
                    <a:pt x="0" y="11582"/>
                  </a:lnTo>
                  <a:lnTo>
                    <a:pt x="11147057" y="11582"/>
                  </a:lnTo>
                  <a:lnTo>
                    <a:pt x="111470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/>
          <p:nvPr/>
        </p:nvSpPr>
        <p:spPr>
          <a:xfrm>
            <a:off x="501587" y="4534230"/>
            <a:ext cx="121793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01587" y="4971377"/>
            <a:ext cx="244157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01587" y="5440388"/>
            <a:ext cx="190690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01587" y="5907566"/>
            <a:ext cx="52895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Bulb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01587" y="6376971"/>
            <a:ext cx="206756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1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01587" y="6797823"/>
            <a:ext cx="92710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958025" y="4536175"/>
            <a:ext cx="124269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SR32D</a:t>
            </a:r>
            <a:r>
              <a:rPr sz="1800" i="1" spc="-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Plus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541920" y="4544996"/>
            <a:ext cx="121221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SR32E</a:t>
            </a:r>
            <a:r>
              <a:rPr sz="1800" i="1" spc="-3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Plus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135586" y="4550567"/>
            <a:ext cx="120396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5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SR32F</a:t>
            </a:r>
            <a:r>
              <a:rPr sz="1800" i="1" spc="-4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Plus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743320" y="5448913"/>
            <a:ext cx="167195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460.8Wh(36Ah)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312096" y="5448913"/>
            <a:ext cx="167195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614.4Wh(48Ah)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000669" y="5448913"/>
            <a:ext cx="147320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768Wh(60Ah)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629922" y="5916446"/>
            <a:ext cx="303466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High </a:t>
            </a:r>
            <a:r>
              <a:rPr sz="1800" i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brightness</a:t>
            </a:r>
            <a:r>
              <a:rPr sz="1800" i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3W/360LM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245642" y="6390921"/>
            <a:ext cx="64706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120W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814418" y="6390921"/>
            <a:ext cx="64706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150W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403663" y="6390921"/>
            <a:ext cx="64706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200W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245642" y="6790882"/>
            <a:ext cx="64706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150W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814418" y="6787167"/>
            <a:ext cx="64706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150W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403663" y="6789025"/>
            <a:ext cx="64706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300W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5140960" cy="525145"/>
          </a:xfrm>
          <a:custGeom>
            <a:avLst/>
            <a:gdLst/>
            <a:ahLst/>
            <a:cxnLst/>
            <a:rect l="l" t="t" r="r" b="b"/>
            <a:pathLst>
              <a:path w="5140960" h="525145">
                <a:moveTo>
                  <a:pt x="5043309" y="0"/>
                </a:moveTo>
                <a:lnTo>
                  <a:pt x="0" y="0"/>
                </a:lnTo>
                <a:lnTo>
                  <a:pt x="0" y="524802"/>
                </a:lnTo>
                <a:lnTo>
                  <a:pt x="5043309" y="524802"/>
                </a:lnTo>
                <a:lnTo>
                  <a:pt x="5081279" y="517138"/>
                </a:lnTo>
                <a:lnTo>
                  <a:pt x="5112286" y="496236"/>
                </a:lnTo>
                <a:lnTo>
                  <a:pt x="5133192" y="465233"/>
                </a:lnTo>
                <a:lnTo>
                  <a:pt x="5140858" y="427266"/>
                </a:lnTo>
                <a:lnTo>
                  <a:pt x="5140858" y="97548"/>
                </a:lnTo>
                <a:lnTo>
                  <a:pt x="5133192" y="59573"/>
                </a:lnTo>
                <a:lnTo>
                  <a:pt x="5112286" y="28567"/>
                </a:lnTo>
                <a:lnTo>
                  <a:pt x="5081279" y="7664"/>
                </a:lnTo>
                <a:lnTo>
                  <a:pt x="5043309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105914" y="864882"/>
            <a:ext cx="870585" cy="871219"/>
          </a:xfrm>
          <a:custGeom>
            <a:avLst/>
            <a:gdLst/>
            <a:ahLst/>
            <a:cxnLst/>
            <a:rect l="l" t="t" r="r" b="b"/>
            <a:pathLst>
              <a:path w="870584" h="871219">
                <a:moveTo>
                  <a:pt x="435279" y="0"/>
                </a:moveTo>
                <a:lnTo>
                  <a:pt x="387849" y="2554"/>
                </a:lnTo>
                <a:lnTo>
                  <a:pt x="341898" y="10039"/>
                </a:lnTo>
                <a:lnTo>
                  <a:pt x="297692" y="22191"/>
                </a:lnTo>
                <a:lnTo>
                  <a:pt x="255498" y="38743"/>
                </a:lnTo>
                <a:lnTo>
                  <a:pt x="215580" y="59429"/>
                </a:lnTo>
                <a:lnTo>
                  <a:pt x="178203" y="83986"/>
                </a:lnTo>
                <a:lnTo>
                  <a:pt x="143634" y="112146"/>
                </a:lnTo>
                <a:lnTo>
                  <a:pt x="112138" y="143645"/>
                </a:lnTo>
                <a:lnTo>
                  <a:pt x="83980" y="178217"/>
                </a:lnTo>
                <a:lnTo>
                  <a:pt x="59425" y="215597"/>
                </a:lnTo>
                <a:lnTo>
                  <a:pt x="38740" y="255518"/>
                </a:lnTo>
                <a:lnTo>
                  <a:pt x="22189" y="297717"/>
                </a:lnTo>
                <a:lnTo>
                  <a:pt x="10039" y="341926"/>
                </a:lnTo>
                <a:lnTo>
                  <a:pt x="2554" y="387882"/>
                </a:lnTo>
                <a:lnTo>
                  <a:pt x="0" y="435317"/>
                </a:lnTo>
                <a:lnTo>
                  <a:pt x="2554" y="482744"/>
                </a:lnTo>
                <a:lnTo>
                  <a:pt x="10039" y="528691"/>
                </a:lnTo>
                <a:lnTo>
                  <a:pt x="22189" y="572895"/>
                </a:lnTo>
                <a:lnTo>
                  <a:pt x="38740" y="615088"/>
                </a:lnTo>
                <a:lnTo>
                  <a:pt x="59425" y="655006"/>
                </a:lnTo>
                <a:lnTo>
                  <a:pt x="83980" y="692382"/>
                </a:lnTo>
                <a:lnTo>
                  <a:pt x="112138" y="726952"/>
                </a:lnTo>
                <a:lnTo>
                  <a:pt x="143634" y="758450"/>
                </a:lnTo>
                <a:lnTo>
                  <a:pt x="178203" y="786610"/>
                </a:lnTo>
                <a:lnTo>
                  <a:pt x="215580" y="811166"/>
                </a:lnTo>
                <a:lnTo>
                  <a:pt x="255498" y="831853"/>
                </a:lnTo>
                <a:lnTo>
                  <a:pt x="297692" y="848405"/>
                </a:lnTo>
                <a:lnTo>
                  <a:pt x="341898" y="860557"/>
                </a:lnTo>
                <a:lnTo>
                  <a:pt x="387849" y="868043"/>
                </a:lnTo>
                <a:lnTo>
                  <a:pt x="435279" y="870597"/>
                </a:lnTo>
                <a:lnTo>
                  <a:pt x="482708" y="868043"/>
                </a:lnTo>
                <a:lnTo>
                  <a:pt x="528658" y="860557"/>
                </a:lnTo>
                <a:lnTo>
                  <a:pt x="572863" y="848405"/>
                </a:lnTo>
                <a:lnTo>
                  <a:pt x="615058" y="831853"/>
                </a:lnTo>
                <a:lnTo>
                  <a:pt x="654977" y="811166"/>
                </a:lnTo>
                <a:lnTo>
                  <a:pt x="692354" y="786610"/>
                </a:lnTo>
                <a:lnTo>
                  <a:pt x="726925" y="758450"/>
                </a:lnTo>
                <a:lnTo>
                  <a:pt x="758423" y="726952"/>
                </a:lnTo>
                <a:lnTo>
                  <a:pt x="786584" y="692382"/>
                </a:lnTo>
                <a:lnTo>
                  <a:pt x="811140" y="655006"/>
                </a:lnTo>
                <a:lnTo>
                  <a:pt x="831827" y="615088"/>
                </a:lnTo>
                <a:lnTo>
                  <a:pt x="848380" y="572895"/>
                </a:lnTo>
                <a:lnTo>
                  <a:pt x="860532" y="528691"/>
                </a:lnTo>
                <a:lnTo>
                  <a:pt x="868017" y="482744"/>
                </a:lnTo>
                <a:lnTo>
                  <a:pt x="870572" y="435317"/>
                </a:lnTo>
                <a:lnTo>
                  <a:pt x="866882" y="378375"/>
                </a:lnTo>
                <a:lnTo>
                  <a:pt x="856122" y="323661"/>
                </a:lnTo>
                <a:lnTo>
                  <a:pt x="838757" y="271634"/>
                </a:lnTo>
                <a:lnTo>
                  <a:pt x="815251" y="222758"/>
                </a:lnTo>
                <a:lnTo>
                  <a:pt x="790912" y="184221"/>
                </a:lnTo>
                <a:lnTo>
                  <a:pt x="762791" y="148550"/>
                </a:lnTo>
                <a:lnTo>
                  <a:pt x="731166" y="116025"/>
                </a:lnTo>
                <a:lnTo>
                  <a:pt x="696319" y="86926"/>
                </a:lnTo>
                <a:lnTo>
                  <a:pt x="658531" y="61534"/>
                </a:lnTo>
                <a:lnTo>
                  <a:pt x="618081" y="40130"/>
                </a:lnTo>
                <a:lnTo>
                  <a:pt x="575251" y="22994"/>
                </a:lnTo>
                <a:lnTo>
                  <a:pt x="530320" y="10406"/>
                </a:lnTo>
                <a:lnTo>
                  <a:pt x="483569" y="2648"/>
                </a:lnTo>
                <a:lnTo>
                  <a:pt x="435279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62194" y="857936"/>
            <a:ext cx="871219" cy="870585"/>
          </a:xfrm>
          <a:custGeom>
            <a:avLst/>
            <a:gdLst/>
            <a:ahLst/>
            <a:cxnLst/>
            <a:rect l="l" t="t" r="r" b="b"/>
            <a:pathLst>
              <a:path w="871220" h="870585">
                <a:moveTo>
                  <a:pt x="435305" y="0"/>
                </a:moveTo>
                <a:lnTo>
                  <a:pt x="387871" y="2554"/>
                </a:lnTo>
                <a:lnTo>
                  <a:pt x="341918" y="10039"/>
                </a:lnTo>
                <a:lnTo>
                  <a:pt x="297710" y="22189"/>
                </a:lnTo>
                <a:lnTo>
                  <a:pt x="255513" y="38740"/>
                </a:lnTo>
                <a:lnTo>
                  <a:pt x="215593" y="59425"/>
                </a:lnTo>
                <a:lnTo>
                  <a:pt x="178214" y="83980"/>
                </a:lnTo>
                <a:lnTo>
                  <a:pt x="143643" y="112138"/>
                </a:lnTo>
                <a:lnTo>
                  <a:pt x="112145" y="143634"/>
                </a:lnTo>
                <a:lnTo>
                  <a:pt x="83985" y="178203"/>
                </a:lnTo>
                <a:lnTo>
                  <a:pt x="59429" y="215580"/>
                </a:lnTo>
                <a:lnTo>
                  <a:pt x="38742" y="255498"/>
                </a:lnTo>
                <a:lnTo>
                  <a:pt x="22191" y="297692"/>
                </a:lnTo>
                <a:lnTo>
                  <a:pt x="10039" y="341898"/>
                </a:lnTo>
                <a:lnTo>
                  <a:pt x="2554" y="387849"/>
                </a:lnTo>
                <a:lnTo>
                  <a:pt x="0" y="435279"/>
                </a:lnTo>
                <a:lnTo>
                  <a:pt x="2554" y="482713"/>
                </a:lnTo>
                <a:lnTo>
                  <a:pt x="10039" y="528666"/>
                </a:lnTo>
                <a:lnTo>
                  <a:pt x="22191" y="572874"/>
                </a:lnTo>
                <a:lnTo>
                  <a:pt x="38742" y="615071"/>
                </a:lnTo>
                <a:lnTo>
                  <a:pt x="59429" y="654991"/>
                </a:lnTo>
                <a:lnTo>
                  <a:pt x="83985" y="692370"/>
                </a:lnTo>
                <a:lnTo>
                  <a:pt x="112145" y="726941"/>
                </a:lnTo>
                <a:lnTo>
                  <a:pt x="143643" y="758439"/>
                </a:lnTo>
                <a:lnTo>
                  <a:pt x="178214" y="786599"/>
                </a:lnTo>
                <a:lnTo>
                  <a:pt x="215593" y="811155"/>
                </a:lnTo>
                <a:lnTo>
                  <a:pt x="255513" y="831842"/>
                </a:lnTo>
                <a:lnTo>
                  <a:pt x="297710" y="848393"/>
                </a:lnTo>
                <a:lnTo>
                  <a:pt x="341918" y="860545"/>
                </a:lnTo>
                <a:lnTo>
                  <a:pt x="387871" y="868030"/>
                </a:lnTo>
                <a:lnTo>
                  <a:pt x="435305" y="870585"/>
                </a:lnTo>
                <a:lnTo>
                  <a:pt x="482734" y="868030"/>
                </a:lnTo>
                <a:lnTo>
                  <a:pt x="528684" y="860545"/>
                </a:lnTo>
                <a:lnTo>
                  <a:pt x="572889" y="848393"/>
                </a:lnTo>
                <a:lnTo>
                  <a:pt x="615085" y="831842"/>
                </a:lnTo>
                <a:lnTo>
                  <a:pt x="655005" y="811155"/>
                </a:lnTo>
                <a:lnTo>
                  <a:pt x="692384" y="786599"/>
                </a:lnTo>
                <a:lnTo>
                  <a:pt x="726956" y="758439"/>
                </a:lnTo>
                <a:lnTo>
                  <a:pt x="758456" y="726941"/>
                </a:lnTo>
                <a:lnTo>
                  <a:pt x="786617" y="692370"/>
                </a:lnTo>
                <a:lnTo>
                  <a:pt x="811175" y="654991"/>
                </a:lnTo>
                <a:lnTo>
                  <a:pt x="831863" y="615071"/>
                </a:lnTo>
                <a:lnTo>
                  <a:pt x="848416" y="572874"/>
                </a:lnTo>
                <a:lnTo>
                  <a:pt x="860569" y="528666"/>
                </a:lnTo>
                <a:lnTo>
                  <a:pt x="868055" y="482713"/>
                </a:lnTo>
                <a:lnTo>
                  <a:pt x="870610" y="435279"/>
                </a:lnTo>
                <a:lnTo>
                  <a:pt x="868055" y="387849"/>
                </a:lnTo>
                <a:lnTo>
                  <a:pt x="860569" y="341898"/>
                </a:lnTo>
                <a:lnTo>
                  <a:pt x="848416" y="297692"/>
                </a:lnTo>
                <a:lnTo>
                  <a:pt x="831863" y="255498"/>
                </a:lnTo>
                <a:lnTo>
                  <a:pt x="811175" y="215580"/>
                </a:lnTo>
                <a:lnTo>
                  <a:pt x="786617" y="178203"/>
                </a:lnTo>
                <a:lnTo>
                  <a:pt x="758456" y="143634"/>
                </a:lnTo>
                <a:lnTo>
                  <a:pt x="726956" y="112138"/>
                </a:lnTo>
                <a:lnTo>
                  <a:pt x="692384" y="83980"/>
                </a:lnTo>
                <a:lnTo>
                  <a:pt x="655005" y="59425"/>
                </a:lnTo>
                <a:lnTo>
                  <a:pt x="615085" y="38740"/>
                </a:lnTo>
                <a:lnTo>
                  <a:pt x="572889" y="22189"/>
                </a:lnTo>
                <a:lnTo>
                  <a:pt x="528684" y="10039"/>
                </a:lnTo>
                <a:lnTo>
                  <a:pt x="482734" y="2554"/>
                </a:lnTo>
                <a:lnTo>
                  <a:pt x="435305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74551" y="1867979"/>
            <a:ext cx="870585" cy="870585"/>
          </a:xfrm>
          <a:custGeom>
            <a:avLst/>
            <a:gdLst/>
            <a:ahLst/>
            <a:cxnLst/>
            <a:rect l="l" t="t" r="r" b="b"/>
            <a:pathLst>
              <a:path w="870585" h="870585">
                <a:moveTo>
                  <a:pt x="435292" y="0"/>
                </a:moveTo>
                <a:lnTo>
                  <a:pt x="387861" y="2554"/>
                </a:lnTo>
                <a:lnTo>
                  <a:pt x="341910" y="10039"/>
                </a:lnTo>
                <a:lnTo>
                  <a:pt x="297704" y="22189"/>
                </a:lnTo>
                <a:lnTo>
                  <a:pt x="255508" y="38740"/>
                </a:lnTo>
                <a:lnTo>
                  <a:pt x="215589" y="59425"/>
                </a:lnTo>
                <a:lnTo>
                  <a:pt x="178211" y="83980"/>
                </a:lnTo>
                <a:lnTo>
                  <a:pt x="143641" y="112138"/>
                </a:lnTo>
                <a:lnTo>
                  <a:pt x="112143" y="143634"/>
                </a:lnTo>
                <a:lnTo>
                  <a:pt x="83984" y="178203"/>
                </a:lnTo>
                <a:lnTo>
                  <a:pt x="59428" y="215580"/>
                </a:lnTo>
                <a:lnTo>
                  <a:pt x="38742" y="255498"/>
                </a:lnTo>
                <a:lnTo>
                  <a:pt x="22190" y="297692"/>
                </a:lnTo>
                <a:lnTo>
                  <a:pt x="10039" y="341898"/>
                </a:lnTo>
                <a:lnTo>
                  <a:pt x="2554" y="387849"/>
                </a:lnTo>
                <a:lnTo>
                  <a:pt x="0" y="435279"/>
                </a:lnTo>
                <a:lnTo>
                  <a:pt x="2554" y="482710"/>
                </a:lnTo>
                <a:lnTo>
                  <a:pt x="10039" y="528662"/>
                </a:lnTo>
                <a:lnTo>
                  <a:pt x="22190" y="572869"/>
                </a:lnTo>
                <a:lnTo>
                  <a:pt x="38742" y="615065"/>
                </a:lnTo>
                <a:lnTo>
                  <a:pt x="59428" y="654986"/>
                </a:lnTo>
                <a:lnTo>
                  <a:pt x="83984" y="692364"/>
                </a:lnTo>
                <a:lnTo>
                  <a:pt x="112143" y="726936"/>
                </a:lnTo>
                <a:lnTo>
                  <a:pt x="143641" y="758435"/>
                </a:lnTo>
                <a:lnTo>
                  <a:pt x="178211" y="786595"/>
                </a:lnTo>
                <a:lnTo>
                  <a:pt x="215589" y="811152"/>
                </a:lnTo>
                <a:lnTo>
                  <a:pt x="255508" y="831840"/>
                </a:lnTo>
                <a:lnTo>
                  <a:pt x="297704" y="848392"/>
                </a:lnTo>
                <a:lnTo>
                  <a:pt x="341910" y="860544"/>
                </a:lnTo>
                <a:lnTo>
                  <a:pt x="387861" y="868030"/>
                </a:lnTo>
                <a:lnTo>
                  <a:pt x="435292" y="870585"/>
                </a:lnTo>
                <a:lnTo>
                  <a:pt x="482723" y="868030"/>
                </a:lnTo>
                <a:lnTo>
                  <a:pt x="528674" y="860544"/>
                </a:lnTo>
                <a:lnTo>
                  <a:pt x="572880" y="848392"/>
                </a:lnTo>
                <a:lnTo>
                  <a:pt x="615076" y="831840"/>
                </a:lnTo>
                <a:lnTo>
                  <a:pt x="654995" y="811152"/>
                </a:lnTo>
                <a:lnTo>
                  <a:pt x="692373" y="786595"/>
                </a:lnTo>
                <a:lnTo>
                  <a:pt x="726943" y="758435"/>
                </a:lnTo>
                <a:lnTo>
                  <a:pt x="758441" y="726936"/>
                </a:lnTo>
                <a:lnTo>
                  <a:pt x="786600" y="692364"/>
                </a:lnTo>
                <a:lnTo>
                  <a:pt x="811156" y="654986"/>
                </a:lnTo>
                <a:lnTo>
                  <a:pt x="831842" y="615065"/>
                </a:lnTo>
                <a:lnTo>
                  <a:pt x="848394" y="572869"/>
                </a:lnTo>
                <a:lnTo>
                  <a:pt x="860545" y="528662"/>
                </a:lnTo>
                <a:lnTo>
                  <a:pt x="868030" y="482710"/>
                </a:lnTo>
                <a:lnTo>
                  <a:pt x="870584" y="435279"/>
                </a:lnTo>
                <a:lnTo>
                  <a:pt x="868030" y="387849"/>
                </a:lnTo>
                <a:lnTo>
                  <a:pt x="860545" y="341898"/>
                </a:lnTo>
                <a:lnTo>
                  <a:pt x="848394" y="297692"/>
                </a:lnTo>
                <a:lnTo>
                  <a:pt x="831842" y="255498"/>
                </a:lnTo>
                <a:lnTo>
                  <a:pt x="811156" y="215580"/>
                </a:lnTo>
                <a:lnTo>
                  <a:pt x="786600" y="178203"/>
                </a:lnTo>
                <a:lnTo>
                  <a:pt x="758441" y="143634"/>
                </a:lnTo>
                <a:lnTo>
                  <a:pt x="726943" y="112138"/>
                </a:lnTo>
                <a:lnTo>
                  <a:pt x="692373" y="83980"/>
                </a:lnTo>
                <a:lnTo>
                  <a:pt x="654995" y="59425"/>
                </a:lnTo>
                <a:lnTo>
                  <a:pt x="615076" y="38740"/>
                </a:lnTo>
                <a:lnTo>
                  <a:pt x="572880" y="22189"/>
                </a:lnTo>
                <a:lnTo>
                  <a:pt x="528674" y="10039"/>
                </a:lnTo>
                <a:lnTo>
                  <a:pt x="482723" y="2554"/>
                </a:lnTo>
                <a:lnTo>
                  <a:pt x="435292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71274" y="2854820"/>
            <a:ext cx="870585" cy="870585"/>
          </a:xfrm>
          <a:custGeom>
            <a:avLst/>
            <a:gdLst/>
            <a:ahLst/>
            <a:cxnLst/>
            <a:rect l="l" t="t" r="r" b="b"/>
            <a:pathLst>
              <a:path w="870585" h="870585">
                <a:moveTo>
                  <a:pt x="435292" y="0"/>
                </a:moveTo>
                <a:lnTo>
                  <a:pt x="387861" y="2554"/>
                </a:lnTo>
                <a:lnTo>
                  <a:pt x="341910" y="10039"/>
                </a:lnTo>
                <a:lnTo>
                  <a:pt x="297704" y="22189"/>
                </a:lnTo>
                <a:lnTo>
                  <a:pt x="255508" y="38740"/>
                </a:lnTo>
                <a:lnTo>
                  <a:pt x="215589" y="59425"/>
                </a:lnTo>
                <a:lnTo>
                  <a:pt x="178211" y="83980"/>
                </a:lnTo>
                <a:lnTo>
                  <a:pt x="143641" y="112138"/>
                </a:lnTo>
                <a:lnTo>
                  <a:pt x="112143" y="143634"/>
                </a:lnTo>
                <a:lnTo>
                  <a:pt x="83984" y="178203"/>
                </a:lnTo>
                <a:lnTo>
                  <a:pt x="59428" y="215580"/>
                </a:lnTo>
                <a:lnTo>
                  <a:pt x="38742" y="255498"/>
                </a:lnTo>
                <a:lnTo>
                  <a:pt x="22190" y="297692"/>
                </a:lnTo>
                <a:lnTo>
                  <a:pt x="10039" y="341898"/>
                </a:lnTo>
                <a:lnTo>
                  <a:pt x="2554" y="387849"/>
                </a:lnTo>
                <a:lnTo>
                  <a:pt x="0" y="435279"/>
                </a:lnTo>
                <a:lnTo>
                  <a:pt x="2554" y="482713"/>
                </a:lnTo>
                <a:lnTo>
                  <a:pt x="10039" y="528666"/>
                </a:lnTo>
                <a:lnTo>
                  <a:pt x="22190" y="572874"/>
                </a:lnTo>
                <a:lnTo>
                  <a:pt x="38742" y="615071"/>
                </a:lnTo>
                <a:lnTo>
                  <a:pt x="59428" y="654991"/>
                </a:lnTo>
                <a:lnTo>
                  <a:pt x="83984" y="692370"/>
                </a:lnTo>
                <a:lnTo>
                  <a:pt x="112143" y="726941"/>
                </a:lnTo>
                <a:lnTo>
                  <a:pt x="143641" y="758439"/>
                </a:lnTo>
                <a:lnTo>
                  <a:pt x="178211" y="786599"/>
                </a:lnTo>
                <a:lnTo>
                  <a:pt x="215589" y="811155"/>
                </a:lnTo>
                <a:lnTo>
                  <a:pt x="255508" y="831842"/>
                </a:lnTo>
                <a:lnTo>
                  <a:pt x="297704" y="848393"/>
                </a:lnTo>
                <a:lnTo>
                  <a:pt x="341910" y="860545"/>
                </a:lnTo>
                <a:lnTo>
                  <a:pt x="387861" y="868030"/>
                </a:lnTo>
                <a:lnTo>
                  <a:pt x="435292" y="870585"/>
                </a:lnTo>
                <a:lnTo>
                  <a:pt x="482723" y="868030"/>
                </a:lnTo>
                <a:lnTo>
                  <a:pt x="528674" y="860545"/>
                </a:lnTo>
                <a:lnTo>
                  <a:pt x="572880" y="848393"/>
                </a:lnTo>
                <a:lnTo>
                  <a:pt x="615076" y="831842"/>
                </a:lnTo>
                <a:lnTo>
                  <a:pt x="654995" y="811155"/>
                </a:lnTo>
                <a:lnTo>
                  <a:pt x="692373" y="786599"/>
                </a:lnTo>
                <a:lnTo>
                  <a:pt x="726943" y="758439"/>
                </a:lnTo>
                <a:lnTo>
                  <a:pt x="758441" y="726941"/>
                </a:lnTo>
                <a:lnTo>
                  <a:pt x="786600" y="692370"/>
                </a:lnTo>
                <a:lnTo>
                  <a:pt x="811156" y="654991"/>
                </a:lnTo>
                <a:lnTo>
                  <a:pt x="831842" y="615071"/>
                </a:lnTo>
                <a:lnTo>
                  <a:pt x="848394" y="572874"/>
                </a:lnTo>
                <a:lnTo>
                  <a:pt x="860545" y="528666"/>
                </a:lnTo>
                <a:lnTo>
                  <a:pt x="868030" y="482713"/>
                </a:lnTo>
                <a:lnTo>
                  <a:pt x="870584" y="435279"/>
                </a:lnTo>
                <a:lnTo>
                  <a:pt x="868030" y="387849"/>
                </a:lnTo>
                <a:lnTo>
                  <a:pt x="860545" y="341898"/>
                </a:lnTo>
                <a:lnTo>
                  <a:pt x="848394" y="297692"/>
                </a:lnTo>
                <a:lnTo>
                  <a:pt x="831842" y="255498"/>
                </a:lnTo>
                <a:lnTo>
                  <a:pt x="811156" y="215580"/>
                </a:lnTo>
                <a:lnTo>
                  <a:pt x="786600" y="178203"/>
                </a:lnTo>
                <a:lnTo>
                  <a:pt x="758441" y="143634"/>
                </a:lnTo>
                <a:lnTo>
                  <a:pt x="726943" y="112138"/>
                </a:lnTo>
                <a:lnTo>
                  <a:pt x="692373" y="83980"/>
                </a:lnTo>
                <a:lnTo>
                  <a:pt x="654995" y="59425"/>
                </a:lnTo>
                <a:lnTo>
                  <a:pt x="615076" y="38740"/>
                </a:lnTo>
                <a:lnTo>
                  <a:pt x="572880" y="22189"/>
                </a:lnTo>
                <a:lnTo>
                  <a:pt x="528674" y="10039"/>
                </a:lnTo>
                <a:lnTo>
                  <a:pt x="482723" y="2554"/>
                </a:lnTo>
                <a:lnTo>
                  <a:pt x="435292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8111934" y="1866125"/>
            <a:ext cx="870585" cy="871219"/>
            <a:chOff x="8111934" y="1866125"/>
            <a:chExt cx="870585" cy="871219"/>
          </a:xfrm>
        </p:grpSpPr>
        <p:sp>
          <p:nvSpPr>
            <p:cNvPr id="8" name="object 8"/>
            <p:cNvSpPr/>
            <p:nvPr/>
          </p:nvSpPr>
          <p:spPr>
            <a:xfrm>
              <a:off x="8111934" y="1866125"/>
              <a:ext cx="870585" cy="871219"/>
            </a:xfrm>
            <a:custGeom>
              <a:avLst/>
              <a:gdLst/>
              <a:ahLst/>
              <a:cxnLst/>
              <a:rect l="l" t="t" r="r" b="b"/>
              <a:pathLst>
                <a:path w="870584" h="871219">
                  <a:moveTo>
                    <a:pt x="435279" y="0"/>
                  </a:moveTo>
                  <a:lnTo>
                    <a:pt x="387849" y="2554"/>
                  </a:lnTo>
                  <a:lnTo>
                    <a:pt x="341898" y="10039"/>
                  </a:lnTo>
                  <a:lnTo>
                    <a:pt x="297692" y="22191"/>
                  </a:lnTo>
                  <a:lnTo>
                    <a:pt x="255498" y="38742"/>
                  </a:lnTo>
                  <a:lnTo>
                    <a:pt x="215580" y="59429"/>
                  </a:lnTo>
                  <a:lnTo>
                    <a:pt x="178203" y="83985"/>
                  </a:lnTo>
                  <a:lnTo>
                    <a:pt x="143634" y="112145"/>
                  </a:lnTo>
                  <a:lnTo>
                    <a:pt x="112138" y="143643"/>
                  </a:lnTo>
                  <a:lnTo>
                    <a:pt x="83980" y="178214"/>
                  </a:lnTo>
                  <a:lnTo>
                    <a:pt x="59425" y="215593"/>
                  </a:lnTo>
                  <a:lnTo>
                    <a:pt x="38740" y="255513"/>
                  </a:lnTo>
                  <a:lnTo>
                    <a:pt x="22189" y="297710"/>
                  </a:lnTo>
                  <a:lnTo>
                    <a:pt x="10039" y="341918"/>
                  </a:lnTo>
                  <a:lnTo>
                    <a:pt x="2554" y="387871"/>
                  </a:lnTo>
                  <a:lnTo>
                    <a:pt x="0" y="435305"/>
                  </a:lnTo>
                  <a:lnTo>
                    <a:pt x="2554" y="482731"/>
                  </a:lnTo>
                  <a:lnTo>
                    <a:pt x="10039" y="528679"/>
                  </a:lnTo>
                  <a:lnTo>
                    <a:pt x="22189" y="572883"/>
                  </a:lnTo>
                  <a:lnTo>
                    <a:pt x="38740" y="615077"/>
                  </a:lnTo>
                  <a:lnTo>
                    <a:pt x="59425" y="654996"/>
                  </a:lnTo>
                  <a:lnTo>
                    <a:pt x="83980" y="692374"/>
                  </a:lnTo>
                  <a:lnTo>
                    <a:pt x="112138" y="726945"/>
                  </a:lnTo>
                  <a:lnTo>
                    <a:pt x="143634" y="758444"/>
                  </a:lnTo>
                  <a:lnTo>
                    <a:pt x="178203" y="786605"/>
                  </a:lnTo>
                  <a:lnTo>
                    <a:pt x="215580" y="811163"/>
                  </a:lnTo>
                  <a:lnTo>
                    <a:pt x="255498" y="831851"/>
                  </a:lnTo>
                  <a:lnTo>
                    <a:pt x="297692" y="848404"/>
                  </a:lnTo>
                  <a:lnTo>
                    <a:pt x="341898" y="860556"/>
                  </a:lnTo>
                  <a:lnTo>
                    <a:pt x="387849" y="868043"/>
                  </a:lnTo>
                  <a:lnTo>
                    <a:pt x="435279" y="870597"/>
                  </a:lnTo>
                  <a:lnTo>
                    <a:pt x="482710" y="868043"/>
                  </a:lnTo>
                  <a:lnTo>
                    <a:pt x="528661" y="860556"/>
                  </a:lnTo>
                  <a:lnTo>
                    <a:pt x="572868" y="848404"/>
                  </a:lnTo>
                  <a:lnTo>
                    <a:pt x="615063" y="831851"/>
                  </a:lnTo>
                  <a:lnTo>
                    <a:pt x="654982" y="811163"/>
                  </a:lnTo>
                  <a:lnTo>
                    <a:pt x="692360" y="786605"/>
                  </a:lnTo>
                  <a:lnTo>
                    <a:pt x="726930" y="758444"/>
                  </a:lnTo>
                  <a:lnTo>
                    <a:pt x="758428" y="726945"/>
                  </a:lnTo>
                  <a:lnTo>
                    <a:pt x="786587" y="692374"/>
                  </a:lnTo>
                  <a:lnTo>
                    <a:pt x="811143" y="654996"/>
                  </a:lnTo>
                  <a:lnTo>
                    <a:pt x="831829" y="615077"/>
                  </a:lnTo>
                  <a:lnTo>
                    <a:pt x="848381" y="572883"/>
                  </a:lnTo>
                  <a:lnTo>
                    <a:pt x="860532" y="528679"/>
                  </a:lnTo>
                  <a:lnTo>
                    <a:pt x="868018" y="482731"/>
                  </a:lnTo>
                  <a:lnTo>
                    <a:pt x="870572" y="435305"/>
                  </a:lnTo>
                  <a:lnTo>
                    <a:pt x="866882" y="378368"/>
                  </a:lnTo>
                  <a:lnTo>
                    <a:pt x="856122" y="323654"/>
                  </a:lnTo>
                  <a:lnTo>
                    <a:pt x="838757" y="271629"/>
                  </a:lnTo>
                  <a:lnTo>
                    <a:pt x="815251" y="222758"/>
                  </a:lnTo>
                  <a:lnTo>
                    <a:pt x="790912" y="184221"/>
                  </a:lnTo>
                  <a:lnTo>
                    <a:pt x="762791" y="148550"/>
                  </a:lnTo>
                  <a:lnTo>
                    <a:pt x="731166" y="116025"/>
                  </a:lnTo>
                  <a:lnTo>
                    <a:pt x="696319" y="86926"/>
                  </a:lnTo>
                  <a:lnTo>
                    <a:pt x="658531" y="61534"/>
                  </a:lnTo>
                  <a:lnTo>
                    <a:pt x="618081" y="40130"/>
                  </a:lnTo>
                  <a:lnTo>
                    <a:pt x="575251" y="22994"/>
                  </a:lnTo>
                  <a:lnTo>
                    <a:pt x="530320" y="10406"/>
                  </a:lnTo>
                  <a:lnTo>
                    <a:pt x="483569" y="2648"/>
                  </a:lnTo>
                  <a:lnTo>
                    <a:pt x="43527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328622" y="2093810"/>
              <a:ext cx="437515" cy="415925"/>
            </a:xfrm>
            <a:custGeom>
              <a:avLst/>
              <a:gdLst/>
              <a:ahLst/>
              <a:cxnLst/>
              <a:rect l="l" t="t" r="r" b="b"/>
              <a:pathLst>
                <a:path w="437515" h="415925">
                  <a:moveTo>
                    <a:pt x="394779" y="322110"/>
                  </a:moveTo>
                  <a:lnTo>
                    <a:pt x="389636" y="316953"/>
                  </a:lnTo>
                  <a:lnTo>
                    <a:pt x="321678" y="316953"/>
                  </a:lnTo>
                  <a:lnTo>
                    <a:pt x="315328" y="316953"/>
                  </a:lnTo>
                  <a:lnTo>
                    <a:pt x="310172" y="322110"/>
                  </a:lnTo>
                  <a:lnTo>
                    <a:pt x="310172" y="334822"/>
                  </a:lnTo>
                  <a:lnTo>
                    <a:pt x="315328" y="339966"/>
                  </a:lnTo>
                  <a:lnTo>
                    <a:pt x="389636" y="339966"/>
                  </a:lnTo>
                  <a:lnTo>
                    <a:pt x="394779" y="334822"/>
                  </a:lnTo>
                  <a:lnTo>
                    <a:pt x="394779" y="322110"/>
                  </a:lnTo>
                  <a:close/>
                </a:path>
                <a:path w="437515" h="415925">
                  <a:moveTo>
                    <a:pt x="394779" y="5156"/>
                  </a:moveTo>
                  <a:lnTo>
                    <a:pt x="389636" y="0"/>
                  </a:lnTo>
                  <a:lnTo>
                    <a:pt x="64566" y="0"/>
                  </a:lnTo>
                  <a:lnTo>
                    <a:pt x="26644" y="12534"/>
                  </a:lnTo>
                  <a:lnTo>
                    <a:pt x="3340" y="45135"/>
                  </a:lnTo>
                  <a:lnTo>
                    <a:pt x="749" y="57861"/>
                  </a:lnTo>
                  <a:lnTo>
                    <a:pt x="812" y="71920"/>
                  </a:lnTo>
                  <a:lnTo>
                    <a:pt x="3797" y="85204"/>
                  </a:lnTo>
                  <a:lnTo>
                    <a:pt x="9436" y="97421"/>
                  </a:lnTo>
                  <a:lnTo>
                    <a:pt x="17500" y="108204"/>
                  </a:lnTo>
                  <a:lnTo>
                    <a:pt x="27736" y="117157"/>
                  </a:lnTo>
                  <a:lnTo>
                    <a:pt x="16078" y="127508"/>
                  </a:lnTo>
                  <a:lnTo>
                    <a:pt x="7353" y="140169"/>
                  </a:lnTo>
                  <a:lnTo>
                    <a:pt x="1892" y="154533"/>
                  </a:lnTo>
                  <a:lnTo>
                    <a:pt x="0" y="169989"/>
                  </a:lnTo>
                  <a:lnTo>
                    <a:pt x="1739" y="184226"/>
                  </a:lnTo>
                  <a:lnTo>
                    <a:pt x="1778" y="184607"/>
                  </a:lnTo>
                  <a:lnTo>
                    <a:pt x="1892" y="185458"/>
                  </a:lnTo>
                  <a:lnTo>
                    <a:pt x="7353" y="199821"/>
                  </a:lnTo>
                  <a:lnTo>
                    <a:pt x="16078" y="212483"/>
                  </a:lnTo>
                  <a:lnTo>
                    <a:pt x="27736" y="222821"/>
                  </a:lnTo>
                  <a:lnTo>
                    <a:pt x="17500" y="231787"/>
                  </a:lnTo>
                  <a:lnTo>
                    <a:pt x="812" y="268058"/>
                  </a:lnTo>
                  <a:lnTo>
                    <a:pt x="660" y="281673"/>
                  </a:lnTo>
                  <a:lnTo>
                    <a:pt x="3340" y="294855"/>
                  </a:lnTo>
                  <a:lnTo>
                    <a:pt x="26644" y="327456"/>
                  </a:lnTo>
                  <a:lnTo>
                    <a:pt x="64566" y="339979"/>
                  </a:lnTo>
                  <a:lnTo>
                    <a:pt x="128612" y="339979"/>
                  </a:lnTo>
                  <a:lnTo>
                    <a:pt x="133756" y="334822"/>
                  </a:lnTo>
                  <a:lnTo>
                    <a:pt x="133756" y="322110"/>
                  </a:lnTo>
                  <a:lnTo>
                    <a:pt x="128612" y="316953"/>
                  </a:lnTo>
                  <a:lnTo>
                    <a:pt x="64566" y="316953"/>
                  </a:lnTo>
                  <a:lnTo>
                    <a:pt x="56019" y="316712"/>
                  </a:lnTo>
                  <a:lnTo>
                    <a:pt x="23507" y="292214"/>
                  </a:lnTo>
                  <a:lnTo>
                    <a:pt x="20053" y="275640"/>
                  </a:lnTo>
                  <a:lnTo>
                    <a:pt x="20828" y="268058"/>
                  </a:lnTo>
                  <a:lnTo>
                    <a:pt x="47790" y="236550"/>
                  </a:lnTo>
                  <a:lnTo>
                    <a:pt x="64566" y="234327"/>
                  </a:lnTo>
                  <a:lnTo>
                    <a:pt x="188925" y="234327"/>
                  </a:lnTo>
                  <a:lnTo>
                    <a:pt x="194068" y="229171"/>
                  </a:lnTo>
                  <a:lnTo>
                    <a:pt x="194068" y="216446"/>
                  </a:lnTo>
                  <a:lnTo>
                    <a:pt x="188925" y="211302"/>
                  </a:lnTo>
                  <a:lnTo>
                    <a:pt x="64566" y="211302"/>
                  </a:lnTo>
                  <a:lnTo>
                    <a:pt x="56019" y="211061"/>
                  </a:lnTo>
                  <a:lnTo>
                    <a:pt x="23507" y="186563"/>
                  </a:lnTo>
                  <a:lnTo>
                    <a:pt x="20053" y="169989"/>
                  </a:lnTo>
                  <a:lnTo>
                    <a:pt x="20929" y="161493"/>
                  </a:lnTo>
                  <a:lnTo>
                    <a:pt x="47790" y="130886"/>
                  </a:lnTo>
                  <a:lnTo>
                    <a:pt x="55486" y="129044"/>
                  </a:lnTo>
                  <a:lnTo>
                    <a:pt x="51574" y="129044"/>
                  </a:lnTo>
                  <a:lnTo>
                    <a:pt x="64566" y="128676"/>
                  </a:lnTo>
                  <a:lnTo>
                    <a:pt x="77647" y="128676"/>
                  </a:lnTo>
                  <a:lnTo>
                    <a:pt x="77647" y="180174"/>
                  </a:lnTo>
                  <a:lnTo>
                    <a:pt x="80213" y="184226"/>
                  </a:lnTo>
                  <a:lnTo>
                    <a:pt x="88265" y="188036"/>
                  </a:lnTo>
                  <a:lnTo>
                    <a:pt x="93027" y="187439"/>
                  </a:lnTo>
                  <a:lnTo>
                    <a:pt x="135420" y="152742"/>
                  </a:lnTo>
                  <a:lnTo>
                    <a:pt x="177800" y="187439"/>
                  </a:lnTo>
                  <a:lnTo>
                    <a:pt x="178066" y="187439"/>
                  </a:lnTo>
                  <a:lnTo>
                    <a:pt x="182486" y="187985"/>
                  </a:lnTo>
                  <a:lnTo>
                    <a:pt x="190436" y="184226"/>
                  </a:lnTo>
                  <a:lnTo>
                    <a:pt x="193065" y="180174"/>
                  </a:lnTo>
                  <a:lnTo>
                    <a:pt x="193090" y="152742"/>
                  </a:lnTo>
                  <a:lnTo>
                    <a:pt x="193090" y="151511"/>
                  </a:lnTo>
                  <a:lnTo>
                    <a:pt x="193103" y="128676"/>
                  </a:lnTo>
                  <a:lnTo>
                    <a:pt x="257276" y="128676"/>
                  </a:lnTo>
                  <a:lnTo>
                    <a:pt x="262432" y="123520"/>
                  </a:lnTo>
                  <a:lnTo>
                    <a:pt x="262432" y="110807"/>
                  </a:lnTo>
                  <a:lnTo>
                    <a:pt x="257276" y="105651"/>
                  </a:lnTo>
                  <a:lnTo>
                    <a:pt x="193103" y="105651"/>
                  </a:lnTo>
                  <a:lnTo>
                    <a:pt x="193103" y="75869"/>
                  </a:lnTo>
                  <a:lnTo>
                    <a:pt x="193103" y="61175"/>
                  </a:lnTo>
                  <a:lnTo>
                    <a:pt x="191922" y="58318"/>
                  </a:lnTo>
                  <a:lnTo>
                    <a:pt x="191503" y="57861"/>
                  </a:lnTo>
                  <a:lnTo>
                    <a:pt x="187566" y="53924"/>
                  </a:lnTo>
                  <a:lnTo>
                    <a:pt x="184645" y="52705"/>
                  </a:lnTo>
                  <a:lnTo>
                    <a:pt x="170078" y="52705"/>
                  </a:lnTo>
                  <a:lnTo>
                    <a:pt x="170078" y="75869"/>
                  </a:lnTo>
                  <a:lnTo>
                    <a:pt x="170078" y="151472"/>
                  </a:lnTo>
                  <a:lnTo>
                    <a:pt x="138226" y="125564"/>
                  </a:lnTo>
                  <a:lnTo>
                    <a:pt x="132118" y="125564"/>
                  </a:lnTo>
                  <a:lnTo>
                    <a:pt x="100241" y="151511"/>
                  </a:lnTo>
                  <a:lnTo>
                    <a:pt x="100355" y="128676"/>
                  </a:lnTo>
                  <a:lnTo>
                    <a:pt x="100469" y="108204"/>
                  </a:lnTo>
                  <a:lnTo>
                    <a:pt x="100495" y="105651"/>
                  </a:lnTo>
                  <a:lnTo>
                    <a:pt x="100596" y="85204"/>
                  </a:lnTo>
                  <a:lnTo>
                    <a:pt x="100660" y="75869"/>
                  </a:lnTo>
                  <a:lnTo>
                    <a:pt x="170078" y="75869"/>
                  </a:lnTo>
                  <a:lnTo>
                    <a:pt x="170078" y="52705"/>
                  </a:lnTo>
                  <a:lnTo>
                    <a:pt x="82791" y="52705"/>
                  </a:lnTo>
                  <a:lnTo>
                    <a:pt x="77647" y="57861"/>
                  </a:lnTo>
                  <a:lnTo>
                    <a:pt x="77647" y="105651"/>
                  </a:lnTo>
                  <a:lnTo>
                    <a:pt x="64566" y="105651"/>
                  </a:lnTo>
                  <a:lnTo>
                    <a:pt x="27660" y="88277"/>
                  </a:lnTo>
                  <a:lnTo>
                    <a:pt x="20053" y="64338"/>
                  </a:lnTo>
                  <a:lnTo>
                    <a:pt x="20929" y="55841"/>
                  </a:lnTo>
                  <a:lnTo>
                    <a:pt x="47790" y="25234"/>
                  </a:lnTo>
                  <a:lnTo>
                    <a:pt x="64566" y="23025"/>
                  </a:lnTo>
                  <a:lnTo>
                    <a:pt x="389636" y="23025"/>
                  </a:lnTo>
                  <a:lnTo>
                    <a:pt x="394779" y="17868"/>
                  </a:lnTo>
                  <a:lnTo>
                    <a:pt x="394779" y="5156"/>
                  </a:lnTo>
                  <a:close/>
                </a:path>
                <a:path w="437515" h="415925">
                  <a:moveTo>
                    <a:pt x="437134" y="183222"/>
                  </a:moveTo>
                  <a:lnTo>
                    <a:pt x="414299" y="146177"/>
                  </a:lnTo>
                  <a:lnTo>
                    <a:pt x="425538" y="130568"/>
                  </a:lnTo>
                  <a:lnTo>
                    <a:pt x="430009" y="122885"/>
                  </a:lnTo>
                  <a:lnTo>
                    <a:pt x="432866" y="114541"/>
                  </a:lnTo>
                  <a:lnTo>
                    <a:pt x="433959" y="106426"/>
                  </a:lnTo>
                  <a:lnTo>
                    <a:pt x="434047" y="105803"/>
                  </a:lnTo>
                  <a:lnTo>
                    <a:pt x="415315" y="67500"/>
                  </a:lnTo>
                  <a:lnTo>
                    <a:pt x="411746" y="64922"/>
                  </a:lnTo>
                  <a:lnTo>
                    <a:pt x="411746" y="106426"/>
                  </a:lnTo>
                  <a:lnTo>
                    <a:pt x="410337" y="112356"/>
                  </a:lnTo>
                  <a:lnTo>
                    <a:pt x="243243" y="344170"/>
                  </a:lnTo>
                  <a:lnTo>
                    <a:pt x="234302" y="331965"/>
                  </a:lnTo>
                  <a:lnTo>
                    <a:pt x="225971" y="324548"/>
                  </a:lnTo>
                  <a:lnTo>
                    <a:pt x="225971" y="361162"/>
                  </a:lnTo>
                  <a:lnTo>
                    <a:pt x="178562" y="384187"/>
                  </a:lnTo>
                  <a:lnTo>
                    <a:pt x="185280" y="332917"/>
                  </a:lnTo>
                  <a:lnTo>
                    <a:pt x="222973" y="355307"/>
                  </a:lnTo>
                  <a:lnTo>
                    <a:pt x="225971" y="361162"/>
                  </a:lnTo>
                  <a:lnTo>
                    <a:pt x="225971" y="324548"/>
                  </a:lnTo>
                  <a:lnTo>
                    <a:pt x="223126" y="322008"/>
                  </a:lnTo>
                  <a:lnTo>
                    <a:pt x="210108" y="314604"/>
                  </a:lnTo>
                  <a:lnTo>
                    <a:pt x="195681" y="310057"/>
                  </a:lnTo>
                  <a:lnTo>
                    <a:pt x="362966" y="78206"/>
                  </a:lnTo>
                  <a:lnTo>
                    <a:pt x="368160" y="75006"/>
                  </a:lnTo>
                  <a:lnTo>
                    <a:pt x="379755" y="73126"/>
                  </a:lnTo>
                  <a:lnTo>
                    <a:pt x="385686" y="74510"/>
                  </a:lnTo>
                  <a:lnTo>
                    <a:pt x="406641" y="89623"/>
                  </a:lnTo>
                  <a:lnTo>
                    <a:pt x="409854" y="94818"/>
                  </a:lnTo>
                  <a:lnTo>
                    <a:pt x="411632" y="105803"/>
                  </a:lnTo>
                  <a:lnTo>
                    <a:pt x="411746" y="106426"/>
                  </a:lnTo>
                  <a:lnTo>
                    <a:pt x="411746" y="64922"/>
                  </a:lnTo>
                  <a:lnTo>
                    <a:pt x="403910" y="59258"/>
                  </a:lnTo>
                  <a:lnTo>
                    <a:pt x="396201" y="54800"/>
                  </a:lnTo>
                  <a:lnTo>
                    <a:pt x="387858" y="51955"/>
                  </a:lnTo>
                  <a:lnTo>
                    <a:pt x="379120" y="50774"/>
                  </a:lnTo>
                  <a:lnTo>
                    <a:pt x="370243" y="51333"/>
                  </a:lnTo>
                  <a:lnTo>
                    <a:pt x="165100" y="313448"/>
                  </a:lnTo>
                  <a:lnTo>
                    <a:pt x="152412" y="406412"/>
                  </a:lnTo>
                  <a:lnTo>
                    <a:pt x="154216" y="410565"/>
                  </a:lnTo>
                  <a:lnTo>
                    <a:pt x="161074" y="415505"/>
                  </a:lnTo>
                  <a:lnTo>
                    <a:pt x="165582" y="415899"/>
                  </a:lnTo>
                  <a:lnTo>
                    <a:pt x="230936" y="384187"/>
                  </a:lnTo>
                  <a:lnTo>
                    <a:pt x="248323" y="375754"/>
                  </a:lnTo>
                  <a:lnTo>
                    <a:pt x="249809" y="374497"/>
                  </a:lnTo>
                  <a:lnTo>
                    <a:pt x="271640" y="344170"/>
                  </a:lnTo>
                  <a:lnTo>
                    <a:pt x="400812" y="164807"/>
                  </a:lnTo>
                  <a:lnTo>
                    <a:pt x="411238" y="172300"/>
                  </a:lnTo>
                  <a:lnTo>
                    <a:pt x="413334" y="175768"/>
                  </a:lnTo>
                  <a:lnTo>
                    <a:pt x="414553" y="183222"/>
                  </a:lnTo>
                  <a:lnTo>
                    <a:pt x="413639" y="187083"/>
                  </a:lnTo>
                  <a:lnTo>
                    <a:pt x="353961" y="269875"/>
                  </a:lnTo>
                  <a:lnTo>
                    <a:pt x="355142" y="277063"/>
                  </a:lnTo>
                  <a:lnTo>
                    <a:pt x="365467" y="284492"/>
                  </a:lnTo>
                  <a:lnTo>
                    <a:pt x="372668" y="283311"/>
                  </a:lnTo>
                  <a:lnTo>
                    <a:pt x="430098" y="203669"/>
                  </a:lnTo>
                  <a:lnTo>
                    <a:pt x="433819" y="197307"/>
                  </a:lnTo>
                  <a:lnTo>
                    <a:pt x="436181" y="190385"/>
                  </a:lnTo>
                  <a:lnTo>
                    <a:pt x="437134" y="1832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351206" y="1058571"/>
            <a:ext cx="1274445" cy="4254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7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With</a:t>
            </a:r>
            <a:r>
              <a:rPr sz="1400" i="1" spc="2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video</a:t>
            </a:r>
            <a:r>
              <a:rPr sz="1400" i="1" spc="2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audio</a:t>
            </a:r>
            <a:r>
              <a:rPr sz="1400" i="1" spc="1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function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104822" y="2856217"/>
            <a:ext cx="867752" cy="86776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096085" y="1065516"/>
            <a:ext cx="1271270" cy="4254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7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r>
              <a:rPr sz="1400" i="1" spc="1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up</a:t>
            </a:r>
            <a:r>
              <a:rPr sz="1400" i="1" spc="1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rooms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while</a:t>
            </a:r>
            <a:r>
              <a:rPr sz="140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playing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96085" y="1973650"/>
            <a:ext cx="1705610" cy="61150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algn="just">
              <a:lnSpc>
                <a:spcPts val="147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Used</a:t>
            </a:r>
            <a:r>
              <a:rPr sz="1400" i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for</a:t>
            </a:r>
            <a:r>
              <a:rPr sz="1400" i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promotion,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professional</a:t>
            </a:r>
            <a:r>
              <a:rPr sz="1400" i="1" spc="2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training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and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entertainment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52809" y="1977211"/>
            <a:ext cx="975360" cy="61150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7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Store</a:t>
            </a:r>
            <a:r>
              <a:rPr sz="1400" i="1" spc="114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any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information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you</a:t>
            </a:r>
            <a:r>
              <a:rPr sz="1400" i="1" spc="9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prefer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51206" y="2962269"/>
            <a:ext cx="1439545" cy="61150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7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Empower</a:t>
            </a:r>
            <a:r>
              <a:rPr sz="1400" i="1" spc="2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people </a:t>
            </a:r>
            <a:r>
              <a:rPr sz="14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with</a:t>
            </a:r>
            <a:r>
              <a:rPr sz="140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educational knowledge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96085" y="3055219"/>
            <a:ext cx="1388745" cy="4254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7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VeraSol-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certified </a:t>
            </a:r>
            <a:r>
              <a:rPr sz="14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product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15"/>
              </a:spcBef>
            </a:pPr>
            <a:r>
              <a:rPr sz="2450" dirty="0"/>
              <a:t>SOLAR</a:t>
            </a:r>
            <a:r>
              <a:rPr sz="2450" spc="365" dirty="0"/>
              <a:t> </a:t>
            </a:r>
            <a:r>
              <a:rPr sz="2450" spc="175" dirty="0"/>
              <a:t>MEDIA</a:t>
            </a:r>
            <a:r>
              <a:rPr sz="2450" spc="275" dirty="0"/>
              <a:t> </a:t>
            </a:r>
            <a:r>
              <a:rPr sz="1875" b="0" i="0" baseline="2000" dirty="0">
                <a:latin typeface="Arial MT"/>
                <a:cs typeface="Arial MT"/>
              </a:rPr>
              <a:t>FOR</a:t>
            </a:r>
            <a:r>
              <a:rPr sz="1875" b="0" i="0" spc="247" baseline="2000" dirty="0">
                <a:latin typeface="Arial MT"/>
                <a:cs typeface="Arial MT"/>
              </a:rPr>
              <a:t> </a:t>
            </a:r>
            <a:r>
              <a:rPr sz="1875" b="0" i="0" baseline="2000" dirty="0">
                <a:latin typeface="Arial MT"/>
                <a:cs typeface="Arial MT"/>
              </a:rPr>
              <a:t>NEXT</a:t>
            </a:r>
            <a:r>
              <a:rPr sz="1875" b="0" i="0" spc="254" baseline="2000" dirty="0">
                <a:latin typeface="Arial MT"/>
                <a:cs typeface="Arial MT"/>
              </a:rPr>
              <a:t> </a:t>
            </a:r>
            <a:r>
              <a:rPr sz="1875" b="0" i="0" spc="-15" baseline="2000" dirty="0">
                <a:latin typeface="Arial MT"/>
                <a:cs typeface="Arial MT"/>
              </a:rPr>
              <a:t>GENERATION</a:t>
            </a:r>
            <a:endParaRPr sz="1875" baseline="20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561145" y="1071272"/>
            <a:ext cx="470534" cy="444500"/>
            <a:chOff x="5561145" y="1071272"/>
            <a:chExt cx="470534" cy="444500"/>
          </a:xfrm>
        </p:grpSpPr>
        <p:sp>
          <p:nvSpPr>
            <p:cNvPr id="19" name="object 19"/>
            <p:cNvSpPr/>
            <p:nvPr/>
          </p:nvSpPr>
          <p:spPr>
            <a:xfrm>
              <a:off x="5574296" y="1217574"/>
              <a:ext cx="394335" cy="285115"/>
            </a:xfrm>
            <a:custGeom>
              <a:avLst/>
              <a:gdLst/>
              <a:ahLst/>
              <a:cxnLst/>
              <a:rect l="l" t="t" r="r" b="b"/>
              <a:pathLst>
                <a:path w="394335" h="285115">
                  <a:moveTo>
                    <a:pt x="394119" y="163995"/>
                  </a:moveTo>
                  <a:lnTo>
                    <a:pt x="394119" y="267296"/>
                  </a:lnTo>
                  <a:lnTo>
                    <a:pt x="394119" y="276847"/>
                  </a:lnTo>
                  <a:lnTo>
                    <a:pt x="386372" y="284594"/>
                  </a:lnTo>
                  <a:lnTo>
                    <a:pt x="376834" y="284594"/>
                  </a:lnTo>
                  <a:lnTo>
                    <a:pt x="17297" y="284594"/>
                  </a:lnTo>
                  <a:lnTo>
                    <a:pt x="7747" y="284594"/>
                  </a:lnTo>
                  <a:lnTo>
                    <a:pt x="0" y="276847"/>
                  </a:lnTo>
                  <a:lnTo>
                    <a:pt x="0" y="267296"/>
                  </a:lnTo>
                  <a:lnTo>
                    <a:pt x="0" y="17297"/>
                  </a:lnTo>
                  <a:lnTo>
                    <a:pt x="0" y="7747"/>
                  </a:lnTo>
                  <a:lnTo>
                    <a:pt x="7747" y="0"/>
                  </a:lnTo>
                  <a:lnTo>
                    <a:pt x="17297" y="0"/>
                  </a:lnTo>
                  <a:lnTo>
                    <a:pt x="182676" y="0"/>
                  </a:lnTo>
                </a:path>
              </a:pathLst>
            </a:custGeom>
            <a:ln w="263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2875" y="1071272"/>
              <a:ext cx="298640" cy="363097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5558180" y="3093335"/>
            <a:ext cx="497205" cy="393700"/>
          </a:xfrm>
          <a:custGeom>
            <a:avLst/>
            <a:gdLst/>
            <a:ahLst/>
            <a:cxnLst/>
            <a:rect l="l" t="t" r="r" b="b"/>
            <a:pathLst>
              <a:path w="497204" h="393700">
                <a:moveTo>
                  <a:pt x="227812" y="0"/>
                </a:moveTo>
                <a:lnTo>
                  <a:pt x="22047" y="112804"/>
                </a:lnTo>
                <a:lnTo>
                  <a:pt x="0" y="151031"/>
                </a:lnTo>
                <a:lnTo>
                  <a:pt x="2430" y="163410"/>
                </a:lnTo>
                <a:lnTo>
                  <a:pt x="7343" y="173996"/>
                </a:lnTo>
                <a:lnTo>
                  <a:pt x="14462" y="182653"/>
                </a:lnTo>
                <a:lnTo>
                  <a:pt x="23507" y="189245"/>
                </a:lnTo>
                <a:lnTo>
                  <a:pt x="83769" y="224513"/>
                </a:lnTo>
                <a:lnTo>
                  <a:pt x="83769" y="358257"/>
                </a:lnTo>
                <a:lnTo>
                  <a:pt x="86702" y="364137"/>
                </a:lnTo>
                <a:lnTo>
                  <a:pt x="92582" y="365610"/>
                </a:lnTo>
                <a:lnTo>
                  <a:pt x="126758" y="378037"/>
                </a:lnTo>
                <a:lnTo>
                  <a:pt x="160932" y="386741"/>
                </a:lnTo>
                <a:lnTo>
                  <a:pt x="195104" y="391862"/>
                </a:lnTo>
                <a:lnTo>
                  <a:pt x="229273" y="393538"/>
                </a:lnTo>
                <a:lnTo>
                  <a:pt x="263448" y="391862"/>
                </a:lnTo>
                <a:lnTo>
                  <a:pt x="297624" y="386741"/>
                </a:lnTo>
                <a:lnTo>
                  <a:pt x="331800" y="378037"/>
                </a:lnTo>
                <a:lnTo>
                  <a:pt x="365975" y="365610"/>
                </a:lnTo>
                <a:lnTo>
                  <a:pt x="370679" y="363258"/>
                </a:lnTo>
                <a:lnTo>
                  <a:pt x="206132" y="363258"/>
                </a:lnTo>
                <a:lnTo>
                  <a:pt x="159757" y="356202"/>
                </a:lnTo>
                <a:lnTo>
                  <a:pt x="113169" y="342090"/>
                </a:lnTo>
                <a:lnTo>
                  <a:pt x="113169" y="242154"/>
                </a:lnTo>
                <a:lnTo>
                  <a:pt x="171740" y="242154"/>
                </a:lnTo>
                <a:lnTo>
                  <a:pt x="43954" y="167784"/>
                </a:lnTo>
                <a:lnTo>
                  <a:pt x="38188" y="164252"/>
                </a:lnTo>
                <a:lnTo>
                  <a:pt x="32308" y="161305"/>
                </a:lnTo>
                <a:lnTo>
                  <a:pt x="30835" y="153965"/>
                </a:lnTo>
                <a:lnTo>
                  <a:pt x="30835" y="149545"/>
                </a:lnTo>
                <a:lnTo>
                  <a:pt x="32321" y="143665"/>
                </a:lnTo>
                <a:lnTo>
                  <a:pt x="38188" y="140731"/>
                </a:lnTo>
                <a:lnTo>
                  <a:pt x="221919" y="33442"/>
                </a:lnTo>
                <a:lnTo>
                  <a:pt x="223392" y="31969"/>
                </a:lnTo>
                <a:lnTo>
                  <a:pt x="295158" y="31969"/>
                </a:lnTo>
                <a:lnTo>
                  <a:pt x="249859" y="5514"/>
                </a:lnTo>
                <a:lnTo>
                  <a:pt x="239248" y="1378"/>
                </a:lnTo>
                <a:lnTo>
                  <a:pt x="227812" y="0"/>
                </a:lnTo>
                <a:close/>
              </a:path>
              <a:path w="497204" h="393700">
                <a:moveTo>
                  <a:pt x="464451" y="189245"/>
                </a:moveTo>
                <a:lnTo>
                  <a:pt x="435051" y="189245"/>
                </a:lnTo>
                <a:lnTo>
                  <a:pt x="435051" y="302415"/>
                </a:lnTo>
                <a:lnTo>
                  <a:pt x="421935" y="308890"/>
                </a:lnTo>
                <a:lnTo>
                  <a:pt x="411716" y="318947"/>
                </a:lnTo>
                <a:lnTo>
                  <a:pt x="405081" y="331762"/>
                </a:lnTo>
                <a:lnTo>
                  <a:pt x="402716" y="346509"/>
                </a:lnTo>
                <a:lnTo>
                  <a:pt x="406345" y="365018"/>
                </a:lnTo>
                <a:lnTo>
                  <a:pt x="416310" y="379944"/>
                </a:lnTo>
                <a:lnTo>
                  <a:pt x="431236" y="389910"/>
                </a:lnTo>
                <a:lnTo>
                  <a:pt x="449745" y="393538"/>
                </a:lnTo>
                <a:lnTo>
                  <a:pt x="468253" y="389910"/>
                </a:lnTo>
                <a:lnTo>
                  <a:pt x="483179" y="379944"/>
                </a:lnTo>
                <a:lnTo>
                  <a:pt x="492749" y="365610"/>
                </a:lnTo>
                <a:lnTo>
                  <a:pt x="439458" y="365610"/>
                </a:lnTo>
                <a:lnTo>
                  <a:pt x="432104" y="358257"/>
                </a:lnTo>
                <a:lnTo>
                  <a:pt x="432104" y="337683"/>
                </a:lnTo>
                <a:lnTo>
                  <a:pt x="439458" y="330330"/>
                </a:lnTo>
                <a:lnTo>
                  <a:pt x="493668" y="330330"/>
                </a:lnTo>
                <a:lnTo>
                  <a:pt x="487777" y="318947"/>
                </a:lnTo>
                <a:lnTo>
                  <a:pt x="477565" y="308890"/>
                </a:lnTo>
                <a:lnTo>
                  <a:pt x="464451" y="302415"/>
                </a:lnTo>
                <a:lnTo>
                  <a:pt x="464451" y="189245"/>
                </a:lnTo>
                <a:close/>
              </a:path>
              <a:path w="497204" h="393700">
                <a:moveTo>
                  <a:pt x="493668" y="330330"/>
                </a:moveTo>
                <a:lnTo>
                  <a:pt x="460032" y="330330"/>
                </a:lnTo>
                <a:lnTo>
                  <a:pt x="467385" y="337683"/>
                </a:lnTo>
                <a:lnTo>
                  <a:pt x="467385" y="358257"/>
                </a:lnTo>
                <a:lnTo>
                  <a:pt x="460032" y="365610"/>
                </a:lnTo>
                <a:lnTo>
                  <a:pt x="492749" y="365610"/>
                </a:lnTo>
                <a:lnTo>
                  <a:pt x="493145" y="365018"/>
                </a:lnTo>
                <a:lnTo>
                  <a:pt x="496773" y="346509"/>
                </a:lnTo>
                <a:lnTo>
                  <a:pt x="494409" y="331762"/>
                </a:lnTo>
                <a:lnTo>
                  <a:pt x="493668" y="330330"/>
                </a:lnTo>
                <a:close/>
              </a:path>
              <a:path w="497204" h="393700">
                <a:moveTo>
                  <a:pt x="374789" y="242154"/>
                </a:moveTo>
                <a:lnTo>
                  <a:pt x="345401" y="242154"/>
                </a:lnTo>
                <a:lnTo>
                  <a:pt x="345389" y="342090"/>
                </a:lnTo>
                <a:lnTo>
                  <a:pt x="298807" y="356202"/>
                </a:lnTo>
                <a:lnTo>
                  <a:pt x="252435" y="363258"/>
                </a:lnTo>
                <a:lnTo>
                  <a:pt x="370679" y="363258"/>
                </a:lnTo>
                <a:lnTo>
                  <a:pt x="371843" y="362677"/>
                </a:lnTo>
                <a:lnTo>
                  <a:pt x="374789" y="358257"/>
                </a:lnTo>
                <a:lnTo>
                  <a:pt x="374789" y="242154"/>
                </a:lnTo>
                <a:close/>
              </a:path>
              <a:path w="497204" h="393700">
                <a:moveTo>
                  <a:pt x="171740" y="242154"/>
                </a:moveTo>
                <a:lnTo>
                  <a:pt x="113169" y="242154"/>
                </a:lnTo>
                <a:lnTo>
                  <a:pt x="207238" y="296548"/>
                </a:lnTo>
                <a:lnTo>
                  <a:pt x="220833" y="304811"/>
                </a:lnTo>
                <a:lnTo>
                  <a:pt x="228323" y="307079"/>
                </a:lnTo>
                <a:lnTo>
                  <a:pt x="236639" y="305349"/>
                </a:lnTo>
                <a:lnTo>
                  <a:pt x="251332" y="296548"/>
                </a:lnTo>
                <a:lnTo>
                  <a:pt x="289505" y="274475"/>
                </a:lnTo>
                <a:lnTo>
                  <a:pt x="226326" y="274475"/>
                </a:lnTo>
                <a:lnTo>
                  <a:pt x="221907" y="271541"/>
                </a:lnTo>
                <a:lnTo>
                  <a:pt x="171740" y="242154"/>
                </a:lnTo>
                <a:close/>
              </a:path>
              <a:path w="497204" h="393700">
                <a:moveTo>
                  <a:pt x="295158" y="31969"/>
                </a:moveTo>
                <a:lnTo>
                  <a:pt x="233679" y="31969"/>
                </a:lnTo>
                <a:lnTo>
                  <a:pt x="236626" y="33442"/>
                </a:lnTo>
                <a:lnTo>
                  <a:pt x="420344" y="140731"/>
                </a:lnTo>
                <a:lnTo>
                  <a:pt x="426224" y="143665"/>
                </a:lnTo>
                <a:lnTo>
                  <a:pt x="427685" y="149545"/>
                </a:lnTo>
                <a:lnTo>
                  <a:pt x="427685" y="152492"/>
                </a:lnTo>
                <a:lnTo>
                  <a:pt x="220433" y="152492"/>
                </a:lnTo>
                <a:lnTo>
                  <a:pt x="214566" y="158372"/>
                </a:lnTo>
                <a:lnTo>
                  <a:pt x="214566" y="175999"/>
                </a:lnTo>
                <a:lnTo>
                  <a:pt x="220446" y="181879"/>
                </a:lnTo>
                <a:lnTo>
                  <a:pt x="390931" y="181879"/>
                </a:lnTo>
                <a:lnTo>
                  <a:pt x="386666" y="184313"/>
                </a:lnTo>
                <a:lnTo>
                  <a:pt x="371098" y="193640"/>
                </a:lnTo>
                <a:lnTo>
                  <a:pt x="236613" y="271541"/>
                </a:lnTo>
                <a:lnTo>
                  <a:pt x="232194" y="274475"/>
                </a:lnTo>
                <a:lnTo>
                  <a:pt x="289505" y="274475"/>
                </a:lnTo>
                <a:lnTo>
                  <a:pt x="345401" y="242154"/>
                </a:lnTo>
                <a:lnTo>
                  <a:pt x="374789" y="242154"/>
                </a:lnTo>
                <a:lnTo>
                  <a:pt x="374789" y="224513"/>
                </a:lnTo>
                <a:lnTo>
                  <a:pt x="435051" y="189245"/>
                </a:lnTo>
                <a:lnTo>
                  <a:pt x="464451" y="189245"/>
                </a:lnTo>
                <a:lnTo>
                  <a:pt x="464451" y="159845"/>
                </a:lnTo>
                <a:lnTo>
                  <a:pt x="461505" y="155438"/>
                </a:lnTo>
                <a:lnTo>
                  <a:pt x="455625" y="152492"/>
                </a:lnTo>
                <a:lnTo>
                  <a:pt x="455625" y="151031"/>
                </a:lnTo>
                <a:lnTo>
                  <a:pt x="454248" y="139479"/>
                </a:lnTo>
                <a:lnTo>
                  <a:pt x="450116" y="129165"/>
                </a:lnTo>
                <a:lnTo>
                  <a:pt x="443227" y="120227"/>
                </a:lnTo>
                <a:lnTo>
                  <a:pt x="433577" y="112804"/>
                </a:lnTo>
                <a:lnTo>
                  <a:pt x="295158" y="319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" name="object 22"/>
          <p:cNvGrpSpPr/>
          <p:nvPr/>
        </p:nvGrpSpPr>
        <p:grpSpPr>
          <a:xfrm>
            <a:off x="5602116" y="2137594"/>
            <a:ext cx="415925" cy="331470"/>
            <a:chOff x="5602116" y="2137594"/>
            <a:chExt cx="415925" cy="331470"/>
          </a:xfrm>
        </p:grpSpPr>
        <p:sp>
          <p:nvSpPr>
            <p:cNvPr id="23" name="object 23"/>
            <p:cNvSpPr/>
            <p:nvPr/>
          </p:nvSpPr>
          <p:spPr>
            <a:xfrm>
              <a:off x="5615267" y="2150745"/>
              <a:ext cx="389255" cy="305435"/>
            </a:xfrm>
            <a:custGeom>
              <a:avLst/>
              <a:gdLst/>
              <a:ahLst/>
              <a:cxnLst/>
              <a:rect l="l" t="t" r="r" b="b"/>
              <a:pathLst>
                <a:path w="389254" h="305435">
                  <a:moveTo>
                    <a:pt x="389153" y="61417"/>
                  </a:moveTo>
                  <a:lnTo>
                    <a:pt x="389153" y="290626"/>
                  </a:lnTo>
                  <a:lnTo>
                    <a:pt x="389153" y="298589"/>
                  </a:lnTo>
                  <a:lnTo>
                    <a:pt x="382689" y="305054"/>
                  </a:lnTo>
                  <a:lnTo>
                    <a:pt x="374726" y="305054"/>
                  </a:lnTo>
                  <a:lnTo>
                    <a:pt x="14427" y="305054"/>
                  </a:lnTo>
                  <a:lnTo>
                    <a:pt x="6464" y="305054"/>
                  </a:lnTo>
                  <a:lnTo>
                    <a:pt x="0" y="298589"/>
                  </a:lnTo>
                  <a:lnTo>
                    <a:pt x="0" y="290626"/>
                  </a:lnTo>
                  <a:lnTo>
                    <a:pt x="0" y="14427"/>
                  </a:lnTo>
                  <a:lnTo>
                    <a:pt x="0" y="6451"/>
                  </a:lnTo>
                  <a:lnTo>
                    <a:pt x="6464" y="0"/>
                  </a:lnTo>
                  <a:lnTo>
                    <a:pt x="14427" y="0"/>
                  </a:lnTo>
                  <a:lnTo>
                    <a:pt x="139357" y="0"/>
                  </a:lnTo>
                  <a:lnTo>
                    <a:pt x="143052" y="0"/>
                  </a:lnTo>
                  <a:lnTo>
                    <a:pt x="146596" y="1422"/>
                  </a:lnTo>
                  <a:lnTo>
                    <a:pt x="149288" y="3962"/>
                  </a:lnTo>
                  <a:lnTo>
                    <a:pt x="190398" y="43027"/>
                  </a:lnTo>
                  <a:lnTo>
                    <a:pt x="193078" y="45567"/>
                  </a:lnTo>
                  <a:lnTo>
                    <a:pt x="196634" y="46990"/>
                  </a:lnTo>
                  <a:lnTo>
                    <a:pt x="200329" y="46990"/>
                  </a:lnTo>
                  <a:lnTo>
                    <a:pt x="374726" y="46990"/>
                  </a:lnTo>
                  <a:lnTo>
                    <a:pt x="382689" y="46990"/>
                  </a:lnTo>
                  <a:lnTo>
                    <a:pt x="389153" y="53454"/>
                  </a:lnTo>
                  <a:lnTo>
                    <a:pt x="389153" y="61417"/>
                  </a:lnTo>
                  <a:close/>
                </a:path>
              </a:pathLst>
            </a:custGeom>
            <a:ln w="263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93549" y="2270417"/>
              <a:ext cx="137795" cy="0"/>
            </a:xfrm>
            <a:custGeom>
              <a:avLst/>
              <a:gdLst/>
              <a:ahLst/>
              <a:cxnLst/>
              <a:rect l="l" t="t" r="r" b="b"/>
              <a:pathLst>
                <a:path w="137795">
                  <a:moveTo>
                    <a:pt x="0" y="0"/>
                  </a:moveTo>
                  <a:lnTo>
                    <a:pt x="137541" y="0"/>
                  </a:lnTo>
                </a:path>
              </a:pathLst>
            </a:custGeom>
            <a:ln w="263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714555" y="227041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24434" y="0"/>
                  </a:moveTo>
                  <a:lnTo>
                    <a:pt x="0" y="0"/>
                  </a:lnTo>
                </a:path>
              </a:pathLst>
            </a:custGeom>
            <a:ln w="263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714542" y="2365514"/>
              <a:ext cx="137795" cy="0"/>
            </a:xfrm>
            <a:custGeom>
              <a:avLst/>
              <a:gdLst/>
              <a:ahLst/>
              <a:cxnLst/>
              <a:rect l="l" t="t" r="r" b="b"/>
              <a:pathLst>
                <a:path w="137795">
                  <a:moveTo>
                    <a:pt x="137540" y="0"/>
                  </a:moveTo>
                  <a:lnTo>
                    <a:pt x="0" y="0"/>
                  </a:lnTo>
                </a:path>
              </a:pathLst>
            </a:custGeom>
            <a:ln w="263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906643" y="236551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434" y="0"/>
                  </a:lnTo>
                </a:path>
              </a:pathLst>
            </a:custGeom>
            <a:ln w="263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713780" y="2318664"/>
              <a:ext cx="217804" cy="0"/>
            </a:xfrm>
            <a:custGeom>
              <a:avLst/>
              <a:gdLst/>
              <a:ahLst/>
              <a:cxnLst/>
              <a:rect l="l" t="t" r="r" b="b"/>
              <a:pathLst>
                <a:path w="217804">
                  <a:moveTo>
                    <a:pt x="0" y="0"/>
                  </a:moveTo>
                  <a:lnTo>
                    <a:pt x="217309" y="0"/>
                  </a:lnTo>
                </a:path>
              </a:pathLst>
            </a:custGeom>
            <a:ln w="263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8346687" y="1086580"/>
            <a:ext cx="389255" cy="427355"/>
            <a:chOff x="8346687" y="1086580"/>
            <a:chExt cx="389255" cy="427355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371" y="1245673"/>
              <a:ext cx="165646" cy="18591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359838" y="1099731"/>
              <a:ext cx="363220" cy="401320"/>
            </a:xfrm>
            <a:custGeom>
              <a:avLst/>
              <a:gdLst/>
              <a:ahLst/>
              <a:cxnLst/>
              <a:rect l="l" t="t" r="r" b="b"/>
              <a:pathLst>
                <a:path w="363220" h="401319">
                  <a:moveTo>
                    <a:pt x="33667" y="400900"/>
                  </a:moveTo>
                  <a:lnTo>
                    <a:pt x="33667" y="164680"/>
                  </a:lnTo>
                  <a:lnTo>
                    <a:pt x="0" y="164680"/>
                  </a:lnTo>
                  <a:lnTo>
                    <a:pt x="185178" y="0"/>
                  </a:lnTo>
                  <a:lnTo>
                    <a:pt x="362699" y="164680"/>
                  </a:lnTo>
                  <a:lnTo>
                    <a:pt x="330568" y="164680"/>
                  </a:lnTo>
                  <a:lnTo>
                    <a:pt x="330568" y="400900"/>
                  </a:lnTo>
                  <a:lnTo>
                    <a:pt x="181343" y="400900"/>
                  </a:lnTo>
                  <a:lnTo>
                    <a:pt x="181343" y="356336"/>
                  </a:lnTo>
                </a:path>
              </a:pathLst>
            </a:custGeom>
            <a:ln w="263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646394" y="669442"/>
            <a:ext cx="4744720" cy="3684270"/>
            <a:chOff x="646394" y="669442"/>
            <a:chExt cx="4744720" cy="3684270"/>
          </a:xfrm>
        </p:grpSpPr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394" y="801624"/>
              <a:ext cx="273235" cy="24352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701" y="848753"/>
              <a:ext cx="77520" cy="19364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7752" y="848753"/>
              <a:ext cx="119875" cy="1963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3587" y="798195"/>
              <a:ext cx="134569" cy="2476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49667" y="848753"/>
              <a:ext cx="119875" cy="19672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500225" y="784199"/>
              <a:ext cx="38735" cy="258445"/>
            </a:xfrm>
            <a:custGeom>
              <a:avLst/>
              <a:gdLst/>
              <a:ahLst/>
              <a:cxnLst/>
              <a:rect l="l" t="t" r="r" b="b"/>
              <a:pathLst>
                <a:path w="38734" h="258444">
                  <a:moveTo>
                    <a:pt x="38252" y="0"/>
                  </a:moveTo>
                  <a:lnTo>
                    <a:pt x="0" y="0"/>
                  </a:lnTo>
                  <a:lnTo>
                    <a:pt x="0" y="258216"/>
                  </a:lnTo>
                  <a:lnTo>
                    <a:pt x="38252" y="258216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6398" y="669442"/>
              <a:ext cx="4744377" cy="3684028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1687" y="754926"/>
            <a:ext cx="331190" cy="329387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0" y="4614189"/>
            <a:ext cx="11160125" cy="2583815"/>
          </a:xfrm>
          <a:custGeom>
            <a:avLst/>
            <a:gdLst/>
            <a:ahLst/>
            <a:cxnLst/>
            <a:rect l="l" t="t" r="r" b="b"/>
            <a:pathLst>
              <a:path w="11160125" h="2583815">
                <a:moveTo>
                  <a:pt x="11159997" y="0"/>
                </a:moveTo>
                <a:lnTo>
                  <a:pt x="11159997" y="2583243"/>
                </a:lnTo>
                <a:lnTo>
                  <a:pt x="0" y="2583243"/>
                </a:lnTo>
                <a:lnTo>
                  <a:pt x="0" y="0"/>
                </a:lnTo>
                <a:lnTo>
                  <a:pt x="11159997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450391" y="5129150"/>
            <a:ext cx="244284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Voltage/Type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50391" y="5643068"/>
            <a:ext cx="1907539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50391" y="6178420"/>
            <a:ext cx="52895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Bulb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0391" y="6730832"/>
            <a:ext cx="206883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800" b="1" spc="1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800" b="1" spc="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3613" y="4614176"/>
            <a:ext cx="11146790" cy="2585085"/>
            <a:chOff x="13613" y="4614176"/>
            <a:chExt cx="11146790" cy="2585085"/>
          </a:xfrm>
        </p:grpSpPr>
        <p:sp>
          <p:nvSpPr>
            <p:cNvPr id="47" name="object 47"/>
            <p:cNvSpPr/>
            <p:nvPr/>
          </p:nvSpPr>
          <p:spPr>
            <a:xfrm>
              <a:off x="3327400" y="4614176"/>
              <a:ext cx="0" cy="2585085"/>
            </a:xfrm>
            <a:custGeom>
              <a:avLst/>
              <a:gdLst/>
              <a:ahLst/>
              <a:cxnLst/>
              <a:rect l="l" t="t" r="r" b="b"/>
              <a:pathLst>
                <a:path h="2585084">
                  <a:moveTo>
                    <a:pt x="0" y="0"/>
                  </a:moveTo>
                  <a:lnTo>
                    <a:pt x="0" y="2584665"/>
                  </a:lnTo>
                </a:path>
              </a:pathLst>
            </a:custGeom>
            <a:ln w="114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3601" y="5038737"/>
              <a:ext cx="11146790" cy="1584325"/>
            </a:xfrm>
            <a:custGeom>
              <a:avLst/>
              <a:gdLst/>
              <a:ahLst/>
              <a:cxnLst/>
              <a:rect l="l" t="t" r="r" b="b"/>
              <a:pathLst>
                <a:path w="11146790" h="1584325">
                  <a:moveTo>
                    <a:pt x="11146384" y="1571459"/>
                  </a:moveTo>
                  <a:lnTo>
                    <a:pt x="0" y="1571459"/>
                  </a:lnTo>
                  <a:lnTo>
                    <a:pt x="0" y="1583791"/>
                  </a:lnTo>
                  <a:lnTo>
                    <a:pt x="11146384" y="1583791"/>
                  </a:lnTo>
                  <a:lnTo>
                    <a:pt x="11146384" y="1571459"/>
                  </a:lnTo>
                  <a:close/>
                </a:path>
                <a:path w="11146790" h="1584325">
                  <a:moveTo>
                    <a:pt x="11146384" y="1047635"/>
                  </a:moveTo>
                  <a:lnTo>
                    <a:pt x="0" y="1047635"/>
                  </a:lnTo>
                  <a:lnTo>
                    <a:pt x="0" y="1059967"/>
                  </a:lnTo>
                  <a:lnTo>
                    <a:pt x="11146384" y="1059967"/>
                  </a:lnTo>
                  <a:lnTo>
                    <a:pt x="11146384" y="1047635"/>
                  </a:lnTo>
                  <a:close/>
                </a:path>
                <a:path w="11146790" h="1584325">
                  <a:moveTo>
                    <a:pt x="11146384" y="523811"/>
                  </a:moveTo>
                  <a:lnTo>
                    <a:pt x="0" y="523811"/>
                  </a:lnTo>
                  <a:lnTo>
                    <a:pt x="0" y="536143"/>
                  </a:lnTo>
                  <a:lnTo>
                    <a:pt x="11146384" y="536143"/>
                  </a:lnTo>
                  <a:lnTo>
                    <a:pt x="11146384" y="523811"/>
                  </a:lnTo>
                  <a:close/>
                </a:path>
                <a:path w="11146790" h="1584325">
                  <a:moveTo>
                    <a:pt x="11146384" y="0"/>
                  </a:moveTo>
                  <a:lnTo>
                    <a:pt x="0" y="0"/>
                  </a:lnTo>
                  <a:lnTo>
                    <a:pt x="0" y="12293"/>
                  </a:lnTo>
                  <a:lnTo>
                    <a:pt x="11146384" y="12293"/>
                  </a:lnTo>
                  <a:lnTo>
                    <a:pt x="11146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450391" y="4658971"/>
            <a:ext cx="121856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b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847174" y="4683124"/>
            <a:ext cx="71437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4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SR77B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446880" y="5153185"/>
            <a:ext cx="151511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6.4V/LiFePO4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433848" y="5667140"/>
            <a:ext cx="154114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76.8Wh(12Ah)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685523" y="6202233"/>
            <a:ext cx="303593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High </a:t>
            </a:r>
            <a:r>
              <a:rPr sz="1800" i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brightness</a:t>
            </a:r>
            <a:r>
              <a:rPr sz="1800" i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3W/360LM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936457" y="6754740"/>
            <a:ext cx="51562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-2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20W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234"/>
            <a:ext cx="5231130" cy="513715"/>
            <a:chOff x="2" y="-2234"/>
            <a:chExt cx="5231130" cy="513715"/>
          </a:xfrm>
        </p:grpSpPr>
        <p:sp>
          <p:nvSpPr>
            <p:cNvPr id="3" name="object 3"/>
            <p:cNvSpPr/>
            <p:nvPr/>
          </p:nvSpPr>
          <p:spPr>
            <a:xfrm>
              <a:off x="203685" y="-2234"/>
              <a:ext cx="5027295" cy="513715"/>
            </a:xfrm>
            <a:custGeom>
              <a:avLst/>
              <a:gdLst/>
              <a:ahLst/>
              <a:cxnLst/>
              <a:rect l="l" t="t" r="r" b="b"/>
              <a:pathLst>
                <a:path w="5027295" h="513715">
                  <a:moveTo>
                    <a:pt x="4931803" y="0"/>
                  </a:moveTo>
                  <a:lnTo>
                    <a:pt x="0" y="0"/>
                  </a:lnTo>
                  <a:lnTo>
                    <a:pt x="0" y="513206"/>
                  </a:lnTo>
                  <a:lnTo>
                    <a:pt x="4931803" y="513206"/>
                  </a:lnTo>
                  <a:lnTo>
                    <a:pt x="4968932" y="505710"/>
                  </a:lnTo>
                  <a:lnTo>
                    <a:pt x="4999253" y="485266"/>
                  </a:lnTo>
                  <a:lnTo>
                    <a:pt x="5019696" y="454946"/>
                  </a:lnTo>
                  <a:lnTo>
                    <a:pt x="5027193" y="417817"/>
                  </a:lnTo>
                  <a:lnTo>
                    <a:pt x="5027193" y="95389"/>
                  </a:lnTo>
                  <a:lnTo>
                    <a:pt x="5019696" y="58260"/>
                  </a:lnTo>
                  <a:lnTo>
                    <a:pt x="4999253" y="27939"/>
                  </a:lnTo>
                  <a:lnTo>
                    <a:pt x="4968932" y="7496"/>
                  </a:lnTo>
                  <a:lnTo>
                    <a:pt x="4931803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" y="-2234"/>
              <a:ext cx="5231130" cy="513715"/>
            </a:xfrm>
            <a:custGeom>
              <a:avLst/>
              <a:gdLst/>
              <a:ahLst/>
              <a:cxnLst/>
              <a:rect l="l" t="t" r="r" b="b"/>
              <a:pathLst>
                <a:path w="5231130" h="513715">
                  <a:moveTo>
                    <a:pt x="5131612" y="0"/>
                  </a:moveTo>
                  <a:lnTo>
                    <a:pt x="0" y="0"/>
                  </a:lnTo>
                  <a:lnTo>
                    <a:pt x="0" y="513206"/>
                  </a:lnTo>
                  <a:lnTo>
                    <a:pt x="5131612" y="513206"/>
                  </a:lnTo>
                  <a:lnTo>
                    <a:pt x="5170252" y="505710"/>
                  </a:lnTo>
                  <a:lnTo>
                    <a:pt x="5201804" y="485266"/>
                  </a:lnTo>
                  <a:lnTo>
                    <a:pt x="5223076" y="454946"/>
                  </a:lnTo>
                  <a:lnTo>
                    <a:pt x="5230876" y="417817"/>
                  </a:lnTo>
                  <a:lnTo>
                    <a:pt x="5230876" y="95389"/>
                  </a:lnTo>
                  <a:lnTo>
                    <a:pt x="5223076" y="58260"/>
                  </a:lnTo>
                  <a:lnTo>
                    <a:pt x="5201804" y="27939"/>
                  </a:lnTo>
                  <a:lnTo>
                    <a:pt x="5170252" y="7496"/>
                  </a:lnTo>
                  <a:lnTo>
                    <a:pt x="513161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635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SOLAR</a:t>
            </a:r>
            <a:r>
              <a:rPr sz="2400" spc="465" dirty="0"/>
              <a:t> </a:t>
            </a:r>
            <a:r>
              <a:rPr sz="2400" dirty="0"/>
              <a:t>RECHARGEABLE</a:t>
            </a:r>
            <a:r>
              <a:rPr sz="2400" spc="470" dirty="0"/>
              <a:t> </a:t>
            </a:r>
            <a:r>
              <a:rPr sz="2400" spc="114" dirty="0"/>
              <a:t>FAN</a:t>
            </a:r>
            <a:endParaRPr sz="2400"/>
          </a:p>
        </p:txBody>
      </p:sp>
      <p:grpSp>
        <p:nvGrpSpPr>
          <p:cNvPr id="6" name="object 6"/>
          <p:cNvGrpSpPr/>
          <p:nvPr/>
        </p:nvGrpSpPr>
        <p:grpSpPr>
          <a:xfrm>
            <a:off x="5572759" y="2037702"/>
            <a:ext cx="851535" cy="851535"/>
            <a:chOff x="5572759" y="2037702"/>
            <a:chExt cx="851535" cy="851535"/>
          </a:xfrm>
        </p:grpSpPr>
        <p:sp>
          <p:nvSpPr>
            <p:cNvPr id="7" name="object 7"/>
            <p:cNvSpPr/>
            <p:nvPr/>
          </p:nvSpPr>
          <p:spPr>
            <a:xfrm>
              <a:off x="5572759" y="2037702"/>
              <a:ext cx="851535" cy="851535"/>
            </a:xfrm>
            <a:custGeom>
              <a:avLst/>
              <a:gdLst/>
              <a:ahLst/>
              <a:cxnLst/>
              <a:rect l="l" t="t" r="r" b="b"/>
              <a:pathLst>
                <a:path w="851535" h="851535">
                  <a:moveTo>
                    <a:pt x="425678" y="0"/>
                  </a:moveTo>
                  <a:lnTo>
                    <a:pt x="379295" y="2497"/>
                  </a:lnTo>
                  <a:lnTo>
                    <a:pt x="334358" y="9817"/>
                  </a:lnTo>
                  <a:lnTo>
                    <a:pt x="291128" y="21699"/>
                  </a:lnTo>
                  <a:lnTo>
                    <a:pt x="249865" y="37884"/>
                  </a:lnTo>
                  <a:lnTo>
                    <a:pt x="210827" y="58112"/>
                  </a:lnTo>
                  <a:lnTo>
                    <a:pt x="174275" y="82124"/>
                  </a:lnTo>
                  <a:lnTo>
                    <a:pt x="140468" y="109659"/>
                  </a:lnTo>
                  <a:lnTo>
                    <a:pt x="109666" y="140459"/>
                  </a:lnTo>
                  <a:lnTo>
                    <a:pt x="82129" y="174264"/>
                  </a:lnTo>
                  <a:lnTo>
                    <a:pt x="58116" y="210814"/>
                  </a:lnTo>
                  <a:lnTo>
                    <a:pt x="37886" y="249849"/>
                  </a:lnTo>
                  <a:lnTo>
                    <a:pt x="21700" y="291110"/>
                  </a:lnTo>
                  <a:lnTo>
                    <a:pt x="9817" y="334338"/>
                  </a:lnTo>
                  <a:lnTo>
                    <a:pt x="2497" y="379272"/>
                  </a:lnTo>
                  <a:lnTo>
                    <a:pt x="0" y="425653"/>
                  </a:lnTo>
                  <a:lnTo>
                    <a:pt x="2497" y="472039"/>
                  </a:lnTo>
                  <a:lnTo>
                    <a:pt x="9817" y="516977"/>
                  </a:lnTo>
                  <a:lnTo>
                    <a:pt x="21700" y="560209"/>
                  </a:lnTo>
                  <a:lnTo>
                    <a:pt x="37886" y="601474"/>
                  </a:lnTo>
                  <a:lnTo>
                    <a:pt x="58116" y="640513"/>
                  </a:lnTo>
                  <a:lnTo>
                    <a:pt x="82129" y="677066"/>
                  </a:lnTo>
                  <a:lnTo>
                    <a:pt x="109666" y="710873"/>
                  </a:lnTo>
                  <a:lnTo>
                    <a:pt x="140468" y="741676"/>
                  </a:lnTo>
                  <a:lnTo>
                    <a:pt x="174275" y="769214"/>
                  </a:lnTo>
                  <a:lnTo>
                    <a:pt x="210827" y="793227"/>
                  </a:lnTo>
                  <a:lnTo>
                    <a:pt x="249865" y="813457"/>
                  </a:lnTo>
                  <a:lnTo>
                    <a:pt x="291128" y="829643"/>
                  </a:lnTo>
                  <a:lnTo>
                    <a:pt x="334358" y="841526"/>
                  </a:lnTo>
                  <a:lnTo>
                    <a:pt x="379295" y="848846"/>
                  </a:lnTo>
                  <a:lnTo>
                    <a:pt x="425678" y="851344"/>
                  </a:lnTo>
                  <a:lnTo>
                    <a:pt x="472059" y="848846"/>
                  </a:lnTo>
                  <a:lnTo>
                    <a:pt x="516994" y="841526"/>
                  </a:lnTo>
                  <a:lnTo>
                    <a:pt x="560223" y="829643"/>
                  </a:lnTo>
                  <a:lnTo>
                    <a:pt x="601486" y="813457"/>
                  </a:lnTo>
                  <a:lnTo>
                    <a:pt x="640524" y="793227"/>
                  </a:lnTo>
                  <a:lnTo>
                    <a:pt x="677076" y="769214"/>
                  </a:lnTo>
                  <a:lnTo>
                    <a:pt x="710883" y="741676"/>
                  </a:lnTo>
                  <a:lnTo>
                    <a:pt x="741685" y="710873"/>
                  </a:lnTo>
                  <a:lnTo>
                    <a:pt x="769224" y="677066"/>
                  </a:lnTo>
                  <a:lnTo>
                    <a:pt x="793238" y="640513"/>
                  </a:lnTo>
                  <a:lnTo>
                    <a:pt x="813468" y="601474"/>
                  </a:lnTo>
                  <a:lnTo>
                    <a:pt x="829655" y="560209"/>
                  </a:lnTo>
                  <a:lnTo>
                    <a:pt x="841538" y="516977"/>
                  </a:lnTo>
                  <a:lnTo>
                    <a:pt x="848859" y="472039"/>
                  </a:lnTo>
                  <a:lnTo>
                    <a:pt x="851357" y="425653"/>
                  </a:lnTo>
                  <a:lnTo>
                    <a:pt x="848859" y="379272"/>
                  </a:lnTo>
                  <a:lnTo>
                    <a:pt x="841538" y="334338"/>
                  </a:lnTo>
                  <a:lnTo>
                    <a:pt x="829655" y="291110"/>
                  </a:lnTo>
                  <a:lnTo>
                    <a:pt x="813468" y="249849"/>
                  </a:lnTo>
                  <a:lnTo>
                    <a:pt x="793238" y="210814"/>
                  </a:lnTo>
                  <a:lnTo>
                    <a:pt x="769224" y="174264"/>
                  </a:lnTo>
                  <a:lnTo>
                    <a:pt x="741685" y="140459"/>
                  </a:lnTo>
                  <a:lnTo>
                    <a:pt x="710883" y="109659"/>
                  </a:lnTo>
                  <a:lnTo>
                    <a:pt x="677076" y="82124"/>
                  </a:lnTo>
                  <a:lnTo>
                    <a:pt x="640524" y="58112"/>
                  </a:lnTo>
                  <a:lnTo>
                    <a:pt x="601486" y="37884"/>
                  </a:lnTo>
                  <a:lnTo>
                    <a:pt x="560223" y="21699"/>
                  </a:lnTo>
                  <a:lnTo>
                    <a:pt x="516994" y="9817"/>
                  </a:lnTo>
                  <a:lnTo>
                    <a:pt x="472059" y="2497"/>
                  </a:lnTo>
                  <a:lnTo>
                    <a:pt x="42567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718302" y="2260333"/>
              <a:ext cx="560705" cy="406400"/>
            </a:xfrm>
            <a:custGeom>
              <a:avLst/>
              <a:gdLst/>
              <a:ahLst/>
              <a:cxnLst/>
              <a:rect l="l" t="t" r="r" b="b"/>
              <a:pathLst>
                <a:path w="560704" h="406400">
                  <a:moveTo>
                    <a:pt x="161620" y="292366"/>
                  </a:moveTo>
                  <a:lnTo>
                    <a:pt x="156768" y="287566"/>
                  </a:lnTo>
                  <a:lnTo>
                    <a:pt x="144907" y="287566"/>
                  </a:lnTo>
                  <a:lnTo>
                    <a:pt x="140068" y="292366"/>
                  </a:lnTo>
                  <a:lnTo>
                    <a:pt x="140068" y="304279"/>
                  </a:lnTo>
                  <a:lnTo>
                    <a:pt x="144907" y="309118"/>
                  </a:lnTo>
                  <a:lnTo>
                    <a:pt x="150837" y="309118"/>
                  </a:lnTo>
                  <a:lnTo>
                    <a:pt x="156768" y="309118"/>
                  </a:lnTo>
                  <a:lnTo>
                    <a:pt x="161620" y="304279"/>
                  </a:lnTo>
                  <a:lnTo>
                    <a:pt x="161620" y="292366"/>
                  </a:lnTo>
                  <a:close/>
                </a:path>
                <a:path w="560704" h="406400">
                  <a:moveTo>
                    <a:pt x="204711" y="40881"/>
                  </a:moveTo>
                  <a:lnTo>
                    <a:pt x="199859" y="36029"/>
                  </a:lnTo>
                  <a:lnTo>
                    <a:pt x="193929" y="36029"/>
                  </a:lnTo>
                  <a:lnTo>
                    <a:pt x="187947" y="36029"/>
                  </a:lnTo>
                  <a:lnTo>
                    <a:pt x="183159" y="40881"/>
                  </a:lnTo>
                  <a:lnTo>
                    <a:pt x="183159" y="50634"/>
                  </a:lnTo>
                  <a:lnTo>
                    <a:pt x="185178" y="53987"/>
                  </a:lnTo>
                  <a:lnTo>
                    <a:pt x="189865" y="56946"/>
                  </a:lnTo>
                  <a:lnTo>
                    <a:pt x="191820" y="57581"/>
                  </a:lnTo>
                  <a:lnTo>
                    <a:pt x="196037" y="57581"/>
                  </a:lnTo>
                  <a:lnTo>
                    <a:pt x="197980" y="56946"/>
                  </a:lnTo>
                  <a:lnTo>
                    <a:pt x="202666" y="53987"/>
                  </a:lnTo>
                  <a:lnTo>
                    <a:pt x="204711" y="50634"/>
                  </a:lnTo>
                  <a:lnTo>
                    <a:pt x="204711" y="40881"/>
                  </a:lnTo>
                  <a:close/>
                </a:path>
                <a:path w="560704" h="406400">
                  <a:moveTo>
                    <a:pt x="247815" y="40881"/>
                  </a:moveTo>
                  <a:lnTo>
                    <a:pt x="242963" y="36029"/>
                  </a:lnTo>
                  <a:lnTo>
                    <a:pt x="237045" y="36029"/>
                  </a:lnTo>
                  <a:lnTo>
                    <a:pt x="231051" y="36029"/>
                  </a:lnTo>
                  <a:lnTo>
                    <a:pt x="226263" y="40881"/>
                  </a:lnTo>
                  <a:lnTo>
                    <a:pt x="226263" y="50634"/>
                  </a:lnTo>
                  <a:lnTo>
                    <a:pt x="228282" y="53987"/>
                  </a:lnTo>
                  <a:lnTo>
                    <a:pt x="232968" y="56946"/>
                  </a:lnTo>
                  <a:lnTo>
                    <a:pt x="234924" y="57581"/>
                  </a:lnTo>
                  <a:lnTo>
                    <a:pt x="239141" y="57581"/>
                  </a:lnTo>
                  <a:lnTo>
                    <a:pt x="241084" y="56946"/>
                  </a:lnTo>
                  <a:lnTo>
                    <a:pt x="245770" y="53987"/>
                  </a:lnTo>
                  <a:lnTo>
                    <a:pt x="247815" y="50634"/>
                  </a:lnTo>
                  <a:lnTo>
                    <a:pt x="247815" y="40881"/>
                  </a:lnTo>
                  <a:close/>
                </a:path>
                <a:path w="560704" h="406400">
                  <a:moveTo>
                    <a:pt x="290918" y="40881"/>
                  </a:moveTo>
                  <a:lnTo>
                    <a:pt x="286054" y="36029"/>
                  </a:lnTo>
                  <a:lnTo>
                    <a:pt x="280136" y="36029"/>
                  </a:lnTo>
                  <a:lnTo>
                    <a:pt x="274154" y="36029"/>
                  </a:lnTo>
                  <a:lnTo>
                    <a:pt x="269354" y="40881"/>
                  </a:lnTo>
                  <a:lnTo>
                    <a:pt x="269354" y="50634"/>
                  </a:lnTo>
                  <a:lnTo>
                    <a:pt x="271373" y="53987"/>
                  </a:lnTo>
                  <a:lnTo>
                    <a:pt x="276059" y="56946"/>
                  </a:lnTo>
                  <a:lnTo>
                    <a:pt x="278015" y="57581"/>
                  </a:lnTo>
                  <a:lnTo>
                    <a:pt x="282232" y="57581"/>
                  </a:lnTo>
                  <a:lnTo>
                    <a:pt x="284175" y="56946"/>
                  </a:lnTo>
                  <a:lnTo>
                    <a:pt x="288861" y="53987"/>
                  </a:lnTo>
                  <a:lnTo>
                    <a:pt x="290918" y="50634"/>
                  </a:lnTo>
                  <a:lnTo>
                    <a:pt x="290918" y="40881"/>
                  </a:lnTo>
                  <a:close/>
                </a:path>
                <a:path w="560704" h="406400">
                  <a:moveTo>
                    <a:pt x="360057" y="292379"/>
                  </a:moveTo>
                  <a:lnTo>
                    <a:pt x="355231" y="287553"/>
                  </a:lnTo>
                  <a:lnTo>
                    <a:pt x="349275" y="287553"/>
                  </a:lnTo>
                  <a:lnTo>
                    <a:pt x="187998" y="287553"/>
                  </a:lnTo>
                  <a:lnTo>
                    <a:pt x="183172" y="292379"/>
                  </a:lnTo>
                  <a:lnTo>
                    <a:pt x="183172" y="304279"/>
                  </a:lnTo>
                  <a:lnTo>
                    <a:pt x="187998" y="309105"/>
                  </a:lnTo>
                  <a:lnTo>
                    <a:pt x="355231" y="309105"/>
                  </a:lnTo>
                  <a:lnTo>
                    <a:pt x="360057" y="304279"/>
                  </a:lnTo>
                  <a:lnTo>
                    <a:pt x="360057" y="292379"/>
                  </a:lnTo>
                  <a:close/>
                </a:path>
                <a:path w="560704" h="406400">
                  <a:moveTo>
                    <a:pt x="360057" y="249288"/>
                  </a:moveTo>
                  <a:lnTo>
                    <a:pt x="355231" y="244462"/>
                  </a:lnTo>
                  <a:lnTo>
                    <a:pt x="144894" y="244462"/>
                  </a:lnTo>
                  <a:lnTo>
                    <a:pt x="140068" y="249288"/>
                  </a:lnTo>
                  <a:lnTo>
                    <a:pt x="140068" y="261188"/>
                  </a:lnTo>
                  <a:lnTo>
                    <a:pt x="144894" y="266014"/>
                  </a:lnTo>
                  <a:lnTo>
                    <a:pt x="150837" y="266014"/>
                  </a:lnTo>
                  <a:lnTo>
                    <a:pt x="355231" y="266014"/>
                  </a:lnTo>
                  <a:lnTo>
                    <a:pt x="360057" y="261188"/>
                  </a:lnTo>
                  <a:lnTo>
                    <a:pt x="360057" y="249288"/>
                  </a:lnTo>
                  <a:close/>
                </a:path>
                <a:path w="560704" h="406400">
                  <a:moveTo>
                    <a:pt x="360057" y="206184"/>
                  </a:moveTo>
                  <a:lnTo>
                    <a:pt x="355231" y="201358"/>
                  </a:lnTo>
                  <a:lnTo>
                    <a:pt x="144894" y="201358"/>
                  </a:lnTo>
                  <a:lnTo>
                    <a:pt x="140068" y="206184"/>
                  </a:lnTo>
                  <a:lnTo>
                    <a:pt x="140068" y="218084"/>
                  </a:lnTo>
                  <a:lnTo>
                    <a:pt x="144894" y="222910"/>
                  </a:lnTo>
                  <a:lnTo>
                    <a:pt x="150837" y="222910"/>
                  </a:lnTo>
                  <a:lnTo>
                    <a:pt x="355231" y="222910"/>
                  </a:lnTo>
                  <a:lnTo>
                    <a:pt x="360057" y="218084"/>
                  </a:lnTo>
                  <a:lnTo>
                    <a:pt x="360057" y="206184"/>
                  </a:lnTo>
                  <a:close/>
                </a:path>
                <a:path w="560704" h="406400">
                  <a:moveTo>
                    <a:pt x="360057" y="163080"/>
                  </a:moveTo>
                  <a:lnTo>
                    <a:pt x="355231" y="158254"/>
                  </a:lnTo>
                  <a:lnTo>
                    <a:pt x="144894" y="158254"/>
                  </a:lnTo>
                  <a:lnTo>
                    <a:pt x="140068" y="163080"/>
                  </a:lnTo>
                  <a:lnTo>
                    <a:pt x="140068" y="174980"/>
                  </a:lnTo>
                  <a:lnTo>
                    <a:pt x="144894" y="179806"/>
                  </a:lnTo>
                  <a:lnTo>
                    <a:pt x="150837" y="179806"/>
                  </a:lnTo>
                  <a:lnTo>
                    <a:pt x="355231" y="179806"/>
                  </a:lnTo>
                  <a:lnTo>
                    <a:pt x="360057" y="174980"/>
                  </a:lnTo>
                  <a:lnTo>
                    <a:pt x="360057" y="163080"/>
                  </a:lnTo>
                  <a:close/>
                </a:path>
                <a:path w="560704" h="406400">
                  <a:moveTo>
                    <a:pt x="360057" y="119989"/>
                  </a:moveTo>
                  <a:lnTo>
                    <a:pt x="355231" y="115163"/>
                  </a:lnTo>
                  <a:lnTo>
                    <a:pt x="144894" y="115163"/>
                  </a:lnTo>
                  <a:lnTo>
                    <a:pt x="140068" y="119989"/>
                  </a:lnTo>
                  <a:lnTo>
                    <a:pt x="140068" y="131889"/>
                  </a:lnTo>
                  <a:lnTo>
                    <a:pt x="144894" y="136715"/>
                  </a:lnTo>
                  <a:lnTo>
                    <a:pt x="150837" y="136715"/>
                  </a:lnTo>
                  <a:lnTo>
                    <a:pt x="355231" y="136715"/>
                  </a:lnTo>
                  <a:lnTo>
                    <a:pt x="360057" y="131889"/>
                  </a:lnTo>
                  <a:lnTo>
                    <a:pt x="360057" y="119989"/>
                  </a:lnTo>
                  <a:close/>
                </a:path>
                <a:path w="560704" h="406400">
                  <a:moveTo>
                    <a:pt x="446239" y="281584"/>
                  </a:moveTo>
                  <a:lnTo>
                    <a:pt x="441439" y="276783"/>
                  </a:lnTo>
                  <a:lnTo>
                    <a:pt x="435457" y="276783"/>
                  </a:lnTo>
                  <a:lnTo>
                    <a:pt x="429526" y="276783"/>
                  </a:lnTo>
                  <a:lnTo>
                    <a:pt x="424675" y="281584"/>
                  </a:lnTo>
                  <a:lnTo>
                    <a:pt x="424675" y="293484"/>
                  </a:lnTo>
                  <a:lnTo>
                    <a:pt x="429526" y="298335"/>
                  </a:lnTo>
                  <a:lnTo>
                    <a:pt x="441439" y="298335"/>
                  </a:lnTo>
                  <a:lnTo>
                    <a:pt x="446239" y="293484"/>
                  </a:lnTo>
                  <a:lnTo>
                    <a:pt x="446239" y="281584"/>
                  </a:lnTo>
                  <a:close/>
                </a:path>
                <a:path w="560704" h="406400">
                  <a:moveTo>
                    <a:pt x="446239" y="222326"/>
                  </a:moveTo>
                  <a:lnTo>
                    <a:pt x="441439" y="217525"/>
                  </a:lnTo>
                  <a:lnTo>
                    <a:pt x="435457" y="217525"/>
                  </a:lnTo>
                  <a:lnTo>
                    <a:pt x="429526" y="217525"/>
                  </a:lnTo>
                  <a:lnTo>
                    <a:pt x="424675" y="222326"/>
                  </a:lnTo>
                  <a:lnTo>
                    <a:pt x="424675" y="234226"/>
                  </a:lnTo>
                  <a:lnTo>
                    <a:pt x="429526" y="239077"/>
                  </a:lnTo>
                  <a:lnTo>
                    <a:pt x="441439" y="239077"/>
                  </a:lnTo>
                  <a:lnTo>
                    <a:pt x="446239" y="234226"/>
                  </a:lnTo>
                  <a:lnTo>
                    <a:pt x="446239" y="222326"/>
                  </a:lnTo>
                  <a:close/>
                </a:path>
                <a:path w="560704" h="406400">
                  <a:moveTo>
                    <a:pt x="446239" y="163055"/>
                  </a:moveTo>
                  <a:lnTo>
                    <a:pt x="441439" y="158267"/>
                  </a:lnTo>
                  <a:lnTo>
                    <a:pt x="435457" y="158267"/>
                  </a:lnTo>
                  <a:lnTo>
                    <a:pt x="429526" y="158267"/>
                  </a:lnTo>
                  <a:lnTo>
                    <a:pt x="424675" y="163055"/>
                  </a:lnTo>
                  <a:lnTo>
                    <a:pt x="424675" y="174967"/>
                  </a:lnTo>
                  <a:lnTo>
                    <a:pt x="429526" y="179819"/>
                  </a:lnTo>
                  <a:lnTo>
                    <a:pt x="441439" y="179819"/>
                  </a:lnTo>
                  <a:lnTo>
                    <a:pt x="446239" y="174967"/>
                  </a:lnTo>
                  <a:lnTo>
                    <a:pt x="446239" y="163055"/>
                  </a:lnTo>
                  <a:close/>
                </a:path>
                <a:path w="560704" h="406400">
                  <a:moveTo>
                    <a:pt x="446239" y="103797"/>
                  </a:moveTo>
                  <a:lnTo>
                    <a:pt x="441439" y="98996"/>
                  </a:lnTo>
                  <a:lnTo>
                    <a:pt x="435457" y="98996"/>
                  </a:lnTo>
                  <a:lnTo>
                    <a:pt x="429526" y="98996"/>
                  </a:lnTo>
                  <a:lnTo>
                    <a:pt x="424675" y="103797"/>
                  </a:lnTo>
                  <a:lnTo>
                    <a:pt x="424675" y="115697"/>
                  </a:lnTo>
                  <a:lnTo>
                    <a:pt x="429526" y="120548"/>
                  </a:lnTo>
                  <a:lnTo>
                    <a:pt x="441439" y="120548"/>
                  </a:lnTo>
                  <a:lnTo>
                    <a:pt x="446239" y="115697"/>
                  </a:lnTo>
                  <a:lnTo>
                    <a:pt x="446239" y="103797"/>
                  </a:lnTo>
                  <a:close/>
                </a:path>
                <a:path w="560704" h="406400">
                  <a:moveTo>
                    <a:pt x="560285" y="137604"/>
                  </a:moveTo>
                  <a:lnTo>
                    <a:pt x="553847" y="105829"/>
                  </a:lnTo>
                  <a:lnTo>
                    <a:pt x="538746" y="83439"/>
                  </a:lnTo>
                  <a:lnTo>
                    <a:pt x="538746" y="137604"/>
                  </a:lnTo>
                  <a:lnTo>
                    <a:pt x="538746" y="270497"/>
                  </a:lnTo>
                  <a:lnTo>
                    <a:pt x="534962" y="291465"/>
                  </a:lnTo>
                  <a:lnTo>
                    <a:pt x="524560" y="309206"/>
                  </a:lnTo>
                  <a:lnTo>
                    <a:pt x="508901" y="322389"/>
                  </a:lnTo>
                  <a:lnTo>
                    <a:pt x="489356" y="329628"/>
                  </a:lnTo>
                  <a:lnTo>
                    <a:pt x="489356" y="78460"/>
                  </a:lnTo>
                  <a:lnTo>
                    <a:pt x="508901" y="85712"/>
                  </a:lnTo>
                  <a:lnTo>
                    <a:pt x="524560" y="98894"/>
                  </a:lnTo>
                  <a:lnTo>
                    <a:pt x="534962" y="116649"/>
                  </a:lnTo>
                  <a:lnTo>
                    <a:pt x="538746" y="137604"/>
                  </a:lnTo>
                  <a:lnTo>
                    <a:pt x="538746" y="83439"/>
                  </a:lnTo>
                  <a:lnTo>
                    <a:pt x="536333" y="79857"/>
                  </a:lnTo>
                  <a:lnTo>
                    <a:pt x="534263" y="78460"/>
                  </a:lnTo>
                  <a:lnTo>
                    <a:pt x="532765" y="77444"/>
                  </a:lnTo>
                  <a:lnTo>
                    <a:pt x="524776" y="72059"/>
                  </a:lnTo>
                  <a:lnTo>
                    <a:pt x="510349" y="62331"/>
                  </a:lnTo>
                  <a:lnTo>
                    <a:pt x="478586" y="55892"/>
                  </a:lnTo>
                  <a:lnTo>
                    <a:pt x="467804" y="55892"/>
                  </a:lnTo>
                  <a:lnTo>
                    <a:pt x="467804" y="77444"/>
                  </a:lnTo>
                  <a:lnTo>
                    <a:pt x="467804" y="330657"/>
                  </a:lnTo>
                  <a:lnTo>
                    <a:pt x="436206" y="330657"/>
                  </a:lnTo>
                  <a:lnTo>
                    <a:pt x="436206" y="378663"/>
                  </a:lnTo>
                  <a:lnTo>
                    <a:pt x="435444" y="380860"/>
                  </a:lnTo>
                  <a:lnTo>
                    <a:pt x="434632" y="382549"/>
                  </a:lnTo>
                  <a:lnTo>
                    <a:pt x="433374" y="384530"/>
                  </a:lnTo>
                  <a:lnTo>
                    <a:pt x="377126" y="384530"/>
                  </a:lnTo>
                  <a:lnTo>
                    <a:pt x="377126" y="373761"/>
                  </a:lnTo>
                  <a:lnTo>
                    <a:pt x="377126" y="352209"/>
                  </a:lnTo>
                  <a:lnTo>
                    <a:pt x="415048" y="352209"/>
                  </a:lnTo>
                  <a:lnTo>
                    <a:pt x="436206" y="378663"/>
                  </a:lnTo>
                  <a:lnTo>
                    <a:pt x="436206" y="330657"/>
                  </a:lnTo>
                  <a:lnTo>
                    <a:pt x="403148" y="330657"/>
                  </a:lnTo>
                  <a:lnTo>
                    <a:pt x="403148" y="77444"/>
                  </a:lnTo>
                  <a:lnTo>
                    <a:pt x="467804" y="77444"/>
                  </a:lnTo>
                  <a:lnTo>
                    <a:pt x="467804" y="55892"/>
                  </a:lnTo>
                  <a:lnTo>
                    <a:pt x="347497" y="55892"/>
                  </a:lnTo>
                  <a:lnTo>
                    <a:pt x="347497" y="44399"/>
                  </a:lnTo>
                  <a:lnTo>
                    <a:pt x="346684" y="42075"/>
                  </a:lnTo>
                  <a:lnTo>
                    <a:pt x="340982" y="34759"/>
                  </a:lnTo>
                  <a:lnTo>
                    <a:pt x="338239" y="28308"/>
                  </a:lnTo>
                  <a:lnTo>
                    <a:pt x="337197" y="21551"/>
                  </a:lnTo>
                  <a:lnTo>
                    <a:pt x="358140" y="21551"/>
                  </a:lnTo>
                  <a:lnTo>
                    <a:pt x="362978" y="16725"/>
                  </a:lnTo>
                  <a:lnTo>
                    <a:pt x="362978" y="4826"/>
                  </a:lnTo>
                  <a:lnTo>
                    <a:pt x="358140" y="0"/>
                  </a:lnTo>
                  <a:lnTo>
                    <a:pt x="325932" y="0"/>
                  </a:lnTo>
                  <a:lnTo>
                    <a:pt x="325932" y="50304"/>
                  </a:lnTo>
                  <a:lnTo>
                    <a:pt x="325932" y="72059"/>
                  </a:lnTo>
                  <a:lnTo>
                    <a:pt x="161620" y="72059"/>
                  </a:lnTo>
                  <a:lnTo>
                    <a:pt x="161620" y="21551"/>
                  </a:lnTo>
                  <a:lnTo>
                    <a:pt x="315468" y="21551"/>
                  </a:lnTo>
                  <a:lnTo>
                    <a:pt x="316712" y="29184"/>
                  </a:lnTo>
                  <a:lnTo>
                    <a:pt x="318897" y="36588"/>
                  </a:lnTo>
                  <a:lnTo>
                    <a:pt x="321983" y="43662"/>
                  </a:lnTo>
                  <a:lnTo>
                    <a:pt x="325932" y="50304"/>
                  </a:lnTo>
                  <a:lnTo>
                    <a:pt x="325932" y="0"/>
                  </a:lnTo>
                  <a:lnTo>
                    <a:pt x="123342" y="0"/>
                  </a:lnTo>
                  <a:lnTo>
                    <a:pt x="118516" y="4826"/>
                  </a:lnTo>
                  <a:lnTo>
                    <a:pt x="118516" y="16725"/>
                  </a:lnTo>
                  <a:lnTo>
                    <a:pt x="123342" y="21551"/>
                  </a:lnTo>
                  <a:lnTo>
                    <a:pt x="140081" y="21551"/>
                  </a:lnTo>
                  <a:lnTo>
                    <a:pt x="140081" y="55892"/>
                  </a:lnTo>
                  <a:lnTo>
                    <a:pt x="112572" y="55892"/>
                  </a:lnTo>
                  <a:lnTo>
                    <a:pt x="107746" y="60718"/>
                  </a:lnTo>
                  <a:lnTo>
                    <a:pt x="107746" y="69367"/>
                  </a:lnTo>
                  <a:lnTo>
                    <a:pt x="107264" y="72059"/>
                  </a:lnTo>
                  <a:lnTo>
                    <a:pt x="104622" y="79578"/>
                  </a:lnTo>
                  <a:lnTo>
                    <a:pt x="106845" y="85051"/>
                  </a:lnTo>
                  <a:lnTo>
                    <a:pt x="112420" y="88087"/>
                  </a:lnTo>
                  <a:lnTo>
                    <a:pt x="118579" y="90271"/>
                  </a:lnTo>
                  <a:lnTo>
                    <a:pt x="124739" y="87337"/>
                  </a:lnTo>
                  <a:lnTo>
                    <a:pt x="127215" y="80302"/>
                  </a:lnTo>
                  <a:lnTo>
                    <a:pt x="127647" y="78879"/>
                  </a:lnTo>
                  <a:lnTo>
                    <a:pt x="127990" y="77444"/>
                  </a:lnTo>
                  <a:lnTo>
                    <a:pt x="140081" y="77444"/>
                  </a:lnTo>
                  <a:lnTo>
                    <a:pt x="140081" y="88773"/>
                  </a:lnTo>
                  <a:lnTo>
                    <a:pt x="144894" y="93599"/>
                  </a:lnTo>
                  <a:lnTo>
                    <a:pt x="342671" y="93599"/>
                  </a:lnTo>
                  <a:lnTo>
                    <a:pt x="347497" y="88773"/>
                  </a:lnTo>
                  <a:lnTo>
                    <a:pt x="347497" y="77444"/>
                  </a:lnTo>
                  <a:lnTo>
                    <a:pt x="381609" y="77444"/>
                  </a:lnTo>
                  <a:lnTo>
                    <a:pt x="381609" y="330657"/>
                  </a:lnTo>
                  <a:lnTo>
                    <a:pt x="355574" y="330657"/>
                  </a:lnTo>
                  <a:lnTo>
                    <a:pt x="355574" y="352209"/>
                  </a:lnTo>
                  <a:lnTo>
                    <a:pt x="355574" y="373761"/>
                  </a:lnTo>
                  <a:lnTo>
                    <a:pt x="226275" y="373761"/>
                  </a:lnTo>
                  <a:lnTo>
                    <a:pt x="226275" y="352209"/>
                  </a:lnTo>
                  <a:lnTo>
                    <a:pt x="355574" y="352209"/>
                  </a:lnTo>
                  <a:lnTo>
                    <a:pt x="355574" y="330657"/>
                  </a:lnTo>
                  <a:lnTo>
                    <a:pt x="204711" y="330657"/>
                  </a:lnTo>
                  <a:lnTo>
                    <a:pt x="204711" y="352209"/>
                  </a:lnTo>
                  <a:lnTo>
                    <a:pt x="204711" y="384530"/>
                  </a:lnTo>
                  <a:lnTo>
                    <a:pt x="148463" y="384530"/>
                  </a:lnTo>
                  <a:lnTo>
                    <a:pt x="147205" y="382549"/>
                  </a:lnTo>
                  <a:lnTo>
                    <a:pt x="146405" y="380860"/>
                  </a:lnTo>
                  <a:lnTo>
                    <a:pt x="145630" y="378663"/>
                  </a:lnTo>
                  <a:lnTo>
                    <a:pt x="166801" y="352209"/>
                  </a:lnTo>
                  <a:lnTo>
                    <a:pt x="204711" y="352209"/>
                  </a:lnTo>
                  <a:lnTo>
                    <a:pt x="204711" y="330657"/>
                  </a:lnTo>
                  <a:lnTo>
                    <a:pt x="127990" y="330657"/>
                  </a:lnTo>
                  <a:lnTo>
                    <a:pt x="122072" y="316992"/>
                  </a:lnTo>
                  <a:lnTo>
                    <a:pt x="112191" y="306095"/>
                  </a:lnTo>
                  <a:lnTo>
                    <a:pt x="99263" y="298907"/>
                  </a:lnTo>
                  <a:lnTo>
                    <a:pt x="84175" y="296303"/>
                  </a:lnTo>
                  <a:lnTo>
                    <a:pt x="75425" y="296303"/>
                  </a:lnTo>
                  <a:lnTo>
                    <a:pt x="75425" y="284861"/>
                  </a:lnTo>
                  <a:lnTo>
                    <a:pt x="86194" y="284861"/>
                  </a:lnTo>
                  <a:lnTo>
                    <a:pt x="98755" y="282321"/>
                  </a:lnTo>
                  <a:lnTo>
                    <a:pt x="109042" y="275386"/>
                  </a:lnTo>
                  <a:lnTo>
                    <a:pt x="115963" y="265112"/>
                  </a:lnTo>
                  <a:lnTo>
                    <a:pt x="116332" y="263309"/>
                  </a:lnTo>
                  <a:lnTo>
                    <a:pt x="118516" y="252539"/>
                  </a:lnTo>
                  <a:lnTo>
                    <a:pt x="116332" y="241757"/>
                  </a:lnTo>
                  <a:lnTo>
                    <a:pt x="115963" y="239979"/>
                  </a:lnTo>
                  <a:lnTo>
                    <a:pt x="109042" y="229692"/>
                  </a:lnTo>
                  <a:lnTo>
                    <a:pt x="98755" y="222770"/>
                  </a:lnTo>
                  <a:lnTo>
                    <a:pt x="96977" y="222415"/>
                  </a:lnTo>
                  <a:lnTo>
                    <a:pt x="96977" y="246595"/>
                  </a:lnTo>
                  <a:lnTo>
                    <a:pt x="96977" y="258470"/>
                  </a:lnTo>
                  <a:lnTo>
                    <a:pt x="92138" y="263309"/>
                  </a:lnTo>
                  <a:lnTo>
                    <a:pt x="75425" y="263309"/>
                  </a:lnTo>
                  <a:lnTo>
                    <a:pt x="75425" y="241757"/>
                  </a:lnTo>
                  <a:lnTo>
                    <a:pt x="92138" y="241757"/>
                  </a:lnTo>
                  <a:lnTo>
                    <a:pt x="96977" y="246595"/>
                  </a:lnTo>
                  <a:lnTo>
                    <a:pt x="96977" y="222415"/>
                  </a:lnTo>
                  <a:lnTo>
                    <a:pt x="86194" y="220218"/>
                  </a:lnTo>
                  <a:lnTo>
                    <a:pt x="75425" y="220218"/>
                  </a:lnTo>
                  <a:lnTo>
                    <a:pt x="75425" y="214820"/>
                  </a:lnTo>
                  <a:lnTo>
                    <a:pt x="75425" y="193268"/>
                  </a:lnTo>
                  <a:lnTo>
                    <a:pt x="75425" y="187210"/>
                  </a:lnTo>
                  <a:lnTo>
                    <a:pt x="86194" y="187210"/>
                  </a:lnTo>
                  <a:lnTo>
                    <a:pt x="118516" y="154889"/>
                  </a:lnTo>
                  <a:lnTo>
                    <a:pt x="116332" y="144106"/>
                  </a:lnTo>
                  <a:lnTo>
                    <a:pt x="115963" y="142328"/>
                  </a:lnTo>
                  <a:lnTo>
                    <a:pt x="109042" y="132054"/>
                  </a:lnTo>
                  <a:lnTo>
                    <a:pt x="98755" y="125120"/>
                  </a:lnTo>
                  <a:lnTo>
                    <a:pt x="96977" y="124764"/>
                  </a:lnTo>
                  <a:lnTo>
                    <a:pt x="96977" y="148945"/>
                  </a:lnTo>
                  <a:lnTo>
                    <a:pt x="96977" y="160832"/>
                  </a:lnTo>
                  <a:lnTo>
                    <a:pt x="92138" y="165658"/>
                  </a:lnTo>
                  <a:lnTo>
                    <a:pt x="75425" y="165658"/>
                  </a:lnTo>
                  <a:lnTo>
                    <a:pt x="75425" y="144106"/>
                  </a:lnTo>
                  <a:lnTo>
                    <a:pt x="92138" y="144106"/>
                  </a:lnTo>
                  <a:lnTo>
                    <a:pt x="96977" y="148945"/>
                  </a:lnTo>
                  <a:lnTo>
                    <a:pt x="96977" y="124764"/>
                  </a:lnTo>
                  <a:lnTo>
                    <a:pt x="86194" y="122567"/>
                  </a:lnTo>
                  <a:lnTo>
                    <a:pt x="75425" y="122567"/>
                  </a:lnTo>
                  <a:lnTo>
                    <a:pt x="75425" y="111785"/>
                  </a:lnTo>
                  <a:lnTo>
                    <a:pt x="89306" y="111785"/>
                  </a:lnTo>
                  <a:lnTo>
                    <a:pt x="94132" y="106959"/>
                  </a:lnTo>
                  <a:lnTo>
                    <a:pt x="94068" y="100050"/>
                  </a:lnTo>
                  <a:lnTo>
                    <a:pt x="93383" y="95059"/>
                  </a:lnTo>
                  <a:lnTo>
                    <a:pt x="93281" y="94310"/>
                  </a:lnTo>
                  <a:lnTo>
                    <a:pt x="88849" y="90271"/>
                  </a:lnTo>
                  <a:lnTo>
                    <a:pt x="58648" y="90271"/>
                  </a:lnTo>
                  <a:lnTo>
                    <a:pt x="53860" y="95059"/>
                  </a:lnTo>
                  <a:lnTo>
                    <a:pt x="53860" y="171729"/>
                  </a:lnTo>
                  <a:lnTo>
                    <a:pt x="52870" y="171729"/>
                  </a:lnTo>
                  <a:lnTo>
                    <a:pt x="52870" y="193268"/>
                  </a:lnTo>
                  <a:lnTo>
                    <a:pt x="52870" y="214820"/>
                  </a:lnTo>
                  <a:lnTo>
                    <a:pt x="21551" y="214820"/>
                  </a:lnTo>
                  <a:lnTo>
                    <a:pt x="21551" y="193268"/>
                  </a:lnTo>
                  <a:lnTo>
                    <a:pt x="52870" y="193268"/>
                  </a:lnTo>
                  <a:lnTo>
                    <a:pt x="52870" y="171729"/>
                  </a:lnTo>
                  <a:lnTo>
                    <a:pt x="4826" y="171729"/>
                  </a:lnTo>
                  <a:lnTo>
                    <a:pt x="0" y="176555"/>
                  </a:lnTo>
                  <a:lnTo>
                    <a:pt x="0" y="231546"/>
                  </a:lnTo>
                  <a:lnTo>
                    <a:pt x="4826" y="236372"/>
                  </a:lnTo>
                  <a:lnTo>
                    <a:pt x="53860" y="236372"/>
                  </a:lnTo>
                  <a:lnTo>
                    <a:pt x="53860" y="313029"/>
                  </a:lnTo>
                  <a:lnTo>
                    <a:pt x="58686" y="317855"/>
                  </a:lnTo>
                  <a:lnTo>
                    <a:pt x="84175" y="317855"/>
                  </a:lnTo>
                  <a:lnTo>
                    <a:pt x="93345" y="319722"/>
                  </a:lnTo>
                  <a:lnTo>
                    <a:pt x="100838" y="324777"/>
                  </a:lnTo>
                  <a:lnTo>
                    <a:pt x="105892" y="332270"/>
                  </a:lnTo>
                  <a:lnTo>
                    <a:pt x="107746" y="341426"/>
                  </a:lnTo>
                  <a:lnTo>
                    <a:pt x="107746" y="347383"/>
                  </a:lnTo>
                  <a:lnTo>
                    <a:pt x="112572" y="352209"/>
                  </a:lnTo>
                  <a:lnTo>
                    <a:pt x="139204" y="352209"/>
                  </a:lnTo>
                  <a:lnTo>
                    <a:pt x="130581" y="362991"/>
                  </a:lnTo>
                  <a:lnTo>
                    <a:pt x="126733" y="369468"/>
                  </a:lnTo>
                  <a:lnTo>
                    <a:pt x="124891" y="376555"/>
                  </a:lnTo>
                  <a:lnTo>
                    <a:pt x="125006" y="380860"/>
                  </a:lnTo>
                  <a:lnTo>
                    <a:pt x="125095" y="383882"/>
                  </a:lnTo>
                  <a:lnTo>
                    <a:pt x="151282" y="406082"/>
                  </a:lnTo>
                  <a:lnTo>
                    <a:pt x="221449" y="406082"/>
                  </a:lnTo>
                  <a:lnTo>
                    <a:pt x="226275" y="401256"/>
                  </a:lnTo>
                  <a:lnTo>
                    <a:pt x="226275" y="395300"/>
                  </a:lnTo>
                  <a:lnTo>
                    <a:pt x="355561" y="395300"/>
                  </a:lnTo>
                  <a:lnTo>
                    <a:pt x="355561" y="401256"/>
                  </a:lnTo>
                  <a:lnTo>
                    <a:pt x="360387" y="406082"/>
                  </a:lnTo>
                  <a:lnTo>
                    <a:pt x="430555" y="406082"/>
                  </a:lnTo>
                  <a:lnTo>
                    <a:pt x="437997" y="405041"/>
                  </a:lnTo>
                  <a:lnTo>
                    <a:pt x="444690" y="402043"/>
                  </a:lnTo>
                  <a:lnTo>
                    <a:pt x="450291" y="397306"/>
                  </a:lnTo>
                  <a:lnTo>
                    <a:pt x="451624" y="395300"/>
                  </a:lnTo>
                  <a:lnTo>
                    <a:pt x="454456" y="391045"/>
                  </a:lnTo>
                  <a:lnTo>
                    <a:pt x="456526" y="384530"/>
                  </a:lnTo>
                  <a:lnTo>
                    <a:pt x="456742" y="383882"/>
                  </a:lnTo>
                  <a:lnTo>
                    <a:pt x="456819" y="380860"/>
                  </a:lnTo>
                  <a:lnTo>
                    <a:pt x="456933" y="376555"/>
                  </a:lnTo>
                  <a:lnTo>
                    <a:pt x="455091" y="369468"/>
                  </a:lnTo>
                  <a:lnTo>
                    <a:pt x="451256" y="362991"/>
                  </a:lnTo>
                  <a:lnTo>
                    <a:pt x="442633" y="352209"/>
                  </a:lnTo>
                  <a:lnTo>
                    <a:pt x="478586" y="352209"/>
                  </a:lnTo>
                  <a:lnTo>
                    <a:pt x="510349" y="345782"/>
                  </a:lnTo>
                  <a:lnTo>
                    <a:pt x="532752" y="330657"/>
                  </a:lnTo>
                  <a:lnTo>
                    <a:pt x="534276" y="329628"/>
                  </a:lnTo>
                  <a:lnTo>
                    <a:pt x="536333" y="328256"/>
                  </a:lnTo>
                  <a:lnTo>
                    <a:pt x="553847" y="302272"/>
                  </a:lnTo>
                  <a:lnTo>
                    <a:pt x="560285" y="270497"/>
                  </a:lnTo>
                  <a:lnTo>
                    <a:pt x="560285" y="1376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560682" y="1049998"/>
            <a:ext cx="851535" cy="851535"/>
            <a:chOff x="5560682" y="1049998"/>
            <a:chExt cx="851535" cy="851535"/>
          </a:xfrm>
        </p:grpSpPr>
        <p:sp>
          <p:nvSpPr>
            <p:cNvPr id="10" name="object 10"/>
            <p:cNvSpPr/>
            <p:nvPr/>
          </p:nvSpPr>
          <p:spPr>
            <a:xfrm>
              <a:off x="5560682" y="1049998"/>
              <a:ext cx="851535" cy="851535"/>
            </a:xfrm>
            <a:custGeom>
              <a:avLst/>
              <a:gdLst/>
              <a:ahLst/>
              <a:cxnLst/>
              <a:rect l="l" t="t" r="r" b="b"/>
              <a:pathLst>
                <a:path w="851535" h="851535">
                  <a:moveTo>
                    <a:pt x="425678" y="0"/>
                  </a:moveTo>
                  <a:lnTo>
                    <a:pt x="379295" y="2497"/>
                  </a:lnTo>
                  <a:lnTo>
                    <a:pt x="334358" y="9817"/>
                  </a:lnTo>
                  <a:lnTo>
                    <a:pt x="291128" y="21700"/>
                  </a:lnTo>
                  <a:lnTo>
                    <a:pt x="249865" y="37886"/>
                  </a:lnTo>
                  <a:lnTo>
                    <a:pt x="210827" y="58115"/>
                  </a:lnTo>
                  <a:lnTo>
                    <a:pt x="174275" y="82128"/>
                  </a:lnTo>
                  <a:lnTo>
                    <a:pt x="140468" y="109665"/>
                  </a:lnTo>
                  <a:lnTo>
                    <a:pt x="109666" y="140466"/>
                  </a:lnTo>
                  <a:lnTo>
                    <a:pt x="82129" y="174272"/>
                  </a:lnTo>
                  <a:lnTo>
                    <a:pt x="58116" y="210823"/>
                  </a:lnTo>
                  <a:lnTo>
                    <a:pt x="37886" y="249860"/>
                  </a:lnTo>
                  <a:lnTo>
                    <a:pt x="21700" y="291122"/>
                  </a:lnTo>
                  <a:lnTo>
                    <a:pt x="9817" y="334350"/>
                  </a:lnTo>
                  <a:lnTo>
                    <a:pt x="2497" y="379284"/>
                  </a:lnTo>
                  <a:lnTo>
                    <a:pt x="0" y="425665"/>
                  </a:lnTo>
                  <a:lnTo>
                    <a:pt x="2497" y="472049"/>
                  </a:lnTo>
                  <a:lnTo>
                    <a:pt x="9817" y="516985"/>
                  </a:lnTo>
                  <a:lnTo>
                    <a:pt x="21700" y="560215"/>
                  </a:lnTo>
                  <a:lnTo>
                    <a:pt x="37886" y="601479"/>
                  </a:lnTo>
                  <a:lnTo>
                    <a:pt x="58116" y="640516"/>
                  </a:lnTo>
                  <a:lnTo>
                    <a:pt x="82129" y="677069"/>
                  </a:lnTo>
                  <a:lnTo>
                    <a:pt x="109666" y="710875"/>
                  </a:lnTo>
                  <a:lnTo>
                    <a:pt x="140468" y="741677"/>
                  </a:lnTo>
                  <a:lnTo>
                    <a:pt x="174275" y="769215"/>
                  </a:lnTo>
                  <a:lnTo>
                    <a:pt x="210827" y="793228"/>
                  </a:lnTo>
                  <a:lnTo>
                    <a:pt x="249865" y="813457"/>
                  </a:lnTo>
                  <a:lnTo>
                    <a:pt x="291128" y="829643"/>
                  </a:lnTo>
                  <a:lnTo>
                    <a:pt x="334358" y="841526"/>
                  </a:lnTo>
                  <a:lnTo>
                    <a:pt x="379295" y="848846"/>
                  </a:lnTo>
                  <a:lnTo>
                    <a:pt x="425678" y="851344"/>
                  </a:lnTo>
                  <a:lnTo>
                    <a:pt x="472060" y="848846"/>
                  </a:lnTo>
                  <a:lnTo>
                    <a:pt x="516995" y="841526"/>
                  </a:lnTo>
                  <a:lnTo>
                    <a:pt x="560224" y="829643"/>
                  </a:lnTo>
                  <a:lnTo>
                    <a:pt x="601488" y="813457"/>
                  </a:lnTo>
                  <a:lnTo>
                    <a:pt x="640527" y="793228"/>
                  </a:lnTo>
                  <a:lnTo>
                    <a:pt x="677080" y="769215"/>
                  </a:lnTo>
                  <a:lnTo>
                    <a:pt x="710889" y="741677"/>
                  </a:lnTo>
                  <a:lnTo>
                    <a:pt x="741692" y="710875"/>
                  </a:lnTo>
                  <a:lnTo>
                    <a:pt x="769232" y="677069"/>
                  </a:lnTo>
                  <a:lnTo>
                    <a:pt x="793247" y="640516"/>
                  </a:lnTo>
                  <a:lnTo>
                    <a:pt x="813478" y="601479"/>
                  </a:lnTo>
                  <a:lnTo>
                    <a:pt x="829666" y="560215"/>
                  </a:lnTo>
                  <a:lnTo>
                    <a:pt x="841550" y="516985"/>
                  </a:lnTo>
                  <a:lnTo>
                    <a:pt x="848871" y="472049"/>
                  </a:lnTo>
                  <a:lnTo>
                    <a:pt x="851369" y="425665"/>
                  </a:lnTo>
                  <a:lnTo>
                    <a:pt x="848871" y="379284"/>
                  </a:lnTo>
                  <a:lnTo>
                    <a:pt x="841550" y="334350"/>
                  </a:lnTo>
                  <a:lnTo>
                    <a:pt x="829666" y="291122"/>
                  </a:lnTo>
                  <a:lnTo>
                    <a:pt x="813478" y="249860"/>
                  </a:lnTo>
                  <a:lnTo>
                    <a:pt x="793247" y="210823"/>
                  </a:lnTo>
                  <a:lnTo>
                    <a:pt x="769232" y="174272"/>
                  </a:lnTo>
                  <a:lnTo>
                    <a:pt x="741692" y="140466"/>
                  </a:lnTo>
                  <a:lnTo>
                    <a:pt x="710889" y="109665"/>
                  </a:lnTo>
                  <a:lnTo>
                    <a:pt x="677080" y="82128"/>
                  </a:lnTo>
                  <a:lnTo>
                    <a:pt x="640527" y="58115"/>
                  </a:lnTo>
                  <a:lnTo>
                    <a:pt x="601488" y="37886"/>
                  </a:lnTo>
                  <a:lnTo>
                    <a:pt x="560224" y="21700"/>
                  </a:lnTo>
                  <a:lnTo>
                    <a:pt x="516995" y="9817"/>
                  </a:lnTo>
                  <a:lnTo>
                    <a:pt x="472060" y="2497"/>
                  </a:lnTo>
                  <a:lnTo>
                    <a:pt x="42567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773204" y="1177594"/>
              <a:ext cx="426720" cy="596265"/>
            </a:xfrm>
            <a:custGeom>
              <a:avLst/>
              <a:gdLst/>
              <a:ahLst/>
              <a:cxnLst/>
              <a:rect l="l" t="t" r="r" b="b"/>
              <a:pathLst>
                <a:path w="426720" h="596264">
                  <a:moveTo>
                    <a:pt x="70345" y="196900"/>
                  </a:moveTo>
                  <a:lnTo>
                    <a:pt x="50609" y="166916"/>
                  </a:lnTo>
                  <a:lnTo>
                    <a:pt x="50380" y="168021"/>
                  </a:lnTo>
                  <a:lnTo>
                    <a:pt x="50571" y="169227"/>
                  </a:lnTo>
                  <a:lnTo>
                    <a:pt x="67525" y="194995"/>
                  </a:lnTo>
                  <a:lnTo>
                    <a:pt x="68211" y="196024"/>
                  </a:lnTo>
                  <a:lnTo>
                    <a:pt x="69240" y="196672"/>
                  </a:lnTo>
                  <a:lnTo>
                    <a:pt x="70345" y="196900"/>
                  </a:lnTo>
                  <a:close/>
                </a:path>
                <a:path w="426720" h="596264">
                  <a:moveTo>
                    <a:pt x="72834" y="376478"/>
                  </a:moveTo>
                  <a:lnTo>
                    <a:pt x="67551" y="371195"/>
                  </a:lnTo>
                  <a:lnTo>
                    <a:pt x="61036" y="371195"/>
                  </a:lnTo>
                  <a:lnTo>
                    <a:pt x="54521" y="371195"/>
                  </a:lnTo>
                  <a:lnTo>
                    <a:pt x="49237" y="376478"/>
                  </a:lnTo>
                  <a:lnTo>
                    <a:pt x="49237" y="389496"/>
                  </a:lnTo>
                  <a:lnTo>
                    <a:pt x="54521" y="394779"/>
                  </a:lnTo>
                  <a:lnTo>
                    <a:pt x="67551" y="394779"/>
                  </a:lnTo>
                  <a:lnTo>
                    <a:pt x="72834" y="389496"/>
                  </a:lnTo>
                  <a:lnTo>
                    <a:pt x="72834" y="376478"/>
                  </a:lnTo>
                  <a:close/>
                </a:path>
                <a:path w="426720" h="596264">
                  <a:moveTo>
                    <a:pt x="74841" y="195453"/>
                  </a:moveTo>
                  <a:lnTo>
                    <a:pt x="53708" y="163334"/>
                  </a:lnTo>
                  <a:lnTo>
                    <a:pt x="51968" y="164477"/>
                  </a:lnTo>
                  <a:lnTo>
                    <a:pt x="51536" y="164922"/>
                  </a:lnTo>
                  <a:lnTo>
                    <a:pt x="51219" y="165430"/>
                  </a:lnTo>
                  <a:lnTo>
                    <a:pt x="71932" y="196913"/>
                  </a:lnTo>
                  <a:lnTo>
                    <a:pt x="72529" y="196811"/>
                  </a:lnTo>
                  <a:lnTo>
                    <a:pt x="73101" y="196608"/>
                  </a:lnTo>
                  <a:lnTo>
                    <a:pt x="74841" y="195453"/>
                  </a:lnTo>
                  <a:close/>
                </a:path>
                <a:path w="426720" h="596264">
                  <a:moveTo>
                    <a:pt x="90563" y="459066"/>
                  </a:moveTo>
                  <a:lnTo>
                    <a:pt x="90246" y="456679"/>
                  </a:lnTo>
                  <a:lnTo>
                    <a:pt x="87503" y="451904"/>
                  </a:lnTo>
                  <a:lnTo>
                    <a:pt x="84556" y="450215"/>
                  </a:lnTo>
                  <a:lnTo>
                    <a:pt x="79857" y="450215"/>
                  </a:lnTo>
                  <a:lnTo>
                    <a:pt x="78333" y="450621"/>
                  </a:lnTo>
                  <a:lnTo>
                    <a:pt x="74942" y="452577"/>
                  </a:lnTo>
                  <a:lnTo>
                    <a:pt x="73482" y="454482"/>
                  </a:lnTo>
                  <a:lnTo>
                    <a:pt x="72250" y="459054"/>
                  </a:lnTo>
                  <a:lnTo>
                    <a:pt x="72567" y="461441"/>
                  </a:lnTo>
                  <a:lnTo>
                    <a:pt x="75336" y="466217"/>
                  </a:lnTo>
                  <a:lnTo>
                    <a:pt x="78270" y="467906"/>
                  </a:lnTo>
                  <a:lnTo>
                    <a:pt x="81419" y="467906"/>
                  </a:lnTo>
                  <a:lnTo>
                    <a:pt x="82956" y="467906"/>
                  </a:lnTo>
                  <a:lnTo>
                    <a:pt x="84480" y="467499"/>
                  </a:lnTo>
                  <a:lnTo>
                    <a:pt x="87884" y="465531"/>
                  </a:lnTo>
                  <a:lnTo>
                    <a:pt x="89344" y="463626"/>
                  </a:lnTo>
                  <a:lnTo>
                    <a:pt x="90563" y="459066"/>
                  </a:lnTo>
                  <a:close/>
                </a:path>
                <a:path w="426720" h="596264">
                  <a:moveTo>
                    <a:pt x="90563" y="306920"/>
                  </a:moveTo>
                  <a:lnTo>
                    <a:pt x="89344" y="302348"/>
                  </a:lnTo>
                  <a:lnTo>
                    <a:pt x="87884" y="300443"/>
                  </a:lnTo>
                  <a:lnTo>
                    <a:pt x="84480" y="298488"/>
                  </a:lnTo>
                  <a:lnTo>
                    <a:pt x="82956" y="298081"/>
                  </a:lnTo>
                  <a:lnTo>
                    <a:pt x="78270" y="298081"/>
                  </a:lnTo>
                  <a:lnTo>
                    <a:pt x="75323" y="299770"/>
                  </a:lnTo>
                  <a:lnTo>
                    <a:pt x="72567" y="304546"/>
                  </a:lnTo>
                  <a:lnTo>
                    <a:pt x="72250" y="306933"/>
                  </a:lnTo>
                  <a:lnTo>
                    <a:pt x="73482" y="311505"/>
                  </a:lnTo>
                  <a:lnTo>
                    <a:pt x="74942" y="313397"/>
                  </a:lnTo>
                  <a:lnTo>
                    <a:pt x="78333" y="315366"/>
                  </a:lnTo>
                  <a:lnTo>
                    <a:pt x="79857" y="315772"/>
                  </a:lnTo>
                  <a:lnTo>
                    <a:pt x="81394" y="315772"/>
                  </a:lnTo>
                  <a:lnTo>
                    <a:pt x="84556" y="315772"/>
                  </a:lnTo>
                  <a:lnTo>
                    <a:pt x="87490" y="314083"/>
                  </a:lnTo>
                  <a:lnTo>
                    <a:pt x="90246" y="309308"/>
                  </a:lnTo>
                  <a:lnTo>
                    <a:pt x="90563" y="306920"/>
                  </a:lnTo>
                  <a:close/>
                </a:path>
                <a:path w="426720" h="596264">
                  <a:moveTo>
                    <a:pt x="105117" y="175082"/>
                  </a:moveTo>
                  <a:lnTo>
                    <a:pt x="84391" y="143598"/>
                  </a:lnTo>
                  <a:lnTo>
                    <a:pt x="83820" y="143700"/>
                  </a:lnTo>
                  <a:lnTo>
                    <a:pt x="83235" y="143903"/>
                  </a:lnTo>
                  <a:lnTo>
                    <a:pt x="81483" y="145059"/>
                  </a:lnTo>
                  <a:lnTo>
                    <a:pt x="102616" y="177177"/>
                  </a:lnTo>
                  <a:lnTo>
                    <a:pt x="104368" y="176022"/>
                  </a:lnTo>
                  <a:lnTo>
                    <a:pt x="104787" y="175577"/>
                  </a:lnTo>
                  <a:lnTo>
                    <a:pt x="105117" y="175082"/>
                  </a:lnTo>
                  <a:close/>
                </a:path>
                <a:path w="426720" h="596264">
                  <a:moveTo>
                    <a:pt x="105968" y="172491"/>
                  </a:moveTo>
                  <a:lnTo>
                    <a:pt x="105778" y="171297"/>
                  </a:lnTo>
                  <a:lnTo>
                    <a:pt x="88150" y="144500"/>
                  </a:lnTo>
                  <a:lnTo>
                    <a:pt x="87122" y="143852"/>
                  </a:lnTo>
                  <a:lnTo>
                    <a:pt x="86004" y="143624"/>
                  </a:lnTo>
                  <a:lnTo>
                    <a:pt x="105740" y="173609"/>
                  </a:lnTo>
                  <a:lnTo>
                    <a:pt x="105968" y="172491"/>
                  </a:lnTo>
                  <a:close/>
                </a:path>
                <a:path w="426720" h="596264">
                  <a:moveTo>
                    <a:pt x="146253" y="514743"/>
                  </a:moveTo>
                  <a:lnTo>
                    <a:pt x="145034" y="510171"/>
                  </a:lnTo>
                  <a:lnTo>
                    <a:pt x="143573" y="508266"/>
                  </a:lnTo>
                  <a:lnTo>
                    <a:pt x="140169" y="506310"/>
                  </a:lnTo>
                  <a:lnTo>
                    <a:pt x="138645" y="505891"/>
                  </a:lnTo>
                  <a:lnTo>
                    <a:pt x="133959" y="505891"/>
                  </a:lnTo>
                  <a:lnTo>
                    <a:pt x="131013" y="507593"/>
                  </a:lnTo>
                  <a:lnTo>
                    <a:pt x="128257" y="512368"/>
                  </a:lnTo>
                  <a:lnTo>
                    <a:pt x="127939" y="514756"/>
                  </a:lnTo>
                  <a:lnTo>
                    <a:pt x="129171" y="519315"/>
                  </a:lnTo>
                  <a:lnTo>
                    <a:pt x="130632" y="521220"/>
                  </a:lnTo>
                  <a:lnTo>
                    <a:pt x="134023" y="523176"/>
                  </a:lnTo>
                  <a:lnTo>
                    <a:pt x="135547" y="523595"/>
                  </a:lnTo>
                  <a:lnTo>
                    <a:pt x="137083" y="523595"/>
                  </a:lnTo>
                  <a:lnTo>
                    <a:pt x="140246" y="523595"/>
                  </a:lnTo>
                  <a:lnTo>
                    <a:pt x="143179" y="521893"/>
                  </a:lnTo>
                  <a:lnTo>
                    <a:pt x="145935" y="517118"/>
                  </a:lnTo>
                  <a:lnTo>
                    <a:pt x="146253" y="514743"/>
                  </a:lnTo>
                  <a:close/>
                </a:path>
                <a:path w="426720" h="596264">
                  <a:moveTo>
                    <a:pt x="146253" y="251244"/>
                  </a:moveTo>
                  <a:lnTo>
                    <a:pt x="145935" y="248869"/>
                  </a:lnTo>
                  <a:lnTo>
                    <a:pt x="143192" y="244081"/>
                  </a:lnTo>
                  <a:lnTo>
                    <a:pt x="140246" y="242392"/>
                  </a:lnTo>
                  <a:lnTo>
                    <a:pt x="135547" y="242392"/>
                  </a:lnTo>
                  <a:lnTo>
                    <a:pt x="134023" y="242798"/>
                  </a:lnTo>
                  <a:lnTo>
                    <a:pt x="130632" y="244754"/>
                  </a:lnTo>
                  <a:lnTo>
                    <a:pt x="129171" y="246672"/>
                  </a:lnTo>
                  <a:lnTo>
                    <a:pt x="127939" y="251231"/>
                  </a:lnTo>
                  <a:lnTo>
                    <a:pt x="128257" y="253619"/>
                  </a:lnTo>
                  <a:lnTo>
                    <a:pt x="131025" y="258394"/>
                  </a:lnTo>
                  <a:lnTo>
                    <a:pt x="133959" y="260083"/>
                  </a:lnTo>
                  <a:lnTo>
                    <a:pt x="137109" y="260083"/>
                  </a:lnTo>
                  <a:lnTo>
                    <a:pt x="138645" y="260083"/>
                  </a:lnTo>
                  <a:lnTo>
                    <a:pt x="140169" y="259676"/>
                  </a:lnTo>
                  <a:lnTo>
                    <a:pt x="143573" y="257708"/>
                  </a:lnTo>
                  <a:lnTo>
                    <a:pt x="145034" y="255816"/>
                  </a:lnTo>
                  <a:lnTo>
                    <a:pt x="146253" y="251244"/>
                  </a:lnTo>
                  <a:close/>
                </a:path>
                <a:path w="426720" h="596264">
                  <a:moveTo>
                    <a:pt x="181965" y="68859"/>
                  </a:moveTo>
                  <a:lnTo>
                    <a:pt x="180771" y="70040"/>
                  </a:lnTo>
                  <a:lnTo>
                    <a:pt x="180035" y="71666"/>
                  </a:lnTo>
                  <a:lnTo>
                    <a:pt x="180035" y="118922"/>
                  </a:lnTo>
                  <a:lnTo>
                    <a:pt x="180771" y="120548"/>
                  </a:lnTo>
                  <a:lnTo>
                    <a:pt x="181965" y="121729"/>
                  </a:lnTo>
                  <a:lnTo>
                    <a:pt x="181965" y="68859"/>
                  </a:lnTo>
                  <a:close/>
                </a:path>
                <a:path w="426720" h="596264">
                  <a:moveTo>
                    <a:pt x="188683" y="66967"/>
                  </a:moveTo>
                  <a:lnTo>
                    <a:pt x="185610" y="66967"/>
                  </a:lnTo>
                  <a:lnTo>
                    <a:pt x="184721" y="67170"/>
                  </a:lnTo>
                  <a:lnTo>
                    <a:pt x="183921" y="67525"/>
                  </a:lnTo>
                  <a:lnTo>
                    <a:pt x="183921" y="123050"/>
                  </a:lnTo>
                  <a:lnTo>
                    <a:pt x="184721" y="123393"/>
                  </a:lnTo>
                  <a:lnTo>
                    <a:pt x="185610" y="123596"/>
                  </a:lnTo>
                  <a:lnTo>
                    <a:pt x="188683" y="123596"/>
                  </a:lnTo>
                  <a:lnTo>
                    <a:pt x="188683" y="66967"/>
                  </a:lnTo>
                  <a:close/>
                </a:path>
                <a:path w="426720" h="596264">
                  <a:moveTo>
                    <a:pt x="224955" y="528612"/>
                  </a:moveTo>
                  <a:lnTo>
                    <a:pt x="219684" y="523328"/>
                  </a:lnTo>
                  <a:lnTo>
                    <a:pt x="206654" y="523328"/>
                  </a:lnTo>
                  <a:lnTo>
                    <a:pt x="201371" y="528612"/>
                  </a:lnTo>
                  <a:lnTo>
                    <a:pt x="201371" y="535127"/>
                  </a:lnTo>
                  <a:lnTo>
                    <a:pt x="201371" y="541642"/>
                  </a:lnTo>
                  <a:lnTo>
                    <a:pt x="206654" y="546925"/>
                  </a:lnTo>
                  <a:lnTo>
                    <a:pt x="219684" y="546925"/>
                  </a:lnTo>
                  <a:lnTo>
                    <a:pt x="224955" y="541642"/>
                  </a:lnTo>
                  <a:lnTo>
                    <a:pt x="224955" y="528612"/>
                  </a:lnTo>
                  <a:close/>
                </a:path>
                <a:path w="426720" h="596264">
                  <a:moveTo>
                    <a:pt x="224955" y="224345"/>
                  </a:moveTo>
                  <a:lnTo>
                    <a:pt x="219684" y="219062"/>
                  </a:lnTo>
                  <a:lnTo>
                    <a:pt x="206654" y="219062"/>
                  </a:lnTo>
                  <a:lnTo>
                    <a:pt x="201371" y="224345"/>
                  </a:lnTo>
                  <a:lnTo>
                    <a:pt x="201371" y="237375"/>
                  </a:lnTo>
                  <a:lnTo>
                    <a:pt x="206654" y="242658"/>
                  </a:lnTo>
                  <a:lnTo>
                    <a:pt x="219684" y="242658"/>
                  </a:lnTo>
                  <a:lnTo>
                    <a:pt x="224955" y="237375"/>
                  </a:lnTo>
                  <a:lnTo>
                    <a:pt x="224955" y="230860"/>
                  </a:lnTo>
                  <a:lnTo>
                    <a:pt x="224955" y="224345"/>
                  </a:lnTo>
                  <a:close/>
                </a:path>
                <a:path w="426720" h="596264">
                  <a:moveTo>
                    <a:pt x="229425" y="370255"/>
                  </a:moveTo>
                  <a:lnTo>
                    <a:pt x="225793" y="364134"/>
                  </a:lnTo>
                  <a:lnTo>
                    <a:pt x="220459" y="361162"/>
                  </a:lnTo>
                  <a:lnTo>
                    <a:pt x="214274" y="248818"/>
                  </a:lnTo>
                  <a:lnTo>
                    <a:pt x="206133" y="361035"/>
                  </a:lnTo>
                  <a:lnTo>
                    <a:pt x="200761" y="363918"/>
                  </a:lnTo>
                  <a:lnTo>
                    <a:pt x="197015" y="369963"/>
                  </a:lnTo>
                  <a:lnTo>
                    <a:pt x="196900" y="383540"/>
                  </a:lnTo>
                  <a:lnTo>
                    <a:pt x="199999" y="389242"/>
                  </a:lnTo>
                  <a:lnTo>
                    <a:pt x="204660" y="392430"/>
                  </a:lnTo>
                  <a:lnTo>
                    <a:pt x="197942" y="419849"/>
                  </a:lnTo>
                  <a:lnTo>
                    <a:pt x="201053" y="423849"/>
                  </a:lnTo>
                  <a:lnTo>
                    <a:pt x="225298" y="424065"/>
                  </a:lnTo>
                  <a:lnTo>
                    <a:pt x="228485" y="420116"/>
                  </a:lnTo>
                  <a:lnTo>
                    <a:pt x="227533" y="415950"/>
                  </a:lnTo>
                  <a:lnTo>
                    <a:pt x="222123" y="392087"/>
                  </a:lnTo>
                  <a:lnTo>
                    <a:pt x="226453" y="388899"/>
                  </a:lnTo>
                  <a:lnTo>
                    <a:pt x="229323" y="383476"/>
                  </a:lnTo>
                  <a:lnTo>
                    <a:pt x="229425" y="370255"/>
                  </a:lnTo>
                  <a:close/>
                </a:path>
                <a:path w="426720" h="596264">
                  <a:moveTo>
                    <a:pt x="242417" y="67525"/>
                  </a:moveTo>
                  <a:lnTo>
                    <a:pt x="241617" y="67170"/>
                  </a:lnTo>
                  <a:lnTo>
                    <a:pt x="240728" y="66967"/>
                  </a:lnTo>
                  <a:lnTo>
                    <a:pt x="237642" y="66967"/>
                  </a:lnTo>
                  <a:lnTo>
                    <a:pt x="237642" y="123609"/>
                  </a:lnTo>
                  <a:lnTo>
                    <a:pt x="240728" y="123609"/>
                  </a:lnTo>
                  <a:lnTo>
                    <a:pt x="241617" y="123393"/>
                  </a:lnTo>
                  <a:lnTo>
                    <a:pt x="242417" y="123050"/>
                  </a:lnTo>
                  <a:lnTo>
                    <a:pt x="242417" y="67525"/>
                  </a:lnTo>
                  <a:close/>
                </a:path>
                <a:path w="426720" h="596264">
                  <a:moveTo>
                    <a:pt x="246303" y="71666"/>
                  </a:moveTo>
                  <a:lnTo>
                    <a:pt x="245554" y="70027"/>
                  </a:lnTo>
                  <a:lnTo>
                    <a:pt x="244373" y="68859"/>
                  </a:lnTo>
                  <a:lnTo>
                    <a:pt x="244373" y="121729"/>
                  </a:lnTo>
                  <a:lnTo>
                    <a:pt x="245554" y="120548"/>
                  </a:lnTo>
                  <a:lnTo>
                    <a:pt x="246303" y="118922"/>
                  </a:lnTo>
                  <a:lnTo>
                    <a:pt x="246303" y="117106"/>
                  </a:lnTo>
                  <a:lnTo>
                    <a:pt x="246303" y="71666"/>
                  </a:lnTo>
                  <a:close/>
                </a:path>
                <a:path w="426720" h="596264">
                  <a:moveTo>
                    <a:pt x="298399" y="514756"/>
                  </a:moveTo>
                  <a:lnTo>
                    <a:pt x="298069" y="512368"/>
                  </a:lnTo>
                  <a:lnTo>
                    <a:pt x="295325" y="507593"/>
                  </a:lnTo>
                  <a:lnTo>
                    <a:pt x="292379" y="505891"/>
                  </a:lnTo>
                  <a:lnTo>
                    <a:pt x="287680" y="505891"/>
                  </a:lnTo>
                  <a:lnTo>
                    <a:pt x="286156" y="506310"/>
                  </a:lnTo>
                  <a:lnTo>
                    <a:pt x="282765" y="508266"/>
                  </a:lnTo>
                  <a:lnTo>
                    <a:pt x="281305" y="510171"/>
                  </a:lnTo>
                  <a:lnTo>
                    <a:pt x="280073" y="514743"/>
                  </a:lnTo>
                  <a:lnTo>
                    <a:pt x="280403" y="517118"/>
                  </a:lnTo>
                  <a:lnTo>
                    <a:pt x="283159" y="521893"/>
                  </a:lnTo>
                  <a:lnTo>
                    <a:pt x="286092" y="523595"/>
                  </a:lnTo>
                  <a:lnTo>
                    <a:pt x="289242" y="523595"/>
                  </a:lnTo>
                  <a:lnTo>
                    <a:pt x="290791" y="523595"/>
                  </a:lnTo>
                  <a:lnTo>
                    <a:pt x="292315" y="523176"/>
                  </a:lnTo>
                  <a:lnTo>
                    <a:pt x="295706" y="521220"/>
                  </a:lnTo>
                  <a:lnTo>
                    <a:pt x="297167" y="519315"/>
                  </a:lnTo>
                  <a:lnTo>
                    <a:pt x="298399" y="514756"/>
                  </a:lnTo>
                  <a:close/>
                </a:path>
                <a:path w="426720" h="596264">
                  <a:moveTo>
                    <a:pt x="298399" y="251231"/>
                  </a:moveTo>
                  <a:lnTo>
                    <a:pt x="297167" y="246672"/>
                  </a:lnTo>
                  <a:lnTo>
                    <a:pt x="295706" y="244754"/>
                  </a:lnTo>
                  <a:lnTo>
                    <a:pt x="292315" y="242798"/>
                  </a:lnTo>
                  <a:lnTo>
                    <a:pt x="290791" y="242392"/>
                  </a:lnTo>
                  <a:lnTo>
                    <a:pt x="286092" y="242392"/>
                  </a:lnTo>
                  <a:lnTo>
                    <a:pt x="283146" y="244081"/>
                  </a:lnTo>
                  <a:lnTo>
                    <a:pt x="280403" y="248869"/>
                  </a:lnTo>
                  <a:lnTo>
                    <a:pt x="280073" y="251244"/>
                  </a:lnTo>
                  <a:lnTo>
                    <a:pt x="281305" y="255816"/>
                  </a:lnTo>
                  <a:lnTo>
                    <a:pt x="282765" y="257708"/>
                  </a:lnTo>
                  <a:lnTo>
                    <a:pt x="286156" y="259676"/>
                  </a:lnTo>
                  <a:lnTo>
                    <a:pt x="287680" y="260083"/>
                  </a:lnTo>
                  <a:lnTo>
                    <a:pt x="289229" y="260083"/>
                  </a:lnTo>
                  <a:lnTo>
                    <a:pt x="292379" y="260083"/>
                  </a:lnTo>
                  <a:lnTo>
                    <a:pt x="295313" y="258394"/>
                  </a:lnTo>
                  <a:lnTo>
                    <a:pt x="298069" y="253619"/>
                  </a:lnTo>
                  <a:lnTo>
                    <a:pt x="298399" y="251231"/>
                  </a:lnTo>
                  <a:close/>
                </a:path>
                <a:path w="426720" h="596264">
                  <a:moveTo>
                    <a:pt x="340918" y="143624"/>
                  </a:moveTo>
                  <a:lnTo>
                    <a:pt x="339813" y="143852"/>
                  </a:lnTo>
                  <a:lnTo>
                    <a:pt x="338785" y="144500"/>
                  </a:lnTo>
                  <a:lnTo>
                    <a:pt x="321144" y="171297"/>
                  </a:lnTo>
                  <a:lnTo>
                    <a:pt x="320954" y="172491"/>
                  </a:lnTo>
                  <a:lnTo>
                    <a:pt x="321183" y="173609"/>
                  </a:lnTo>
                  <a:lnTo>
                    <a:pt x="340918" y="143624"/>
                  </a:lnTo>
                  <a:close/>
                </a:path>
                <a:path w="426720" h="596264">
                  <a:moveTo>
                    <a:pt x="345427" y="145059"/>
                  </a:moveTo>
                  <a:lnTo>
                    <a:pt x="343674" y="143903"/>
                  </a:lnTo>
                  <a:lnTo>
                    <a:pt x="343103" y="143700"/>
                  </a:lnTo>
                  <a:lnTo>
                    <a:pt x="342519" y="143598"/>
                  </a:lnTo>
                  <a:lnTo>
                    <a:pt x="321805" y="175082"/>
                  </a:lnTo>
                  <a:lnTo>
                    <a:pt x="322122" y="175577"/>
                  </a:lnTo>
                  <a:lnTo>
                    <a:pt x="322541" y="176022"/>
                  </a:lnTo>
                  <a:lnTo>
                    <a:pt x="324294" y="177177"/>
                  </a:lnTo>
                  <a:lnTo>
                    <a:pt x="345427" y="145059"/>
                  </a:lnTo>
                  <a:close/>
                </a:path>
                <a:path w="426720" h="596264">
                  <a:moveTo>
                    <a:pt x="354076" y="459054"/>
                  </a:moveTo>
                  <a:lnTo>
                    <a:pt x="352844" y="454482"/>
                  </a:lnTo>
                  <a:lnTo>
                    <a:pt x="351383" y="452577"/>
                  </a:lnTo>
                  <a:lnTo>
                    <a:pt x="347992" y="450621"/>
                  </a:lnTo>
                  <a:lnTo>
                    <a:pt x="346468" y="450215"/>
                  </a:lnTo>
                  <a:lnTo>
                    <a:pt x="341769" y="450215"/>
                  </a:lnTo>
                  <a:lnTo>
                    <a:pt x="338823" y="451904"/>
                  </a:lnTo>
                  <a:lnTo>
                    <a:pt x="336080" y="456679"/>
                  </a:lnTo>
                  <a:lnTo>
                    <a:pt x="335749" y="459066"/>
                  </a:lnTo>
                  <a:lnTo>
                    <a:pt x="336981" y="463626"/>
                  </a:lnTo>
                  <a:lnTo>
                    <a:pt x="338442" y="465531"/>
                  </a:lnTo>
                  <a:lnTo>
                    <a:pt x="341833" y="467499"/>
                  </a:lnTo>
                  <a:lnTo>
                    <a:pt x="343357" y="467906"/>
                  </a:lnTo>
                  <a:lnTo>
                    <a:pt x="344906" y="467906"/>
                  </a:lnTo>
                  <a:lnTo>
                    <a:pt x="348056" y="467906"/>
                  </a:lnTo>
                  <a:lnTo>
                    <a:pt x="350989" y="466217"/>
                  </a:lnTo>
                  <a:lnTo>
                    <a:pt x="353745" y="461441"/>
                  </a:lnTo>
                  <a:lnTo>
                    <a:pt x="354076" y="459054"/>
                  </a:lnTo>
                  <a:close/>
                </a:path>
                <a:path w="426720" h="596264">
                  <a:moveTo>
                    <a:pt x="354076" y="306933"/>
                  </a:moveTo>
                  <a:lnTo>
                    <a:pt x="353745" y="304546"/>
                  </a:lnTo>
                  <a:lnTo>
                    <a:pt x="351002" y="299770"/>
                  </a:lnTo>
                  <a:lnTo>
                    <a:pt x="348056" y="298081"/>
                  </a:lnTo>
                  <a:lnTo>
                    <a:pt x="343357" y="298081"/>
                  </a:lnTo>
                  <a:lnTo>
                    <a:pt x="341833" y="298488"/>
                  </a:lnTo>
                  <a:lnTo>
                    <a:pt x="338442" y="300443"/>
                  </a:lnTo>
                  <a:lnTo>
                    <a:pt x="336981" y="302348"/>
                  </a:lnTo>
                  <a:lnTo>
                    <a:pt x="335749" y="306920"/>
                  </a:lnTo>
                  <a:lnTo>
                    <a:pt x="336080" y="309308"/>
                  </a:lnTo>
                  <a:lnTo>
                    <a:pt x="338836" y="314083"/>
                  </a:lnTo>
                  <a:lnTo>
                    <a:pt x="341769" y="315772"/>
                  </a:lnTo>
                  <a:lnTo>
                    <a:pt x="344919" y="315772"/>
                  </a:lnTo>
                  <a:lnTo>
                    <a:pt x="346468" y="315772"/>
                  </a:lnTo>
                  <a:lnTo>
                    <a:pt x="347992" y="315366"/>
                  </a:lnTo>
                  <a:lnTo>
                    <a:pt x="351383" y="313397"/>
                  </a:lnTo>
                  <a:lnTo>
                    <a:pt x="352844" y="311505"/>
                  </a:lnTo>
                  <a:lnTo>
                    <a:pt x="354076" y="306933"/>
                  </a:lnTo>
                  <a:close/>
                </a:path>
                <a:path w="426720" h="596264">
                  <a:moveTo>
                    <a:pt x="375691" y="165430"/>
                  </a:moveTo>
                  <a:lnTo>
                    <a:pt x="375373" y="164922"/>
                  </a:lnTo>
                  <a:lnTo>
                    <a:pt x="374942" y="164477"/>
                  </a:lnTo>
                  <a:lnTo>
                    <a:pt x="373202" y="163334"/>
                  </a:lnTo>
                  <a:lnTo>
                    <a:pt x="352069" y="195453"/>
                  </a:lnTo>
                  <a:lnTo>
                    <a:pt x="353809" y="196608"/>
                  </a:lnTo>
                  <a:lnTo>
                    <a:pt x="354380" y="196811"/>
                  </a:lnTo>
                  <a:lnTo>
                    <a:pt x="354977" y="196913"/>
                  </a:lnTo>
                  <a:lnTo>
                    <a:pt x="375691" y="165430"/>
                  </a:lnTo>
                  <a:close/>
                </a:path>
                <a:path w="426720" h="596264">
                  <a:moveTo>
                    <a:pt x="376555" y="168021"/>
                  </a:moveTo>
                  <a:lnTo>
                    <a:pt x="376313" y="166916"/>
                  </a:lnTo>
                  <a:lnTo>
                    <a:pt x="356577" y="196900"/>
                  </a:lnTo>
                  <a:lnTo>
                    <a:pt x="357695" y="196672"/>
                  </a:lnTo>
                  <a:lnTo>
                    <a:pt x="358724" y="196024"/>
                  </a:lnTo>
                  <a:lnTo>
                    <a:pt x="359397" y="194995"/>
                  </a:lnTo>
                  <a:lnTo>
                    <a:pt x="376351" y="169227"/>
                  </a:lnTo>
                  <a:lnTo>
                    <a:pt x="376555" y="168021"/>
                  </a:lnTo>
                  <a:close/>
                </a:path>
                <a:path w="426720" h="596264">
                  <a:moveTo>
                    <a:pt x="377101" y="376491"/>
                  </a:moveTo>
                  <a:lnTo>
                    <a:pt x="371817" y="371208"/>
                  </a:lnTo>
                  <a:lnTo>
                    <a:pt x="358787" y="371208"/>
                  </a:lnTo>
                  <a:lnTo>
                    <a:pt x="353504" y="376491"/>
                  </a:lnTo>
                  <a:lnTo>
                    <a:pt x="353504" y="389509"/>
                  </a:lnTo>
                  <a:lnTo>
                    <a:pt x="358787" y="394792"/>
                  </a:lnTo>
                  <a:lnTo>
                    <a:pt x="365302" y="394792"/>
                  </a:lnTo>
                  <a:lnTo>
                    <a:pt x="371817" y="394792"/>
                  </a:lnTo>
                  <a:lnTo>
                    <a:pt x="377101" y="389509"/>
                  </a:lnTo>
                  <a:lnTo>
                    <a:pt x="377101" y="376491"/>
                  </a:lnTo>
                  <a:close/>
                </a:path>
                <a:path w="426720" h="596264">
                  <a:moveTo>
                    <a:pt x="426326" y="382993"/>
                  </a:moveTo>
                  <a:lnTo>
                    <a:pt x="422109" y="340575"/>
                  </a:lnTo>
                  <a:lnTo>
                    <a:pt x="409562" y="300012"/>
                  </a:lnTo>
                  <a:lnTo>
                    <a:pt x="393890" y="270319"/>
                  </a:lnTo>
                  <a:lnTo>
                    <a:pt x="393890" y="382993"/>
                  </a:lnTo>
                  <a:lnTo>
                    <a:pt x="387413" y="430987"/>
                  </a:lnTo>
                  <a:lnTo>
                    <a:pt x="369176" y="474154"/>
                  </a:lnTo>
                  <a:lnTo>
                    <a:pt x="340893" y="510743"/>
                  </a:lnTo>
                  <a:lnTo>
                    <a:pt x="304304" y="539026"/>
                  </a:lnTo>
                  <a:lnTo>
                    <a:pt x="261150" y="557263"/>
                  </a:lnTo>
                  <a:lnTo>
                    <a:pt x="213156" y="563727"/>
                  </a:lnTo>
                  <a:lnTo>
                    <a:pt x="165163" y="557263"/>
                  </a:lnTo>
                  <a:lnTo>
                    <a:pt x="122008" y="539026"/>
                  </a:lnTo>
                  <a:lnTo>
                    <a:pt x="85420" y="510743"/>
                  </a:lnTo>
                  <a:lnTo>
                    <a:pt x="57137" y="474154"/>
                  </a:lnTo>
                  <a:lnTo>
                    <a:pt x="38900" y="430987"/>
                  </a:lnTo>
                  <a:lnTo>
                    <a:pt x="32435" y="382993"/>
                  </a:lnTo>
                  <a:lnTo>
                    <a:pt x="38900" y="335013"/>
                  </a:lnTo>
                  <a:lnTo>
                    <a:pt x="57137" y="291846"/>
                  </a:lnTo>
                  <a:lnTo>
                    <a:pt x="85420" y="255257"/>
                  </a:lnTo>
                  <a:lnTo>
                    <a:pt x="122008" y="226974"/>
                  </a:lnTo>
                  <a:lnTo>
                    <a:pt x="165163" y="208737"/>
                  </a:lnTo>
                  <a:lnTo>
                    <a:pt x="213156" y="202260"/>
                  </a:lnTo>
                  <a:lnTo>
                    <a:pt x="261150" y="208737"/>
                  </a:lnTo>
                  <a:lnTo>
                    <a:pt x="304304" y="226974"/>
                  </a:lnTo>
                  <a:lnTo>
                    <a:pt x="340893" y="255257"/>
                  </a:lnTo>
                  <a:lnTo>
                    <a:pt x="369176" y="291846"/>
                  </a:lnTo>
                  <a:lnTo>
                    <a:pt x="387413" y="335013"/>
                  </a:lnTo>
                  <a:lnTo>
                    <a:pt x="393890" y="382993"/>
                  </a:lnTo>
                  <a:lnTo>
                    <a:pt x="393890" y="270319"/>
                  </a:lnTo>
                  <a:lnTo>
                    <a:pt x="363893" y="232257"/>
                  </a:lnTo>
                  <a:lnTo>
                    <a:pt x="339153" y="211315"/>
                  </a:lnTo>
                  <a:lnTo>
                    <a:pt x="350342" y="194310"/>
                  </a:lnTo>
                  <a:lnTo>
                    <a:pt x="350951" y="194729"/>
                  </a:lnTo>
                  <a:lnTo>
                    <a:pt x="372097" y="162610"/>
                  </a:lnTo>
                  <a:lnTo>
                    <a:pt x="369392" y="160832"/>
                  </a:lnTo>
                  <a:lnTo>
                    <a:pt x="348615" y="192392"/>
                  </a:lnTo>
                  <a:lnTo>
                    <a:pt x="347510" y="191668"/>
                  </a:lnTo>
                  <a:lnTo>
                    <a:pt x="368287" y="160096"/>
                  </a:lnTo>
                  <a:lnTo>
                    <a:pt x="365582" y="158318"/>
                  </a:lnTo>
                  <a:lnTo>
                    <a:pt x="344805" y="189890"/>
                  </a:lnTo>
                  <a:lnTo>
                    <a:pt x="343700" y="189166"/>
                  </a:lnTo>
                  <a:lnTo>
                    <a:pt x="364477" y="157594"/>
                  </a:lnTo>
                  <a:lnTo>
                    <a:pt x="361772" y="155816"/>
                  </a:lnTo>
                  <a:lnTo>
                    <a:pt x="340995" y="187375"/>
                  </a:lnTo>
                  <a:lnTo>
                    <a:pt x="339890" y="186651"/>
                  </a:lnTo>
                  <a:lnTo>
                    <a:pt x="360667" y="155079"/>
                  </a:lnTo>
                  <a:lnTo>
                    <a:pt x="357962" y="153301"/>
                  </a:lnTo>
                  <a:lnTo>
                    <a:pt x="337185" y="184873"/>
                  </a:lnTo>
                  <a:lnTo>
                    <a:pt x="336092" y="184150"/>
                  </a:lnTo>
                  <a:lnTo>
                    <a:pt x="356857" y="152577"/>
                  </a:lnTo>
                  <a:lnTo>
                    <a:pt x="354152" y="150799"/>
                  </a:lnTo>
                  <a:lnTo>
                    <a:pt x="333387" y="182359"/>
                  </a:lnTo>
                  <a:lnTo>
                    <a:pt x="332282" y="181635"/>
                  </a:lnTo>
                  <a:lnTo>
                    <a:pt x="353047" y="150063"/>
                  </a:lnTo>
                  <a:lnTo>
                    <a:pt x="350342" y="148285"/>
                  </a:lnTo>
                  <a:lnTo>
                    <a:pt x="329565" y="179857"/>
                  </a:lnTo>
                  <a:lnTo>
                    <a:pt x="328460" y="179133"/>
                  </a:lnTo>
                  <a:lnTo>
                    <a:pt x="349237" y="147561"/>
                  </a:lnTo>
                  <a:lnTo>
                    <a:pt x="346532" y="145783"/>
                  </a:lnTo>
                  <a:lnTo>
                    <a:pt x="325399" y="177901"/>
                  </a:lnTo>
                  <a:lnTo>
                    <a:pt x="326021" y="178320"/>
                  </a:lnTo>
                  <a:lnTo>
                    <a:pt x="314693" y="195516"/>
                  </a:lnTo>
                  <a:lnTo>
                    <a:pt x="276123" y="179285"/>
                  </a:lnTo>
                  <a:lnTo>
                    <a:pt x="234607" y="170903"/>
                  </a:lnTo>
                  <a:lnTo>
                    <a:pt x="234607" y="152361"/>
                  </a:lnTo>
                  <a:lnTo>
                    <a:pt x="243611" y="150533"/>
                  </a:lnTo>
                  <a:lnTo>
                    <a:pt x="251968" y="144894"/>
                  </a:lnTo>
                  <a:lnTo>
                    <a:pt x="268516" y="133731"/>
                  </a:lnTo>
                  <a:lnTo>
                    <a:pt x="285330" y="108826"/>
                  </a:lnTo>
                  <a:lnTo>
                    <a:pt x="291503" y="78346"/>
                  </a:lnTo>
                  <a:lnTo>
                    <a:pt x="285330" y="47879"/>
                  </a:lnTo>
                  <a:lnTo>
                    <a:pt x="279704" y="39547"/>
                  </a:lnTo>
                  <a:lnTo>
                    <a:pt x="279704" y="78346"/>
                  </a:lnTo>
                  <a:lnTo>
                    <a:pt x="274459" y="104228"/>
                  </a:lnTo>
                  <a:lnTo>
                    <a:pt x="260184" y="125387"/>
                  </a:lnTo>
                  <a:lnTo>
                    <a:pt x="239026" y="139661"/>
                  </a:lnTo>
                  <a:lnTo>
                    <a:pt x="234607" y="140563"/>
                  </a:lnTo>
                  <a:lnTo>
                    <a:pt x="234607" y="123609"/>
                  </a:lnTo>
                  <a:lnTo>
                    <a:pt x="235699" y="123609"/>
                  </a:lnTo>
                  <a:lnTo>
                    <a:pt x="235699" y="66967"/>
                  </a:lnTo>
                  <a:lnTo>
                    <a:pt x="230936" y="66967"/>
                  </a:lnTo>
                  <a:lnTo>
                    <a:pt x="230936" y="122631"/>
                  </a:lnTo>
                  <a:lnTo>
                    <a:pt x="228993" y="122631"/>
                  </a:lnTo>
                  <a:lnTo>
                    <a:pt x="228993" y="66967"/>
                  </a:lnTo>
                  <a:lnTo>
                    <a:pt x="224218" y="66967"/>
                  </a:lnTo>
                  <a:lnTo>
                    <a:pt x="224218" y="122631"/>
                  </a:lnTo>
                  <a:lnTo>
                    <a:pt x="222262" y="122631"/>
                  </a:lnTo>
                  <a:lnTo>
                    <a:pt x="222262" y="66967"/>
                  </a:lnTo>
                  <a:lnTo>
                    <a:pt x="217500" y="66967"/>
                  </a:lnTo>
                  <a:lnTo>
                    <a:pt x="217500" y="122631"/>
                  </a:lnTo>
                  <a:lnTo>
                    <a:pt x="215557" y="122631"/>
                  </a:lnTo>
                  <a:lnTo>
                    <a:pt x="215557" y="66967"/>
                  </a:lnTo>
                  <a:lnTo>
                    <a:pt x="210781" y="66967"/>
                  </a:lnTo>
                  <a:lnTo>
                    <a:pt x="210781" y="122631"/>
                  </a:lnTo>
                  <a:lnTo>
                    <a:pt x="208838" y="122631"/>
                  </a:lnTo>
                  <a:lnTo>
                    <a:pt x="208838" y="66967"/>
                  </a:lnTo>
                  <a:lnTo>
                    <a:pt x="204076" y="66967"/>
                  </a:lnTo>
                  <a:lnTo>
                    <a:pt x="204076" y="122631"/>
                  </a:lnTo>
                  <a:lnTo>
                    <a:pt x="202107" y="122631"/>
                  </a:lnTo>
                  <a:lnTo>
                    <a:pt x="202107" y="66967"/>
                  </a:lnTo>
                  <a:lnTo>
                    <a:pt x="197345" y="66967"/>
                  </a:lnTo>
                  <a:lnTo>
                    <a:pt x="197345" y="122631"/>
                  </a:lnTo>
                  <a:lnTo>
                    <a:pt x="195402" y="122631"/>
                  </a:lnTo>
                  <a:lnTo>
                    <a:pt x="195402" y="66967"/>
                  </a:lnTo>
                  <a:lnTo>
                    <a:pt x="190627" y="66967"/>
                  </a:lnTo>
                  <a:lnTo>
                    <a:pt x="190627" y="123609"/>
                  </a:lnTo>
                  <a:lnTo>
                    <a:pt x="191731" y="123609"/>
                  </a:lnTo>
                  <a:lnTo>
                    <a:pt x="191731" y="140563"/>
                  </a:lnTo>
                  <a:lnTo>
                    <a:pt x="187274" y="139661"/>
                  </a:lnTo>
                  <a:lnTo>
                    <a:pt x="166128" y="125387"/>
                  </a:lnTo>
                  <a:lnTo>
                    <a:pt x="151853" y="104228"/>
                  </a:lnTo>
                  <a:lnTo>
                    <a:pt x="146621" y="78346"/>
                  </a:lnTo>
                  <a:lnTo>
                    <a:pt x="151853" y="52476"/>
                  </a:lnTo>
                  <a:lnTo>
                    <a:pt x="166128" y="31318"/>
                  </a:lnTo>
                  <a:lnTo>
                    <a:pt x="187274" y="17043"/>
                  </a:lnTo>
                  <a:lnTo>
                    <a:pt x="213156" y="11798"/>
                  </a:lnTo>
                  <a:lnTo>
                    <a:pt x="239026" y="17043"/>
                  </a:lnTo>
                  <a:lnTo>
                    <a:pt x="260184" y="31318"/>
                  </a:lnTo>
                  <a:lnTo>
                    <a:pt x="274459" y="52476"/>
                  </a:lnTo>
                  <a:lnTo>
                    <a:pt x="279704" y="78346"/>
                  </a:lnTo>
                  <a:lnTo>
                    <a:pt x="279704" y="39547"/>
                  </a:lnTo>
                  <a:lnTo>
                    <a:pt x="268516" y="22974"/>
                  </a:lnTo>
                  <a:lnTo>
                    <a:pt x="251968" y="11798"/>
                  </a:lnTo>
                  <a:lnTo>
                    <a:pt x="243611" y="6172"/>
                  </a:lnTo>
                  <a:lnTo>
                    <a:pt x="213156" y="0"/>
                  </a:lnTo>
                  <a:lnTo>
                    <a:pt x="182689" y="6172"/>
                  </a:lnTo>
                  <a:lnTo>
                    <a:pt x="157784" y="22974"/>
                  </a:lnTo>
                  <a:lnTo>
                    <a:pt x="140982" y="47879"/>
                  </a:lnTo>
                  <a:lnTo>
                    <a:pt x="134823" y="78346"/>
                  </a:lnTo>
                  <a:lnTo>
                    <a:pt x="140982" y="108826"/>
                  </a:lnTo>
                  <a:lnTo>
                    <a:pt x="157784" y="133731"/>
                  </a:lnTo>
                  <a:lnTo>
                    <a:pt x="182689" y="150533"/>
                  </a:lnTo>
                  <a:lnTo>
                    <a:pt x="191731" y="152361"/>
                  </a:lnTo>
                  <a:lnTo>
                    <a:pt x="191731" y="170903"/>
                  </a:lnTo>
                  <a:lnTo>
                    <a:pt x="170738" y="174040"/>
                  </a:lnTo>
                  <a:lnTo>
                    <a:pt x="150190" y="179285"/>
                  </a:lnTo>
                  <a:lnTo>
                    <a:pt x="130187" y="186588"/>
                  </a:lnTo>
                  <a:lnTo>
                    <a:pt x="112064" y="195300"/>
                  </a:lnTo>
                  <a:lnTo>
                    <a:pt x="100888" y="178320"/>
                  </a:lnTo>
                  <a:lnTo>
                    <a:pt x="101511" y="177901"/>
                  </a:lnTo>
                  <a:lnTo>
                    <a:pt x="80378" y="145783"/>
                  </a:lnTo>
                  <a:lnTo>
                    <a:pt x="77673" y="147561"/>
                  </a:lnTo>
                  <a:lnTo>
                    <a:pt x="98450" y="179133"/>
                  </a:lnTo>
                  <a:lnTo>
                    <a:pt x="97345" y="179857"/>
                  </a:lnTo>
                  <a:lnTo>
                    <a:pt x="76568" y="148285"/>
                  </a:lnTo>
                  <a:lnTo>
                    <a:pt x="73863" y="150063"/>
                  </a:lnTo>
                  <a:lnTo>
                    <a:pt x="94640" y="181635"/>
                  </a:lnTo>
                  <a:lnTo>
                    <a:pt x="93535" y="182359"/>
                  </a:lnTo>
                  <a:lnTo>
                    <a:pt x="72771" y="150799"/>
                  </a:lnTo>
                  <a:lnTo>
                    <a:pt x="70065" y="152577"/>
                  </a:lnTo>
                  <a:lnTo>
                    <a:pt x="90830" y="184150"/>
                  </a:lnTo>
                  <a:lnTo>
                    <a:pt x="89725" y="184873"/>
                  </a:lnTo>
                  <a:lnTo>
                    <a:pt x="68961" y="153301"/>
                  </a:lnTo>
                  <a:lnTo>
                    <a:pt x="66243" y="155079"/>
                  </a:lnTo>
                  <a:lnTo>
                    <a:pt x="87020" y="186651"/>
                  </a:lnTo>
                  <a:lnTo>
                    <a:pt x="85915" y="187375"/>
                  </a:lnTo>
                  <a:lnTo>
                    <a:pt x="65138" y="155816"/>
                  </a:lnTo>
                  <a:lnTo>
                    <a:pt x="62433" y="157594"/>
                  </a:lnTo>
                  <a:lnTo>
                    <a:pt x="83210" y="189166"/>
                  </a:lnTo>
                  <a:lnTo>
                    <a:pt x="82105" y="189890"/>
                  </a:lnTo>
                  <a:lnTo>
                    <a:pt x="61328" y="158318"/>
                  </a:lnTo>
                  <a:lnTo>
                    <a:pt x="58623" y="160096"/>
                  </a:lnTo>
                  <a:lnTo>
                    <a:pt x="79400" y="191668"/>
                  </a:lnTo>
                  <a:lnTo>
                    <a:pt x="78295" y="192392"/>
                  </a:lnTo>
                  <a:lnTo>
                    <a:pt x="57518" y="160832"/>
                  </a:lnTo>
                  <a:lnTo>
                    <a:pt x="54813" y="162610"/>
                  </a:lnTo>
                  <a:lnTo>
                    <a:pt x="75958" y="194729"/>
                  </a:lnTo>
                  <a:lnTo>
                    <a:pt x="76581" y="194310"/>
                  </a:lnTo>
                  <a:lnTo>
                    <a:pt x="87553" y="211010"/>
                  </a:lnTo>
                  <a:lnTo>
                    <a:pt x="48539" y="247535"/>
                  </a:lnTo>
                  <a:lnTo>
                    <a:pt x="25666" y="281470"/>
                  </a:lnTo>
                  <a:lnTo>
                    <a:pt x="9436" y="320027"/>
                  </a:lnTo>
                  <a:lnTo>
                    <a:pt x="1054" y="361594"/>
                  </a:lnTo>
                  <a:lnTo>
                    <a:pt x="0" y="382993"/>
                  </a:lnTo>
                  <a:lnTo>
                    <a:pt x="1054" y="404406"/>
                  </a:lnTo>
                  <a:lnTo>
                    <a:pt x="9436" y="445960"/>
                  </a:lnTo>
                  <a:lnTo>
                    <a:pt x="25666" y="484517"/>
                  </a:lnTo>
                  <a:lnTo>
                    <a:pt x="48539" y="518452"/>
                  </a:lnTo>
                  <a:lnTo>
                    <a:pt x="77698" y="547611"/>
                  </a:lnTo>
                  <a:lnTo>
                    <a:pt x="111633" y="570496"/>
                  </a:lnTo>
                  <a:lnTo>
                    <a:pt x="150190" y="586714"/>
                  </a:lnTo>
                  <a:lnTo>
                    <a:pt x="191744" y="595096"/>
                  </a:lnTo>
                  <a:lnTo>
                    <a:pt x="213156" y="596150"/>
                  </a:lnTo>
                  <a:lnTo>
                    <a:pt x="234556" y="595096"/>
                  </a:lnTo>
                  <a:lnTo>
                    <a:pt x="276123" y="586714"/>
                  </a:lnTo>
                  <a:lnTo>
                    <a:pt x="314680" y="570496"/>
                  </a:lnTo>
                  <a:lnTo>
                    <a:pt x="325831" y="563727"/>
                  </a:lnTo>
                  <a:lnTo>
                    <a:pt x="332193" y="559879"/>
                  </a:lnTo>
                  <a:lnTo>
                    <a:pt x="363893" y="533717"/>
                  </a:lnTo>
                  <a:lnTo>
                    <a:pt x="390042" y="502031"/>
                  </a:lnTo>
                  <a:lnTo>
                    <a:pt x="409562" y="465975"/>
                  </a:lnTo>
                  <a:lnTo>
                    <a:pt x="422109" y="425411"/>
                  </a:lnTo>
                  <a:lnTo>
                    <a:pt x="425259" y="404406"/>
                  </a:lnTo>
                  <a:lnTo>
                    <a:pt x="426326" y="382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5569572" y="3054032"/>
            <a:ext cx="851535" cy="851535"/>
            <a:chOff x="5569572" y="3054032"/>
            <a:chExt cx="851535" cy="851535"/>
          </a:xfrm>
        </p:grpSpPr>
        <p:sp>
          <p:nvSpPr>
            <p:cNvPr id="13" name="object 13"/>
            <p:cNvSpPr/>
            <p:nvPr/>
          </p:nvSpPr>
          <p:spPr>
            <a:xfrm>
              <a:off x="5569572" y="3054032"/>
              <a:ext cx="851535" cy="851535"/>
            </a:xfrm>
            <a:custGeom>
              <a:avLst/>
              <a:gdLst/>
              <a:ahLst/>
              <a:cxnLst/>
              <a:rect l="l" t="t" r="r" b="b"/>
              <a:pathLst>
                <a:path w="851535" h="851535">
                  <a:moveTo>
                    <a:pt x="425678" y="0"/>
                  </a:moveTo>
                  <a:lnTo>
                    <a:pt x="379295" y="2497"/>
                  </a:lnTo>
                  <a:lnTo>
                    <a:pt x="334358" y="9817"/>
                  </a:lnTo>
                  <a:lnTo>
                    <a:pt x="291128" y="21700"/>
                  </a:lnTo>
                  <a:lnTo>
                    <a:pt x="249865" y="37886"/>
                  </a:lnTo>
                  <a:lnTo>
                    <a:pt x="210827" y="58115"/>
                  </a:lnTo>
                  <a:lnTo>
                    <a:pt x="174275" y="82128"/>
                  </a:lnTo>
                  <a:lnTo>
                    <a:pt x="140468" y="109665"/>
                  </a:lnTo>
                  <a:lnTo>
                    <a:pt x="109666" y="140466"/>
                  </a:lnTo>
                  <a:lnTo>
                    <a:pt x="82129" y="174272"/>
                  </a:lnTo>
                  <a:lnTo>
                    <a:pt x="58116" y="210823"/>
                  </a:lnTo>
                  <a:lnTo>
                    <a:pt x="37886" y="249860"/>
                  </a:lnTo>
                  <a:lnTo>
                    <a:pt x="21700" y="291122"/>
                  </a:lnTo>
                  <a:lnTo>
                    <a:pt x="9817" y="334350"/>
                  </a:lnTo>
                  <a:lnTo>
                    <a:pt x="2497" y="379284"/>
                  </a:lnTo>
                  <a:lnTo>
                    <a:pt x="0" y="425665"/>
                  </a:lnTo>
                  <a:lnTo>
                    <a:pt x="2497" y="472049"/>
                  </a:lnTo>
                  <a:lnTo>
                    <a:pt x="9817" y="516985"/>
                  </a:lnTo>
                  <a:lnTo>
                    <a:pt x="21700" y="560215"/>
                  </a:lnTo>
                  <a:lnTo>
                    <a:pt x="37886" y="601479"/>
                  </a:lnTo>
                  <a:lnTo>
                    <a:pt x="58116" y="640516"/>
                  </a:lnTo>
                  <a:lnTo>
                    <a:pt x="82129" y="677069"/>
                  </a:lnTo>
                  <a:lnTo>
                    <a:pt x="109666" y="710875"/>
                  </a:lnTo>
                  <a:lnTo>
                    <a:pt x="140468" y="741677"/>
                  </a:lnTo>
                  <a:lnTo>
                    <a:pt x="174275" y="769215"/>
                  </a:lnTo>
                  <a:lnTo>
                    <a:pt x="210827" y="793228"/>
                  </a:lnTo>
                  <a:lnTo>
                    <a:pt x="249865" y="813457"/>
                  </a:lnTo>
                  <a:lnTo>
                    <a:pt x="291128" y="829643"/>
                  </a:lnTo>
                  <a:lnTo>
                    <a:pt x="334358" y="841526"/>
                  </a:lnTo>
                  <a:lnTo>
                    <a:pt x="379295" y="848846"/>
                  </a:lnTo>
                  <a:lnTo>
                    <a:pt x="425678" y="851344"/>
                  </a:lnTo>
                  <a:lnTo>
                    <a:pt x="472059" y="848846"/>
                  </a:lnTo>
                  <a:lnTo>
                    <a:pt x="516994" y="841526"/>
                  </a:lnTo>
                  <a:lnTo>
                    <a:pt x="560223" y="829643"/>
                  </a:lnTo>
                  <a:lnTo>
                    <a:pt x="601486" y="813457"/>
                  </a:lnTo>
                  <a:lnTo>
                    <a:pt x="640524" y="793228"/>
                  </a:lnTo>
                  <a:lnTo>
                    <a:pt x="677076" y="769215"/>
                  </a:lnTo>
                  <a:lnTo>
                    <a:pt x="710883" y="741677"/>
                  </a:lnTo>
                  <a:lnTo>
                    <a:pt x="741685" y="710875"/>
                  </a:lnTo>
                  <a:lnTo>
                    <a:pt x="769224" y="677069"/>
                  </a:lnTo>
                  <a:lnTo>
                    <a:pt x="793238" y="640516"/>
                  </a:lnTo>
                  <a:lnTo>
                    <a:pt x="813468" y="601479"/>
                  </a:lnTo>
                  <a:lnTo>
                    <a:pt x="829655" y="560215"/>
                  </a:lnTo>
                  <a:lnTo>
                    <a:pt x="841538" y="516985"/>
                  </a:lnTo>
                  <a:lnTo>
                    <a:pt x="848859" y="472049"/>
                  </a:lnTo>
                  <a:lnTo>
                    <a:pt x="851357" y="425665"/>
                  </a:lnTo>
                  <a:lnTo>
                    <a:pt x="848859" y="379284"/>
                  </a:lnTo>
                  <a:lnTo>
                    <a:pt x="841538" y="334350"/>
                  </a:lnTo>
                  <a:lnTo>
                    <a:pt x="829655" y="291122"/>
                  </a:lnTo>
                  <a:lnTo>
                    <a:pt x="813468" y="249860"/>
                  </a:lnTo>
                  <a:lnTo>
                    <a:pt x="793238" y="210823"/>
                  </a:lnTo>
                  <a:lnTo>
                    <a:pt x="769224" y="174272"/>
                  </a:lnTo>
                  <a:lnTo>
                    <a:pt x="741685" y="140466"/>
                  </a:lnTo>
                  <a:lnTo>
                    <a:pt x="710883" y="109665"/>
                  </a:lnTo>
                  <a:lnTo>
                    <a:pt x="677076" y="82128"/>
                  </a:lnTo>
                  <a:lnTo>
                    <a:pt x="640524" y="58115"/>
                  </a:lnTo>
                  <a:lnTo>
                    <a:pt x="601486" y="37886"/>
                  </a:lnTo>
                  <a:lnTo>
                    <a:pt x="560223" y="21700"/>
                  </a:lnTo>
                  <a:lnTo>
                    <a:pt x="516994" y="9817"/>
                  </a:lnTo>
                  <a:lnTo>
                    <a:pt x="472059" y="2497"/>
                  </a:lnTo>
                  <a:lnTo>
                    <a:pt x="42567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724258" y="3209683"/>
              <a:ext cx="542290" cy="541020"/>
            </a:xfrm>
            <a:custGeom>
              <a:avLst/>
              <a:gdLst/>
              <a:ahLst/>
              <a:cxnLst/>
              <a:rect l="l" t="t" r="r" b="b"/>
              <a:pathLst>
                <a:path w="542289" h="541020">
                  <a:moveTo>
                    <a:pt x="270992" y="0"/>
                  </a:moveTo>
                  <a:lnTo>
                    <a:pt x="222343" y="3809"/>
                  </a:lnTo>
                  <a:lnTo>
                    <a:pt x="176530" y="16509"/>
                  </a:lnTo>
                  <a:lnTo>
                    <a:pt x="134322" y="36829"/>
                  </a:lnTo>
                  <a:lnTo>
                    <a:pt x="96492" y="63499"/>
                  </a:lnTo>
                  <a:lnTo>
                    <a:pt x="63812" y="96519"/>
                  </a:lnTo>
                  <a:lnTo>
                    <a:pt x="37051" y="134619"/>
                  </a:lnTo>
                  <a:lnTo>
                    <a:pt x="16981" y="176529"/>
                  </a:lnTo>
                  <a:lnTo>
                    <a:pt x="4373" y="222249"/>
                  </a:lnTo>
                  <a:lnTo>
                    <a:pt x="115" y="269239"/>
                  </a:lnTo>
                  <a:lnTo>
                    <a:pt x="0" y="270509"/>
                  </a:lnTo>
                  <a:lnTo>
                    <a:pt x="4258" y="317499"/>
                  </a:lnTo>
                  <a:lnTo>
                    <a:pt x="16981" y="364489"/>
                  </a:lnTo>
                  <a:lnTo>
                    <a:pt x="37051" y="407669"/>
                  </a:lnTo>
                  <a:lnTo>
                    <a:pt x="63812" y="445769"/>
                  </a:lnTo>
                  <a:lnTo>
                    <a:pt x="96492" y="477519"/>
                  </a:lnTo>
                  <a:lnTo>
                    <a:pt x="134322" y="504189"/>
                  </a:lnTo>
                  <a:lnTo>
                    <a:pt x="176530" y="524509"/>
                  </a:lnTo>
                  <a:lnTo>
                    <a:pt x="222343" y="537209"/>
                  </a:lnTo>
                  <a:lnTo>
                    <a:pt x="270992" y="541019"/>
                  </a:lnTo>
                  <a:lnTo>
                    <a:pt x="319637" y="537209"/>
                  </a:lnTo>
                  <a:lnTo>
                    <a:pt x="365448" y="524509"/>
                  </a:lnTo>
                  <a:lnTo>
                    <a:pt x="378637" y="518159"/>
                  </a:lnTo>
                  <a:lnTo>
                    <a:pt x="270992" y="518159"/>
                  </a:lnTo>
                  <a:lnTo>
                    <a:pt x="224531" y="513079"/>
                  </a:lnTo>
                  <a:lnTo>
                    <a:pt x="180947" y="501649"/>
                  </a:lnTo>
                  <a:lnTo>
                    <a:pt x="141049" y="481329"/>
                  </a:lnTo>
                  <a:lnTo>
                    <a:pt x="105647" y="454659"/>
                  </a:lnTo>
                  <a:lnTo>
                    <a:pt x="75550" y="421639"/>
                  </a:lnTo>
                  <a:lnTo>
                    <a:pt x="51566" y="384809"/>
                  </a:lnTo>
                  <a:lnTo>
                    <a:pt x="34505" y="342899"/>
                  </a:lnTo>
                  <a:lnTo>
                    <a:pt x="68006" y="342899"/>
                  </a:lnTo>
                  <a:lnTo>
                    <a:pt x="56995" y="332739"/>
                  </a:lnTo>
                  <a:lnTo>
                    <a:pt x="43573" y="314959"/>
                  </a:lnTo>
                  <a:lnTo>
                    <a:pt x="34031" y="297179"/>
                  </a:lnTo>
                  <a:lnTo>
                    <a:pt x="29651" y="280669"/>
                  </a:lnTo>
                  <a:lnTo>
                    <a:pt x="30343" y="264159"/>
                  </a:lnTo>
                  <a:lnTo>
                    <a:pt x="63368" y="231139"/>
                  </a:lnTo>
                  <a:lnTo>
                    <a:pt x="78968" y="229869"/>
                  </a:lnTo>
                  <a:lnTo>
                    <a:pt x="135608" y="229869"/>
                  </a:lnTo>
                  <a:lnTo>
                    <a:pt x="130388" y="226059"/>
                  </a:lnTo>
                  <a:lnTo>
                    <a:pt x="124262" y="222249"/>
                  </a:lnTo>
                  <a:lnTo>
                    <a:pt x="28460" y="222249"/>
                  </a:lnTo>
                  <a:lnTo>
                    <a:pt x="42767" y="175259"/>
                  </a:lnTo>
                  <a:lnTo>
                    <a:pt x="65538" y="133349"/>
                  </a:lnTo>
                  <a:lnTo>
                    <a:pt x="95763" y="96519"/>
                  </a:lnTo>
                  <a:lnTo>
                    <a:pt x="132432" y="66039"/>
                  </a:lnTo>
                  <a:lnTo>
                    <a:pt x="174533" y="43179"/>
                  </a:lnTo>
                  <a:lnTo>
                    <a:pt x="221057" y="27939"/>
                  </a:lnTo>
                  <a:lnTo>
                    <a:pt x="270992" y="22859"/>
                  </a:lnTo>
                  <a:lnTo>
                    <a:pt x="378637" y="22859"/>
                  </a:lnTo>
                  <a:lnTo>
                    <a:pt x="365448" y="16509"/>
                  </a:lnTo>
                  <a:lnTo>
                    <a:pt x="319637" y="3809"/>
                  </a:lnTo>
                  <a:lnTo>
                    <a:pt x="270992" y="0"/>
                  </a:lnTo>
                  <a:close/>
                </a:path>
                <a:path w="542289" h="541020">
                  <a:moveTo>
                    <a:pt x="321885" y="326389"/>
                  </a:moveTo>
                  <a:lnTo>
                    <a:pt x="293331" y="326389"/>
                  </a:lnTo>
                  <a:lnTo>
                    <a:pt x="303452" y="340359"/>
                  </a:lnTo>
                  <a:lnTo>
                    <a:pt x="307398" y="356869"/>
                  </a:lnTo>
                  <a:lnTo>
                    <a:pt x="307381" y="358139"/>
                  </a:lnTo>
                  <a:lnTo>
                    <a:pt x="307260" y="367029"/>
                  </a:lnTo>
                  <a:lnTo>
                    <a:pt x="307156" y="374649"/>
                  </a:lnTo>
                  <a:lnTo>
                    <a:pt x="304711" y="394969"/>
                  </a:lnTo>
                  <a:lnTo>
                    <a:pt x="302346" y="415289"/>
                  </a:lnTo>
                  <a:lnTo>
                    <a:pt x="301602" y="434339"/>
                  </a:lnTo>
                  <a:lnTo>
                    <a:pt x="304150" y="452119"/>
                  </a:lnTo>
                  <a:lnTo>
                    <a:pt x="324721" y="487679"/>
                  </a:lnTo>
                  <a:lnTo>
                    <a:pt x="349872" y="505459"/>
                  </a:lnTo>
                  <a:lnTo>
                    <a:pt x="330960" y="510539"/>
                  </a:lnTo>
                  <a:lnTo>
                    <a:pt x="311470" y="514349"/>
                  </a:lnTo>
                  <a:lnTo>
                    <a:pt x="291461" y="516889"/>
                  </a:lnTo>
                  <a:lnTo>
                    <a:pt x="270992" y="518159"/>
                  </a:lnTo>
                  <a:lnTo>
                    <a:pt x="378637" y="518159"/>
                  </a:lnTo>
                  <a:lnTo>
                    <a:pt x="407653" y="504189"/>
                  </a:lnTo>
                  <a:lnTo>
                    <a:pt x="434673" y="485139"/>
                  </a:lnTo>
                  <a:lnTo>
                    <a:pt x="369836" y="485139"/>
                  </a:lnTo>
                  <a:lnTo>
                    <a:pt x="359734" y="483869"/>
                  </a:lnTo>
                  <a:lnTo>
                    <a:pt x="331584" y="457199"/>
                  </a:lnTo>
                  <a:lnTo>
                    <a:pt x="325162" y="430529"/>
                  </a:lnTo>
                  <a:lnTo>
                    <a:pt x="326031" y="415289"/>
                  </a:lnTo>
                  <a:lnTo>
                    <a:pt x="328104" y="398779"/>
                  </a:lnTo>
                  <a:lnTo>
                    <a:pt x="330687" y="375919"/>
                  </a:lnTo>
                  <a:lnTo>
                    <a:pt x="330798" y="361949"/>
                  </a:lnTo>
                  <a:lnTo>
                    <a:pt x="330858" y="354329"/>
                  </a:lnTo>
                  <a:lnTo>
                    <a:pt x="326027" y="332739"/>
                  </a:lnTo>
                  <a:lnTo>
                    <a:pt x="321885" y="326389"/>
                  </a:lnTo>
                  <a:close/>
                </a:path>
                <a:path w="542289" h="541020">
                  <a:moveTo>
                    <a:pt x="380265" y="283209"/>
                  </a:moveTo>
                  <a:lnTo>
                    <a:pt x="329882" y="283209"/>
                  </a:lnTo>
                  <a:lnTo>
                    <a:pt x="354327" y="294639"/>
                  </a:lnTo>
                  <a:lnTo>
                    <a:pt x="383671" y="312419"/>
                  </a:lnTo>
                  <a:lnTo>
                    <a:pt x="431317" y="367029"/>
                  </a:lnTo>
                  <a:lnTo>
                    <a:pt x="436465" y="397509"/>
                  </a:lnTo>
                  <a:lnTo>
                    <a:pt x="436591" y="405129"/>
                  </a:lnTo>
                  <a:lnTo>
                    <a:pt x="423291" y="445769"/>
                  </a:lnTo>
                  <a:lnTo>
                    <a:pt x="385993" y="482599"/>
                  </a:lnTo>
                  <a:lnTo>
                    <a:pt x="369836" y="485139"/>
                  </a:lnTo>
                  <a:lnTo>
                    <a:pt x="434673" y="485139"/>
                  </a:lnTo>
                  <a:lnTo>
                    <a:pt x="445481" y="477519"/>
                  </a:lnTo>
                  <a:lnTo>
                    <a:pt x="478161" y="445769"/>
                  </a:lnTo>
                  <a:lnTo>
                    <a:pt x="483513" y="438149"/>
                  </a:lnTo>
                  <a:lnTo>
                    <a:pt x="452285" y="438149"/>
                  </a:lnTo>
                  <a:lnTo>
                    <a:pt x="458474" y="417829"/>
                  </a:lnTo>
                  <a:lnTo>
                    <a:pt x="460689" y="397509"/>
                  </a:lnTo>
                  <a:lnTo>
                    <a:pt x="459139" y="379729"/>
                  </a:lnTo>
                  <a:lnTo>
                    <a:pt x="459028" y="378459"/>
                  </a:lnTo>
                  <a:lnTo>
                    <a:pt x="458918" y="377189"/>
                  </a:lnTo>
                  <a:lnTo>
                    <a:pt x="453148" y="358139"/>
                  </a:lnTo>
                  <a:lnTo>
                    <a:pt x="427008" y="318769"/>
                  </a:lnTo>
                  <a:lnTo>
                    <a:pt x="391363" y="289559"/>
                  </a:lnTo>
                  <a:lnTo>
                    <a:pt x="380265" y="283209"/>
                  </a:lnTo>
                  <a:close/>
                </a:path>
                <a:path w="542289" h="541020">
                  <a:moveTo>
                    <a:pt x="466849" y="85089"/>
                  </a:moveTo>
                  <a:lnTo>
                    <a:pt x="434657" y="85089"/>
                  </a:lnTo>
                  <a:lnTo>
                    <a:pt x="469371" y="123189"/>
                  </a:lnTo>
                  <a:lnTo>
                    <a:pt x="495741" y="167639"/>
                  </a:lnTo>
                  <a:lnTo>
                    <a:pt x="512495" y="217169"/>
                  </a:lnTo>
                  <a:lnTo>
                    <a:pt x="518363" y="270509"/>
                  </a:lnTo>
                  <a:lnTo>
                    <a:pt x="513799" y="317499"/>
                  </a:lnTo>
                  <a:lnTo>
                    <a:pt x="500687" y="361949"/>
                  </a:lnTo>
                  <a:lnTo>
                    <a:pt x="479894" y="402589"/>
                  </a:lnTo>
                  <a:lnTo>
                    <a:pt x="452285" y="438149"/>
                  </a:lnTo>
                  <a:lnTo>
                    <a:pt x="483513" y="438149"/>
                  </a:lnTo>
                  <a:lnTo>
                    <a:pt x="504921" y="407669"/>
                  </a:lnTo>
                  <a:lnTo>
                    <a:pt x="524991" y="364489"/>
                  </a:lnTo>
                  <a:lnTo>
                    <a:pt x="537598" y="318769"/>
                  </a:lnTo>
                  <a:lnTo>
                    <a:pt x="541972" y="270509"/>
                  </a:lnTo>
                  <a:lnTo>
                    <a:pt x="537713" y="223519"/>
                  </a:lnTo>
                  <a:lnTo>
                    <a:pt x="537598" y="222249"/>
                  </a:lnTo>
                  <a:lnTo>
                    <a:pt x="524991" y="176529"/>
                  </a:lnTo>
                  <a:lnTo>
                    <a:pt x="504921" y="134619"/>
                  </a:lnTo>
                  <a:lnTo>
                    <a:pt x="478161" y="96519"/>
                  </a:lnTo>
                  <a:lnTo>
                    <a:pt x="466849" y="85089"/>
                  </a:lnTo>
                  <a:close/>
                </a:path>
                <a:path w="542289" h="541020">
                  <a:moveTo>
                    <a:pt x="68006" y="342899"/>
                  </a:moveTo>
                  <a:lnTo>
                    <a:pt x="34505" y="342899"/>
                  </a:lnTo>
                  <a:lnTo>
                    <a:pt x="49539" y="359409"/>
                  </a:lnTo>
                  <a:lnTo>
                    <a:pt x="66192" y="372109"/>
                  </a:lnTo>
                  <a:lnTo>
                    <a:pt x="84426" y="379729"/>
                  </a:lnTo>
                  <a:lnTo>
                    <a:pt x="104203" y="384809"/>
                  </a:lnTo>
                  <a:lnTo>
                    <a:pt x="109321" y="384809"/>
                  </a:lnTo>
                  <a:lnTo>
                    <a:pt x="114439" y="386079"/>
                  </a:lnTo>
                  <a:lnTo>
                    <a:pt x="119557" y="386079"/>
                  </a:lnTo>
                  <a:lnTo>
                    <a:pt x="162447" y="378459"/>
                  </a:lnTo>
                  <a:lnTo>
                    <a:pt x="201118" y="361949"/>
                  </a:lnTo>
                  <a:lnTo>
                    <a:pt x="107365" y="361949"/>
                  </a:lnTo>
                  <a:lnTo>
                    <a:pt x="88943" y="356869"/>
                  </a:lnTo>
                  <a:lnTo>
                    <a:pt x="72136" y="346709"/>
                  </a:lnTo>
                  <a:lnTo>
                    <a:pt x="68006" y="342899"/>
                  </a:lnTo>
                  <a:close/>
                </a:path>
                <a:path w="542289" h="541020">
                  <a:moveTo>
                    <a:pt x="237907" y="285749"/>
                  </a:moveTo>
                  <a:lnTo>
                    <a:pt x="212725" y="285749"/>
                  </a:lnTo>
                  <a:lnTo>
                    <a:pt x="215562" y="294639"/>
                  </a:lnTo>
                  <a:lnTo>
                    <a:pt x="219498" y="302259"/>
                  </a:lnTo>
                  <a:lnTo>
                    <a:pt x="224442" y="308609"/>
                  </a:lnTo>
                  <a:lnTo>
                    <a:pt x="230301" y="314959"/>
                  </a:lnTo>
                  <a:lnTo>
                    <a:pt x="208365" y="330199"/>
                  </a:lnTo>
                  <a:lnTo>
                    <a:pt x="178449" y="346709"/>
                  </a:lnTo>
                  <a:lnTo>
                    <a:pt x="143724" y="359409"/>
                  </a:lnTo>
                  <a:lnTo>
                    <a:pt x="107365" y="361949"/>
                  </a:lnTo>
                  <a:lnTo>
                    <a:pt x="201118" y="361949"/>
                  </a:lnTo>
                  <a:lnTo>
                    <a:pt x="232134" y="342899"/>
                  </a:lnTo>
                  <a:lnTo>
                    <a:pt x="252056" y="327659"/>
                  </a:lnTo>
                  <a:lnTo>
                    <a:pt x="289871" y="327659"/>
                  </a:lnTo>
                  <a:lnTo>
                    <a:pt x="293331" y="326389"/>
                  </a:lnTo>
                  <a:lnTo>
                    <a:pt x="321885" y="326389"/>
                  </a:lnTo>
                  <a:lnTo>
                    <a:pt x="313601" y="313689"/>
                  </a:lnTo>
                  <a:lnTo>
                    <a:pt x="319170" y="307339"/>
                  </a:lnTo>
                  <a:lnTo>
                    <a:pt x="270992" y="307339"/>
                  </a:lnTo>
                  <a:lnTo>
                    <a:pt x="256691" y="304799"/>
                  </a:lnTo>
                  <a:lnTo>
                    <a:pt x="245003" y="297179"/>
                  </a:lnTo>
                  <a:lnTo>
                    <a:pt x="237907" y="285749"/>
                  </a:lnTo>
                  <a:close/>
                </a:path>
                <a:path w="542289" h="541020">
                  <a:moveTo>
                    <a:pt x="289871" y="327659"/>
                  </a:moveTo>
                  <a:lnTo>
                    <a:pt x="252056" y="327659"/>
                  </a:lnTo>
                  <a:lnTo>
                    <a:pt x="258013" y="330199"/>
                  </a:lnTo>
                  <a:lnTo>
                    <a:pt x="264363" y="331469"/>
                  </a:lnTo>
                  <a:lnTo>
                    <a:pt x="278892" y="331469"/>
                  </a:lnTo>
                  <a:lnTo>
                    <a:pt x="286410" y="328929"/>
                  </a:lnTo>
                  <a:lnTo>
                    <a:pt x="289871" y="327659"/>
                  </a:lnTo>
                  <a:close/>
                </a:path>
                <a:path w="542289" h="541020">
                  <a:moveTo>
                    <a:pt x="318628" y="233679"/>
                  </a:moveTo>
                  <a:lnTo>
                    <a:pt x="270992" y="233679"/>
                  </a:lnTo>
                  <a:lnTo>
                    <a:pt x="285281" y="236219"/>
                  </a:lnTo>
                  <a:lnTo>
                    <a:pt x="296965" y="245109"/>
                  </a:lnTo>
                  <a:lnTo>
                    <a:pt x="304852" y="256539"/>
                  </a:lnTo>
                  <a:lnTo>
                    <a:pt x="307746" y="270509"/>
                  </a:lnTo>
                  <a:lnTo>
                    <a:pt x="304852" y="284479"/>
                  </a:lnTo>
                  <a:lnTo>
                    <a:pt x="296965" y="297179"/>
                  </a:lnTo>
                  <a:lnTo>
                    <a:pt x="285281" y="304799"/>
                  </a:lnTo>
                  <a:lnTo>
                    <a:pt x="270992" y="307339"/>
                  </a:lnTo>
                  <a:lnTo>
                    <a:pt x="319170" y="307339"/>
                  </a:lnTo>
                  <a:lnTo>
                    <a:pt x="323799" y="299719"/>
                  </a:lnTo>
                  <a:lnTo>
                    <a:pt x="327399" y="292099"/>
                  </a:lnTo>
                  <a:lnTo>
                    <a:pt x="329882" y="283209"/>
                  </a:lnTo>
                  <a:lnTo>
                    <a:pt x="380265" y="283209"/>
                  </a:lnTo>
                  <a:lnTo>
                    <a:pt x="355850" y="269239"/>
                  </a:lnTo>
                  <a:lnTo>
                    <a:pt x="330111" y="259079"/>
                  </a:lnTo>
                  <a:lnTo>
                    <a:pt x="327007" y="247649"/>
                  </a:lnTo>
                  <a:lnTo>
                    <a:pt x="322221" y="238759"/>
                  </a:lnTo>
                  <a:lnTo>
                    <a:pt x="318628" y="233679"/>
                  </a:lnTo>
                  <a:close/>
                </a:path>
                <a:path w="542289" h="541020">
                  <a:moveTo>
                    <a:pt x="135608" y="229869"/>
                  </a:moveTo>
                  <a:lnTo>
                    <a:pt x="80403" y="229869"/>
                  </a:lnTo>
                  <a:lnTo>
                    <a:pt x="93139" y="232409"/>
                  </a:lnTo>
                  <a:lnTo>
                    <a:pt x="105832" y="237489"/>
                  </a:lnTo>
                  <a:lnTo>
                    <a:pt x="118615" y="246379"/>
                  </a:lnTo>
                  <a:lnTo>
                    <a:pt x="131622" y="256539"/>
                  </a:lnTo>
                  <a:lnTo>
                    <a:pt x="149520" y="269239"/>
                  </a:lnTo>
                  <a:lnTo>
                    <a:pt x="168802" y="280669"/>
                  </a:lnTo>
                  <a:lnTo>
                    <a:pt x="189769" y="287019"/>
                  </a:lnTo>
                  <a:lnTo>
                    <a:pt x="212725" y="285749"/>
                  </a:lnTo>
                  <a:lnTo>
                    <a:pt x="237907" y="285749"/>
                  </a:lnTo>
                  <a:lnTo>
                    <a:pt x="237118" y="284479"/>
                  </a:lnTo>
                  <a:lnTo>
                    <a:pt x="234226" y="270509"/>
                  </a:lnTo>
                  <a:lnTo>
                    <a:pt x="235540" y="264159"/>
                  </a:lnTo>
                  <a:lnTo>
                    <a:pt x="194607" y="264159"/>
                  </a:lnTo>
                  <a:lnTo>
                    <a:pt x="178563" y="259079"/>
                  </a:lnTo>
                  <a:lnTo>
                    <a:pt x="162578" y="250189"/>
                  </a:lnTo>
                  <a:lnTo>
                    <a:pt x="146050" y="237489"/>
                  </a:lnTo>
                  <a:lnTo>
                    <a:pt x="135608" y="229869"/>
                  </a:lnTo>
                  <a:close/>
                </a:path>
                <a:path w="542289" h="541020">
                  <a:moveTo>
                    <a:pt x="378637" y="22859"/>
                  </a:moveTo>
                  <a:lnTo>
                    <a:pt x="270992" y="22859"/>
                  </a:lnTo>
                  <a:lnTo>
                    <a:pt x="312787" y="26669"/>
                  </a:lnTo>
                  <a:lnTo>
                    <a:pt x="326250" y="29209"/>
                  </a:lnTo>
                  <a:lnTo>
                    <a:pt x="286084" y="43179"/>
                  </a:lnTo>
                  <a:lnTo>
                    <a:pt x="255663" y="68579"/>
                  </a:lnTo>
                  <a:lnTo>
                    <a:pt x="234511" y="111759"/>
                  </a:lnTo>
                  <a:lnTo>
                    <a:pt x="226833" y="157479"/>
                  </a:lnTo>
                  <a:lnTo>
                    <a:pt x="226900" y="162559"/>
                  </a:lnTo>
                  <a:lnTo>
                    <a:pt x="227018" y="171449"/>
                  </a:lnTo>
                  <a:lnTo>
                    <a:pt x="227119" y="179069"/>
                  </a:lnTo>
                  <a:lnTo>
                    <a:pt x="227220" y="186689"/>
                  </a:lnTo>
                  <a:lnTo>
                    <a:pt x="227288" y="191769"/>
                  </a:lnTo>
                  <a:lnTo>
                    <a:pt x="227372" y="198119"/>
                  </a:lnTo>
                  <a:lnTo>
                    <a:pt x="230873" y="226059"/>
                  </a:lnTo>
                  <a:lnTo>
                    <a:pt x="223741" y="233679"/>
                  </a:lnTo>
                  <a:lnTo>
                    <a:pt x="217989" y="241299"/>
                  </a:lnTo>
                  <a:lnTo>
                    <a:pt x="213789" y="251459"/>
                  </a:lnTo>
                  <a:lnTo>
                    <a:pt x="211315" y="261619"/>
                  </a:lnTo>
                  <a:lnTo>
                    <a:pt x="194607" y="264159"/>
                  </a:lnTo>
                  <a:lnTo>
                    <a:pt x="235540" y="264159"/>
                  </a:lnTo>
                  <a:lnTo>
                    <a:pt x="237118" y="256539"/>
                  </a:lnTo>
                  <a:lnTo>
                    <a:pt x="245003" y="245109"/>
                  </a:lnTo>
                  <a:lnTo>
                    <a:pt x="256691" y="236219"/>
                  </a:lnTo>
                  <a:lnTo>
                    <a:pt x="270992" y="233679"/>
                  </a:lnTo>
                  <a:lnTo>
                    <a:pt x="318628" y="233679"/>
                  </a:lnTo>
                  <a:lnTo>
                    <a:pt x="315934" y="229869"/>
                  </a:lnTo>
                  <a:lnTo>
                    <a:pt x="308330" y="223519"/>
                  </a:lnTo>
                  <a:lnTo>
                    <a:pt x="312718" y="213359"/>
                  </a:lnTo>
                  <a:lnTo>
                    <a:pt x="252844" y="213359"/>
                  </a:lnTo>
                  <a:lnTo>
                    <a:pt x="250360" y="186689"/>
                  </a:lnTo>
                  <a:lnTo>
                    <a:pt x="250489" y="179069"/>
                  </a:lnTo>
                  <a:lnTo>
                    <a:pt x="250554" y="175259"/>
                  </a:lnTo>
                  <a:lnTo>
                    <a:pt x="250619" y="171449"/>
                  </a:lnTo>
                  <a:lnTo>
                    <a:pt x="250706" y="166369"/>
                  </a:lnTo>
                  <a:lnTo>
                    <a:pt x="250771" y="162559"/>
                  </a:lnTo>
                  <a:lnTo>
                    <a:pt x="257850" y="115569"/>
                  </a:lnTo>
                  <a:lnTo>
                    <a:pt x="287788" y="69849"/>
                  </a:lnTo>
                  <a:lnTo>
                    <a:pt x="323753" y="54609"/>
                  </a:lnTo>
                  <a:lnTo>
                    <a:pt x="346138" y="52069"/>
                  </a:lnTo>
                  <a:lnTo>
                    <a:pt x="429269" y="52069"/>
                  </a:lnTo>
                  <a:lnTo>
                    <a:pt x="407653" y="36829"/>
                  </a:lnTo>
                  <a:lnTo>
                    <a:pt x="378637" y="22859"/>
                  </a:lnTo>
                  <a:close/>
                </a:path>
                <a:path w="542289" h="541020">
                  <a:moveTo>
                    <a:pt x="77978" y="205739"/>
                  </a:moveTo>
                  <a:lnTo>
                    <a:pt x="68874" y="207009"/>
                  </a:lnTo>
                  <a:lnTo>
                    <a:pt x="56338" y="208279"/>
                  </a:lnTo>
                  <a:lnTo>
                    <a:pt x="42243" y="213359"/>
                  </a:lnTo>
                  <a:lnTo>
                    <a:pt x="28460" y="222249"/>
                  </a:lnTo>
                  <a:lnTo>
                    <a:pt x="124262" y="222249"/>
                  </a:lnTo>
                  <a:lnTo>
                    <a:pt x="114052" y="215899"/>
                  </a:lnTo>
                  <a:lnTo>
                    <a:pt x="96697" y="208279"/>
                  </a:lnTo>
                  <a:lnTo>
                    <a:pt x="77978" y="205739"/>
                  </a:lnTo>
                  <a:close/>
                </a:path>
                <a:path w="542289" h="541020">
                  <a:moveTo>
                    <a:pt x="281673" y="210819"/>
                  </a:moveTo>
                  <a:lnTo>
                    <a:pt x="258572" y="210819"/>
                  </a:lnTo>
                  <a:lnTo>
                    <a:pt x="252844" y="213359"/>
                  </a:lnTo>
                  <a:lnTo>
                    <a:pt x="312718" y="213359"/>
                  </a:lnTo>
                  <a:lnTo>
                    <a:pt x="313266" y="212089"/>
                  </a:lnTo>
                  <a:lnTo>
                    <a:pt x="286689" y="212089"/>
                  </a:lnTo>
                  <a:lnTo>
                    <a:pt x="281673" y="210819"/>
                  </a:lnTo>
                  <a:close/>
                </a:path>
                <a:path w="542289" h="541020">
                  <a:moveTo>
                    <a:pt x="429269" y="52069"/>
                  </a:moveTo>
                  <a:lnTo>
                    <a:pt x="366911" y="52069"/>
                  </a:lnTo>
                  <a:lnTo>
                    <a:pt x="383500" y="57149"/>
                  </a:lnTo>
                  <a:lnTo>
                    <a:pt x="396657" y="64769"/>
                  </a:lnTo>
                  <a:lnTo>
                    <a:pt x="407136" y="77469"/>
                  </a:lnTo>
                  <a:lnTo>
                    <a:pt x="411079" y="87629"/>
                  </a:lnTo>
                  <a:lnTo>
                    <a:pt x="411559" y="96519"/>
                  </a:lnTo>
                  <a:lnTo>
                    <a:pt x="411627" y="97789"/>
                  </a:lnTo>
                  <a:lnTo>
                    <a:pt x="408749" y="110489"/>
                  </a:lnTo>
                  <a:lnTo>
                    <a:pt x="382689" y="143509"/>
                  </a:lnTo>
                  <a:lnTo>
                    <a:pt x="353250" y="157479"/>
                  </a:lnTo>
                  <a:lnTo>
                    <a:pt x="332768" y="166369"/>
                  </a:lnTo>
                  <a:lnTo>
                    <a:pt x="313326" y="176529"/>
                  </a:lnTo>
                  <a:lnTo>
                    <a:pt x="297205" y="191769"/>
                  </a:lnTo>
                  <a:lnTo>
                    <a:pt x="286689" y="212089"/>
                  </a:lnTo>
                  <a:lnTo>
                    <a:pt x="313266" y="212089"/>
                  </a:lnTo>
                  <a:lnTo>
                    <a:pt x="314912" y="208279"/>
                  </a:lnTo>
                  <a:lnTo>
                    <a:pt x="327009" y="196849"/>
                  </a:lnTo>
                  <a:lnTo>
                    <a:pt x="343234" y="186689"/>
                  </a:lnTo>
                  <a:lnTo>
                    <a:pt x="362204" y="179069"/>
                  </a:lnTo>
                  <a:lnTo>
                    <a:pt x="380213" y="171449"/>
                  </a:lnTo>
                  <a:lnTo>
                    <a:pt x="423341" y="135889"/>
                  </a:lnTo>
                  <a:lnTo>
                    <a:pt x="434946" y="101599"/>
                  </a:lnTo>
                  <a:lnTo>
                    <a:pt x="434702" y="87629"/>
                  </a:lnTo>
                  <a:lnTo>
                    <a:pt x="434657" y="85089"/>
                  </a:lnTo>
                  <a:lnTo>
                    <a:pt x="466849" y="85089"/>
                  </a:lnTo>
                  <a:lnTo>
                    <a:pt x="445481" y="63499"/>
                  </a:lnTo>
                  <a:lnTo>
                    <a:pt x="429269" y="52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8250313" y="1056792"/>
            <a:ext cx="851535" cy="851535"/>
            <a:chOff x="8250313" y="1056792"/>
            <a:chExt cx="851535" cy="851535"/>
          </a:xfrm>
        </p:grpSpPr>
        <p:sp>
          <p:nvSpPr>
            <p:cNvPr id="16" name="object 16"/>
            <p:cNvSpPr/>
            <p:nvPr/>
          </p:nvSpPr>
          <p:spPr>
            <a:xfrm>
              <a:off x="8250313" y="1056792"/>
              <a:ext cx="851535" cy="851535"/>
            </a:xfrm>
            <a:custGeom>
              <a:avLst/>
              <a:gdLst/>
              <a:ahLst/>
              <a:cxnLst/>
              <a:rect l="l" t="t" r="r" b="b"/>
              <a:pathLst>
                <a:path w="851534" h="851535">
                  <a:moveTo>
                    <a:pt x="425653" y="0"/>
                  </a:moveTo>
                  <a:lnTo>
                    <a:pt x="379270" y="2497"/>
                  </a:lnTo>
                  <a:lnTo>
                    <a:pt x="334334" y="9817"/>
                  </a:lnTo>
                  <a:lnTo>
                    <a:pt x="291105" y="21700"/>
                  </a:lnTo>
                  <a:lnTo>
                    <a:pt x="249844" y="37886"/>
                  </a:lnTo>
                  <a:lnTo>
                    <a:pt x="210808" y="58116"/>
                  </a:lnTo>
                  <a:lnTo>
                    <a:pt x="174259" y="82130"/>
                  </a:lnTo>
                  <a:lnTo>
                    <a:pt x="140454" y="109668"/>
                  </a:lnTo>
                  <a:lnTo>
                    <a:pt x="109655" y="140470"/>
                  </a:lnTo>
                  <a:lnTo>
                    <a:pt x="82120" y="174278"/>
                  </a:lnTo>
                  <a:lnTo>
                    <a:pt x="58109" y="210831"/>
                  </a:lnTo>
                  <a:lnTo>
                    <a:pt x="37882" y="249870"/>
                  </a:lnTo>
                  <a:lnTo>
                    <a:pt x="21698" y="291135"/>
                  </a:lnTo>
                  <a:lnTo>
                    <a:pt x="9816" y="334366"/>
                  </a:lnTo>
                  <a:lnTo>
                    <a:pt x="2497" y="379305"/>
                  </a:lnTo>
                  <a:lnTo>
                    <a:pt x="0" y="425691"/>
                  </a:lnTo>
                  <a:lnTo>
                    <a:pt x="2497" y="472067"/>
                  </a:lnTo>
                  <a:lnTo>
                    <a:pt x="9816" y="516998"/>
                  </a:lnTo>
                  <a:lnTo>
                    <a:pt x="21698" y="560223"/>
                  </a:lnTo>
                  <a:lnTo>
                    <a:pt x="37882" y="601483"/>
                  </a:lnTo>
                  <a:lnTo>
                    <a:pt x="58109" y="640518"/>
                  </a:lnTo>
                  <a:lnTo>
                    <a:pt x="82120" y="677069"/>
                  </a:lnTo>
                  <a:lnTo>
                    <a:pt x="109655" y="710874"/>
                  </a:lnTo>
                  <a:lnTo>
                    <a:pt x="140454" y="741675"/>
                  </a:lnTo>
                  <a:lnTo>
                    <a:pt x="174259" y="769213"/>
                  </a:lnTo>
                  <a:lnTo>
                    <a:pt x="210808" y="793226"/>
                  </a:lnTo>
                  <a:lnTo>
                    <a:pt x="249844" y="813456"/>
                  </a:lnTo>
                  <a:lnTo>
                    <a:pt x="291105" y="829642"/>
                  </a:lnTo>
                  <a:lnTo>
                    <a:pt x="334334" y="841526"/>
                  </a:lnTo>
                  <a:lnTo>
                    <a:pt x="379270" y="848846"/>
                  </a:lnTo>
                  <a:lnTo>
                    <a:pt x="425653" y="851344"/>
                  </a:lnTo>
                  <a:lnTo>
                    <a:pt x="472034" y="848846"/>
                  </a:lnTo>
                  <a:lnTo>
                    <a:pt x="516969" y="841526"/>
                  </a:lnTo>
                  <a:lnTo>
                    <a:pt x="560198" y="829642"/>
                  </a:lnTo>
                  <a:lnTo>
                    <a:pt x="601461" y="813456"/>
                  </a:lnTo>
                  <a:lnTo>
                    <a:pt x="640498" y="793226"/>
                  </a:lnTo>
                  <a:lnTo>
                    <a:pt x="677050" y="769213"/>
                  </a:lnTo>
                  <a:lnTo>
                    <a:pt x="710858" y="741675"/>
                  </a:lnTo>
                  <a:lnTo>
                    <a:pt x="741660" y="710874"/>
                  </a:lnTo>
                  <a:lnTo>
                    <a:pt x="769198" y="677069"/>
                  </a:lnTo>
                  <a:lnTo>
                    <a:pt x="793212" y="640518"/>
                  </a:lnTo>
                  <a:lnTo>
                    <a:pt x="813443" y="601483"/>
                  </a:lnTo>
                  <a:lnTo>
                    <a:pt x="829629" y="560223"/>
                  </a:lnTo>
                  <a:lnTo>
                    <a:pt x="841513" y="516998"/>
                  </a:lnTo>
                  <a:lnTo>
                    <a:pt x="848833" y="472067"/>
                  </a:lnTo>
                  <a:lnTo>
                    <a:pt x="851331" y="425691"/>
                  </a:lnTo>
                  <a:lnTo>
                    <a:pt x="847723" y="370010"/>
                  </a:lnTo>
                  <a:lnTo>
                    <a:pt x="837201" y="316503"/>
                  </a:lnTo>
                  <a:lnTo>
                    <a:pt x="820218" y="265624"/>
                  </a:lnTo>
                  <a:lnTo>
                    <a:pt x="797229" y="217830"/>
                  </a:lnTo>
                  <a:lnTo>
                    <a:pt x="770552" y="176128"/>
                  </a:lnTo>
                  <a:lnTo>
                    <a:pt x="739346" y="137923"/>
                  </a:lnTo>
                  <a:lnTo>
                    <a:pt x="703985" y="103590"/>
                  </a:lnTo>
                  <a:lnTo>
                    <a:pt x="664847" y="73506"/>
                  </a:lnTo>
                  <a:lnTo>
                    <a:pt x="622307" y="48048"/>
                  </a:lnTo>
                  <a:lnTo>
                    <a:pt x="576741" y="27591"/>
                  </a:lnTo>
                  <a:lnTo>
                    <a:pt x="528526" y="12514"/>
                  </a:lnTo>
                  <a:lnTo>
                    <a:pt x="478038" y="3191"/>
                  </a:lnTo>
                  <a:lnTo>
                    <a:pt x="42565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423516" y="1383677"/>
              <a:ext cx="505459" cy="241935"/>
            </a:xfrm>
            <a:custGeom>
              <a:avLst/>
              <a:gdLst/>
              <a:ahLst/>
              <a:cxnLst/>
              <a:rect l="l" t="t" r="r" b="b"/>
              <a:pathLst>
                <a:path w="505459" h="241935">
                  <a:moveTo>
                    <a:pt x="164655" y="4914"/>
                  </a:moveTo>
                  <a:lnTo>
                    <a:pt x="159740" y="0"/>
                  </a:lnTo>
                  <a:lnTo>
                    <a:pt x="43916" y="0"/>
                  </a:lnTo>
                  <a:lnTo>
                    <a:pt x="37846" y="0"/>
                  </a:lnTo>
                  <a:lnTo>
                    <a:pt x="32943" y="4914"/>
                  </a:lnTo>
                  <a:lnTo>
                    <a:pt x="32943" y="17043"/>
                  </a:lnTo>
                  <a:lnTo>
                    <a:pt x="37846" y="21958"/>
                  </a:lnTo>
                  <a:lnTo>
                    <a:pt x="159740" y="21958"/>
                  </a:lnTo>
                  <a:lnTo>
                    <a:pt x="164655" y="17043"/>
                  </a:lnTo>
                  <a:lnTo>
                    <a:pt x="164655" y="4914"/>
                  </a:lnTo>
                  <a:close/>
                </a:path>
                <a:path w="505459" h="241935">
                  <a:moveTo>
                    <a:pt x="252450" y="4914"/>
                  </a:moveTo>
                  <a:lnTo>
                    <a:pt x="247548" y="0"/>
                  </a:lnTo>
                  <a:lnTo>
                    <a:pt x="197573" y="0"/>
                  </a:lnTo>
                  <a:lnTo>
                    <a:pt x="191503" y="0"/>
                  </a:lnTo>
                  <a:lnTo>
                    <a:pt x="186601" y="4914"/>
                  </a:lnTo>
                  <a:lnTo>
                    <a:pt x="186601" y="17043"/>
                  </a:lnTo>
                  <a:lnTo>
                    <a:pt x="191503" y="21958"/>
                  </a:lnTo>
                  <a:lnTo>
                    <a:pt x="247548" y="21958"/>
                  </a:lnTo>
                  <a:lnTo>
                    <a:pt x="252450" y="17043"/>
                  </a:lnTo>
                  <a:lnTo>
                    <a:pt x="252450" y="4914"/>
                  </a:lnTo>
                  <a:close/>
                </a:path>
                <a:path w="505459" h="241935">
                  <a:moveTo>
                    <a:pt x="329298" y="175615"/>
                  </a:moveTo>
                  <a:lnTo>
                    <a:pt x="325831" y="158546"/>
                  </a:lnTo>
                  <a:lnTo>
                    <a:pt x="316407" y="144589"/>
                  </a:lnTo>
                  <a:lnTo>
                    <a:pt x="302450" y="135166"/>
                  </a:lnTo>
                  <a:lnTo>
                    <a:pt x="285381" y="131711"/>
                  </a:lnTo>
                  <a:lnTo>
                    <a:pt x="4914" y="131711"/>
                  </a:lnTo>
                  <a:lnTo>
                    <a:pt x="0" y="136626"/>
                  </a:lnTo>
                  <a:lnTo>
                    <a:pt x="0" y="148755"/>
                  </a:lnTo>
                  <a:lnTo>
                    <a:pt x="4914" y="153670"/>
                  </a:lnTo>
                  <a:lnTo>
                    <a:pt x="285381" y="153670"/>
                  </a:lnTo>
                  <a:lnTo>
                    <a:pt x="293916" y="155397"/>
                  </a:lnTo>
                  <a:lnTo>
                    <a:pt x="300901" y="160108"/>
                  </a:lnTo>
                  <a:lnTo>
                    <a:pt x="305612" y="167081"/>
                  </a:lnTo>
                  <a:lnTo>
                    <a:pt x="307340" y="175615"/>
                  </a:lnTo>
                  <a:lnTo>
                    <a:pt x="305612" y="184162"/>
                  </a:lnTo>
                  <a:lnTo>
                    <a:pt x="300901" y="191135"/>
                  </a:lnTo>
                  <a:lnTo>
                    <a:pt x="293916" y="195846"/>
                  </a:lnTo>
                  <a:lnTo>
                    <a:pt x="285381" y="197573"/>
                  </a:lnTo>
                  <a:lnTo>
                    <a:pt x="276834" y="195846"/>
                  </a:lnTo>
                  <a:lnTo>
                    <a:pt x="269862" y="191135"/>
                  </a:lnTo>
                  <a:lnTo>
                    <a:pt x="265150" y="184162"/>
                  </a:lnTo>
                  <a:lnTo>
                    <a:pt x="263423" y="175615"/>
                  </a:lnTo>
                  <a:lnTo>
                    <a:pt x="263423" y="169545"/>
                  </a:lnTo>
                  <a:lnTo>
                    <a:pt x="258521" y="164642"/>
                  </a:lnTo>
                  <a:lnTo>
                    <a:pt x="246405" y="164642"/>
                  </a:lnTo>
                  <a:lnTo>
                    <a:pt x="241477" y="169545"/>
                  </a:lnTo>
                  <a:lnTo>
                    <a:pt x="241477" y="175615"/>
                  </a:lnTo>
                  <a:lnTo>
                    <a:pt x="244932" y="192697"/>
                  </a:lnTo>
                  <a:lnTo>
                    <a:pt x="254342" y="206667"/>
                  </a:lnTo>
                  <a:lnTo>
                    <a:pt x="268300" y="216077"/>
                  </a:lnTo>
                  <a:lnTo>
                    <a:pt x="285381" y="219532"/>
                  </a:lnTo>
                  <a:lnTo>
                    <a:pt x="302450" y="216077"/>
                  </a:lnTo>
                  <a:lnTo>
                    <a:pt x="316407" y="206667"/>
                  </a:lnTo>
                  <a:lnTo>
                    <a:pt x="325831" y="192697"/>
                  </a:lnTo>
                  <a:lnTo>
                    <a:pt x="329298" y="175615"/>
                  </a:lnTo>
                  <a:close/>
                </a:path>
                <a:path w="505459" h="241935">
                  <a:moveTo>
                    <a:pt x="504926" y="164642"/>
                  </a:moveTo>
                  <a:lnTo>
                    <a:pt x="498868" y="134772"/>
                  </a:lnTo>
                  <a:lnTo>
                    <a:pt x="482396" y="110337"/>
                  </a:lnTo>
                  <a:lnTo>
                    <a:pt x="457962" y="93865"/>
                  </a:lnTo>
                  <a:lnTo>
                    <a:pt x="428091" y="87807"/>
                  </a:lnTo>
                  <a:lnTo>
                    <a:pt x="70777" y="87807"/>
                  </a:lnTo>
                  <a:lnTo>
                    <a:pt x="65874" y="92722"/>
                  </a:lnTo>
                  <a:lnTo>
                    <a:pt x="65874" y="104851"/>
                  </a:lnTo>
                  <a:lnTo>
                    <a:pt x="70777" y="109766"/>
                  </a:lnTo>
                  <a:lnTo>
                    <a:pt x="428091" y="109766"/>
                  </a:lnTo>
                  <a:lnTo>
                    <a:pt x="449427" y="114096"/>
                  </a:lnTo>
                  <a:lnTo>
                    <a:pt x="466877" y="125857"/>
                  </a:lnTo>
                  <a:lnTo>
                    <a:pt x="478637" y="143306"/>
                  </a:lnTo>
                  <a:lnTo>
                    <a:pt x="482968" y="164642"/>
                  </a:lnTo>
                  <a:lnTo>
                    <a:pt x="478637" y="185991"/>
                  </a:lnTo>
                  <a:lnTo>
                    <a:pt x="466877" y="203441"/>
                  </a:lnTo>
                  <a:lnTo>
                    <a:pt x="449427" y="215214"/>
                  </a:lnTo>
                  <a:lnTo>
                    <a:pt x="428091" y="219532"/>
                  </a:lnTo>
                  <a:lnTo>
                    <a:pt x="406742" y="215214"/>
                  </a:lnTo>
                  <a:lnTo>
                    <a:pt x="389293" y="203441"/>
                  </a:lnTo>
                  <a:lnTo>
                    <a:pt x="377532" y="185991"/>
                  </a:lnTo>
                  <a:lnTo>
                    <a:pt x="373214" y="164642"/>
                  </a:lnTo>
                  <a:lnTo>
                    <a:pt x="373214" y="158572"/>
                  </a:lnTo>
                  <a:lnTo>
                    <a:pt x="368287" y="153670"/>
                  </a:lnTo>
                  <a:lnTo>
                    <a:pt x="356171" y="153670"/>
                  </a:lnTo>
                  <a:lnTo>
                    <a:pt x="351256" y="158572"/>
                  </a:lnTo>
                  <a:lnTo>
                    <a:pt x="351256" y="164642"/>
                  </a:lnTo>
                  <a:lnTo>
                    <a:pt x="357301" y="194525"/>
                  </a:lnTo>
                  <a:lnTo>
                    <a:pt x="373786" y="218948"/>
                  </a:lnTo>
                  <a:lnTo>
                    <a:pt x="398208" y="235432"/>
                  </a:lnTo>
                  <a:lnTo>
                    <a:pt x="428091" y="241477"/>
                  </a:lnTo>
                  <a:lnTo>
                    <a:pt x="457962" y="235432"/>
                  </a:lnTo>
                  <a:lnTo>
                    <a:pt x="482396" y="218948"/>
                  </a:lnTo>
                  <a:lnTo>
                    <a:pt x="498868" y="194525"/>
                  </a:lnTo>
                  <a:lnTo>
                    <a:pt x="504926" y="1646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818676" y="1361719"/>
              <a:ext cx="142684" cy="8782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390584" y="1339773"/>
              <a:ext cx="417195" cy="109855"/>
            </a:xfrm>
            <a:custGeom>
              <a:avLst/>
              <a:gdLst/>
              <a:ahLst/>
              <a:cxnLst/>
              <a:rect l="l" t="t" r="r" b="b"/>
              <a:pathLst>
                <a:path w="417195" h="109855">
                  <a:moveTo>
                    <a:pt x="362242" y="0"/>
                  </a:moveTo>
                  <a:lnTo>
                    <a:pt x="340895" y="4320"/>
                  </a:lnTo>
                  <a:lnTo>
                    <a:pt x="323442" y="16094"/>
                  </a:lnTo>
                  <a:lnTo>
                    <a:pt x="311662" y="33539"/>
                  </a:lnTo>
                  <a:lnTo>
                    <a:pt x="307340" y="54876"/>
                  </a:lnTo>
                  <a:lnTo>
                    <a:pt x="307340" y="60947"/>
                  </a:lnTo>
                  <a:lnTo>
                    <a:pt x="312267" y="65849"/>
                  </a:lnTo>
                  <a:lnTo>
                    <a:pt x="324383" y="65849"/>
                  </a:lnTo>
                  <a:lnTo>
                    <a:pt x="329298" y="60947"/>
                  </a:lnTo>
                  <a:lnTo>
                    <a:pt x="329298" y="54876"/>
                  </a:lnTo>
                  <a:lnTo>
                    <a:pt x="331890" y="42069"/>
                  </a:lnTo>
                  <a:lnTo>
                    <a:pt x="338955" y="31600"/>
                  </a:lnTo>
                  <a:lnTo>
                    <a:pt x="349427" y="24537"/>
                  </a:lnTo>
                  <a:lnTo>
                    <a:pt x="362242" y="21945"/>
                  </a:lnTo>
                  <a:lnTo>
                    <a:pt x="375041" y="24537"/>
                  </a:lnTo>
                  <a:lnTo>
                    <a:pt x="385506" y="31600"/>
                  </a:lnTo>
                  <a:lnTo>
                    <a:pt x="392569" y="42069"/>
                  </a:lnTo>
                  <a:lnTo>
                    <a:pt x="395160" y="54876"/>
                  </a:lnTo>
                  <a:lnTo>
                    <a:pt x="392569" y="67683"/>
                  </a:lnTo>
                  <a:lnTo>
                    <a:pt x="385506" y="78152"/>
                  </a:lnTo>
                  <a:lnTo>
                    <a:pt x="375041" y="85216"/>
                  </a:lnTo>
                  <a:lnTo>
                    <a:pt x="362242" y="87807"/>
                  </a:lnTo>
                  <a:lnTo>
                    <a:pt x="4927" y="87807"/>
                  </a:lnTo>
                  <a:lnTo>
                    <a:pt x="0" y="92710"/>
                  </a:lnTo>
                  <a:lnTo>
                    <a:pt x="0" y="104851"/>
                  </a:lnTo>
                  <a:lnTo>
                    <a:pt x="4927" y="109766"/>
                  </a:lnTo>
                  <a:lnTo>
                    <a:pt x="362242" y="109766"/>
                  </a:lnTo>
                  <a:lnTo>
                    <a:pt x="383578" y="105445"/>
                  </a:lnTo>
                  <a:lnTo>
                    <a:pt x="401024" y="93670"/>
                  </a:lnTo>
                  <a:lnTo>
                    <a:pt x="412798" y="76220"/>
                  </a:lnTo>
                  <a:lnTo>
                    <a:pt x="417118" y="54876"/>
                  </a:lnTo>
                  <a:lnTo>
                    <a:pt x="412798" y="33539"/>
                  </a:lnTo>
                  <a:lnTo>
                    <a:pt x="401024" y="16094"/>
                  </a:lnTo>
                  <a:lnTo>
                    <a:pt x="383578" y="4320"/>
                  </a:lnTo>
                  <a:lnTo>
                    <a:pt x="3622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8256206" y="2035899"/>
            <a:ext cx="851535" cy="851535"/>
            <a:chOff x="8256206" y="2035899"/>
            <a:chExt cx="851535" cy="851535"/>
          </a:xfrm>
        </p:grpSpPr>
        <p:sp>
          <p:nvSpPr>
            <p:cNvPr id="21" name="object 21"/>
            <p:cNvSpPr/>
            <p:nvPr/>
          </p:nvSpPr>
          <p:spPr>
            <a:xfrm>
              <a:off x="8256206" y="2035899"/>
              <a:ext cx="851535" cy="851535"/>
            </a:xfrm>
            <a:custGeom>
              <a:avLst/>
              <a:gdLst/>
              <a:ahLst/>
              <a:cxnLst/>
              <a:rect l="l" t="t" r="r" b="b"/>
              <a:pathLst>
                <a:path w="851534" h="851535">
                  <a:moveTo>
                    <a:pt x="425653" y="0"/>
                  </a:moveTo>
                  <a:lnTo>
                    <a:pt x="379270" y="2497"/>
                  </a:lnTo>
                  <a:lnTo>
                    <a:pt x="334334" y="9817"/>
                  </a:lnTo>
                  <a:lnTo>
                    <a:pt x="291105" y="21700"/>
                  </a:lnTo>
                  <a:lnTo>
                    <a:pt x="249844" y="37886"/>
                  </a:lnTo>
                  <a:lnTo>
                    <a:pt x="210808" y="58116"/>
                  </a:lnTo>
                  <a:lnTo>
                    <a:pt x="174259" y="82130"/>
                  </a:lnTo>
                  <a:lnTo>
                    <a:pt x="140454" y="109668"/>
                  </a:lnTo>
                  <a:lnTo>
                    <a:pt x="109655" y="140470"/>
                  </a:lnTo>
                  <a:lnTo>
                    <a:pt x="82120" y="174278"/>
                  </a:lnTo>
                  <a:lnTo>
                    <a:pt x="58109" y="210831"/>
                  </a:lnTo>
                  <a:lnTo>
                    <a:pt x="37882" y="249870"/>
                  </a:lnTo>
                  <a:lnTo>
                    <a:pt x="21698" y="291135"/>
                  </a:lnTo>
                  <a:lnTo>
                    <a:pt x="9816" y="334366"/>
                  </a:lnTo>
                  <a:lnTo>
                    <a:pt x="2497" y="379305"/>
                  </a:lnTo>
                  <a:lnTo>
                    <a:pt x="0" y="425691"/>
                  </a:lnTo>
                  <a:lnTo>
                    <a:pt x="2497" y="472067"/>
                  </a:lnTo>
                  <a:lnTo>
                    <a:pt x="9816" y="516998"/>
                  </a:lnTo>
                  <a:lnTo>
                    <a:pt x="21698" y="560223"/>
                  </a:lnTo>
                  <a:lnTo>
                    <a:pt x="37882" y="601483"/>
                  </a:lnTo>
                  <a:lnTo>
                    <a:pt x="58109" y="640518"/>
                  </a:lnTo>
                  <a:lnTo>
                    <a:pt x="82120" y="677069"/>
                  </a:lnTo>
                  <a:lnTo>
                    <a:pt x="109655" y="710874"/>
                  </a:lnTo>
                  <a:lnTo>
                    <a:pt x="140454" y="741675"/>
                  </a:lnTo>
                  <a:lnTo>
                    <a:pt x="174259" y="769213"/>
                  </a:lnTo>
                  <a:lnTo>
                    <a:pt x="210808" y="793226"/>
                  </a:lnTo>
                  <a:lnTo>
                    <a:pt x="249844" y="813456"/>
                  </a:lnTo>
                  <a:lnTo>
                    <a:pt x="291105" y="829642"/>
                  </a:lnTo>
                  <a:lnTo>
                    <a:pt x="334334" y="841526"/>
                  </a:lnTo>
                  <a:lnTo>
                    <a:pt x="379270" y="848846"/>
                  </a:lnTo>
                  <a:lnTo>
                    <a:pt x="425653" y="851344"/>
                  </a:lnTo>
                  <a:lnTo>
                    <a:pt x="472034" y="848846"/>
                  </a:lnTo>
                  <a:lnTo>
                    <a:pt x="516968" y="841526"/>
                  </a:lnTo>
                  <a:lnTo>
                    <a:pt x="560196" y="829642"/>
                  </a:lnTo>
                  <a:lnTo>
                    <a:pt x="601458" y="813456"/>
                  </a:lnTo>
                  <a:lnTo>
                    <a:pt x="640495" y="793226"/>
                  </a:lnTo>
                  <a:lnTo>
                    <a:pt x="677046" y="769213"/>
                  </a:lnTo>
                  <a:lnTo>
                    <a:pt x="710852" y="741675"/>
                  </a:lnTo>
                  <a:lnTo>
                    <a:pt x="741653" y="710874"/>
                  </a:lnTo>
                  <a:lnTo>
                    <a:pt x="769190" y="677069"/>
                  </a:lnTo>
                  <a:lnTo>
                    <a:pt x="793203" y="640518"/>
                  </a:lnTo>
                  <a:lnTo>
                    <a:pt x="813432" y="601483"/>
                  </a:lnTo>
                  <a:lnTo>
                    <a:pt x="829618" y="560223"/>
                  </a:lnTo>
                  <a:lnTo>
                    <a:pt x="841501" y="516998"/>
                  </a:lnTo>
                  <a:lnTo>
                    <a:pt x="848821" y="472067"/>
                  </a:lnTo>
                  <a:lnTo>
                    <a:pt x="851319" y="425691"/>
                  </a:lnTo>
                  <a:lnTo>
                    <a:pt x="847712" y="370010"/>
                  </a:lnTo>
                  <a:lnTo>
                    <a:pt x="837195" y="316503"/>
                  </a:lnTo>
                  <a:lnTo>
                    <a:pt x="820216" y="265624"/>
                  </a:lnTo>
                  <a:lnTo>
                    <a:pt x="797229" y="217830"/>
                  </a:lnTo>
                  <a:lnTo>
                    <a:pt x="770552" y="176128"/>
                  </a:lnTo>
                  <a:lnTo>
                    <a:pt x="739346" y="137923"/>
                  </a:lnTo>
                  <a:lnTo>
                    <a:pt x="703985" y="103590"/>
                  </a:lnTo>
                  <a:lnTo>
                    <a:pt x="664847" y="73506"/>
                  </a:lnTo>
                  <a:lnTo>
                    <a:pt x="622307" y="48048"/>
                  </a:lnTo>
                  <a:lnTo>
                    <a:pt x="576741" y="27591"/>
                  </a:lnTo>
                  <a:lnTo>
                    <a:pt x="528526" y="12514"/>
                  </a:lnTo>
                  <a:lnTo>
                    <a:pt x="478038" y="3191"/>
                  </a:lnTo>
                  <a:lnTo>
                    <a:pt x="42565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79395" y="2538095"/>
              <a:ext cx="204939" cy="19612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516581" y="2188921"/>
              <a:ext cx="330835" cy="334645"/>
            </a:xfrm>
            <a:custGeom>
              <a:avLst/>
              <a:gdLst/>
              <a:ahLst/>
              <a:cxnLst/>
              <a:rect l="l" t="t" r="r" b="b"/>
              <a:pathLst>
                <a:path w="330834" h="334644">
                  <a:moveTo>
                    <a:pt x="165290" y="0"/>
                  </a:moveTo>
                  <a:lnTo>
                    <a:pt x="101996" y="12495"/>
                  </a:lnTo>
                  <a:lnTo>
                    <a:pt x="48399" y="48412"/>
                  </a:lnTo>
                  <a:lnTo>
                    <a:pt x="12493" y="101996"/>
                  </a:lnTo>
                  <a:lnTo>
                    <a:pt x="0" y="165277"/>
                  </a:lnTo>
                  <a:lnTo>
                    <a:pt x="3172" y="197779"/>
                  </a:lnTo>
                  <a:lnTo>
                    <a:pt x="12493" y="228569"/>
                  </a:lnTo>
                  <a:lnTo>
                    <a:pt x="27667" y="256933"/>
                  </a:lnTo>
                  <a:lnTo>
                    <a:pt x="48399" y="282155"/>
                  </a:lnTo>
                  <a:lnTo>
                    <a:pt x="55708" y="292072"/>
                  </a:lnTo>
                  <a:lnTo>
                    <a:pt x="60826" y="304311"/>
                  </a:lnTo>
                  <a:lnTo>
                    <a:pt x="64458" y="318492"/>
                  </a:lnTo>
                  <a:lnTo>
                    <a:pt x="67310" y="334238"/>
                  </a:lnTo>
                  <a:lnTo>
                    <a:pt x="130263" y="334238"/>
                  </a:lnTo>
                  <a:lnTo>
                    <a:pt x="97481" y="181622"/>
                  </a:lnTo>
                  <a:lnTo>
                    <a:pt x="61531" y="181622"/>
                  </a:lnTo>
                  <a:lnTo>
                    <a:pt x="55036" y="156184"/>
                  </a:lnTo>
                  <a:lnTo>
                    <a:pt x="64758" y="104296"/>
                  </a:lnTo>
                  <a:lnTo>
                    <a:pt x="103395" y="65660"/>
                  </a:lnTo>
                  <a:lnTo>
                    <a:pt x="154983" y="55863"/>
                  </a:lnTo>
                  <a:lnTo>
                    <a:pt x="288293" y="55863"/>
                  </a:lnTo>
                  <a:lnTo>
                    <a:pt x="282168" y="48412"/>
                  </a:lnTo>
                  <a:lnTo>
                    <a:pt x="256944" y="27673"/>
                  </a:lnTo>
                  <a:lnTo>
                    <a:pt x="228577" y="12495"/>
                  </a:lnTo>
                  <a:lnTo>
                    <a:pt x="197786" y="3172"/>
                  </a:lnTo>
                  <a:lnTo>
                    <a:pt x="165290" y="0"/>
                  </a:lnTo>
                  <a:close/>
                </a:path>
                <a:path w="330834" h="334644">
                  <a:moveTo>
                    <a:pt x="328790" y="147066"/>
                  </a:moveTo>
                  <a:lnTo>
                    <a:pt x="233083" y="147066"/>
                  </a:lnTo>
                  <a:lnTo>
                    <a:pt x="238854" y="150266"/>
                  </a:lnTo>
                  <a:lnTo>
                    <a:pt x="240334" y="153555"/>
                  </a:lnTo>
                  <a:lnTo>
                    <a:pt x="201523" y="334238"/>
                  </a:lnTo>
                  <a:lnTo>
                    <a:pt x="263271" y="334238"/>
                  </a:lnTo>
                  <a:lnTo>
                    <a:pt x="266127" y="318492"/>
                  </a:lnTo>
                  <a:lnTo>
                    <a:pt x="269757" y="304311"/>
                  </a:lnTo>
                  <a:lnTo>
                    <a:pt x="274868" y="292072"/>
                  </a:lnTo>
                  <a:lnTo>
                    <a:pt x="282168" y="282155"/>
                  </a:lnTo>
                  <a:lnTo>
                    <a:pt x="302900" y="256933"/>
                  </a:lnTo>
                  <a:lnTo>
                    <a:pt x="318074" y="228569"/>
                  </a:lnTo>
                  <a:lnTo>
                    <a:pt x="327395" y="197779"/>
                  </a:lnTo>
                  <a:lnTo>
                    <a:pt x="330568" y="165277"/>
                  </a:lnTo>
                  <a:lnTo>
                    <a:pt x="328836" y="147535"/>
                  </a:lnTo>
                  <a:lnTo>
                    <a:pt x="328790" y="147066"/>
                  </a:lnTo>
                  <a:close/>
                </a:path>
                <a:path w="330834" h="334644">
                  <a:moveTo>
                    <a:pt x="288293" y="55863"/>
                  </a:moveTo>
                  <a:lnTo>
                    <a:pt x="154983" y="55863"/>
                  </a:lnTo>
                  <a:lnTo>
                    <a:pt x="180708" y="62433"/>
                  </a:lnTo>
                  <a:lnTo>
                    <a:pt x="160509" y="64056"/>
                  </a:lnTo>
                  <a:lnTo>
                    <a:pt x="118296" y="82708"/>
                  </a:lnTo>
                  <a:lnTo>
                    <a:pt x="81794" y="119211"/>
                  </a:lnTo>
                  <a:lnTo>
                    <a:pt x="63147" y="161423"/>
                  </a:lnTo>
                  <a:lnTo>
                    <a:pt x="61531" y="181622"/>
                  </a:lnTo>
                  <a:lnTo>
                    <a:pt x="97481" y="181622"/>
                  </a:lnTo>
                  <a:lnTo>
                    <a:pt x="91452" y="153555"/>
                  </a:lnTo>
                  <a:lnTo>
                    <a:pt x="92938" y="150266"/>
                  </a:lnTo>
                  <a:lnTo>
                    <a:pt x="98679" y="147066"/>
                  </a:lnTo>
                  <a:lnTo>
                    <a:pt x="135285" y="147066"/>
                  </a:lnTo>
                  <a:lnTo>
                    <a:pt x="137668" y="142963"/>
                  </a:lnTo>
                  <a:lnTo>
                    <a:pt x="140068" y="141554"/>
                  </a:lnTo>
                  <a:lnTo>
                    <a:pt x="328252" y="141554"/>
                  </a:lnTo>
                  <a:lnTo>
                    <a:pt x="327395" y="132783"/>
                  </a:lnTo>
                  <a:lnTo>
                    <a:pt x="318074" y="101996"/>
                  </a:lnTo>
                  <a:lnTo>
                    <a:pt x="302900" y="73634"/>
                  </a:lnTo>
                  <a:lnTo>
                    <a:pt x="288293" y="55863"/>
                  </a:lnTo>
                  <a:close/>
                </a:path>
                <a:path w="330834" h="334644">
                  <a:moveTo>
                    <a:pt x="135285" y="147066"/>
                  </a:moveTo>
                  <a:lnTo>
                    <a:pt x="98679" y="147066"/>
                  </a:lnTo>
                  <a:lnTo>
                    <a:pt x="102273" y="147535"/>
                  </a:lnTo>
                  <a:lnTo>
                    <a:pt x="104635" y="149821"/>
                  </a:lnTo>
                  <a:lnTo>
                    <a:pt x="106912" y="151980"/>
                  </a:lnTo>
                  <a:lnTo>
                    <a:pt x="107231" y="152247"/>
                  </a:lnTo>
                  <a:lnTo>
                    <a:pt x="115100" y="157949"/>
                  </a:lnTo>
                  <a:lnTo>
                    <a:pt x="127469" y="156184"/>
                  </a:lnTo>
                  <a:lnTo>
                    <a:pt x="127617" y="156184"/>
                  </a:lnTo>
                  <a:lnTo>
                    <a:pt x="132268" y="152247"/>
                  </a:lnTo>
                  <a:lnTo>
                    <a:pt x="135285" y="147066"/>
                  </a:lnTo>
                  <a:close/>
                </a:path>
                <a:path w="330834" h="334644">
                  <a:moveTo>
                    <a:pt x="328252" y="141554"/>
                  </a:moveTo>
                  <a:lnTo>
                    <a:pt x="191719" y="141554"/>
                  </a:lnTo>
                  <a:lnTo>
                    <a:pt x="194106" y="142963"/>
                  </a:lnTo>
                  <a:lnTo>
                    <a:pt x="199517" y="152247"/>
                  </a:lnTo>
                  <a:lnTo>
                    <a:pt x="204177" y="156184"/>
                  </a:lnTo>
                  <a:lnTo>
                    <a:pt x="216985" y="157949"/>
                  </a:lnTo>
                  <a:lnTo>
                    <a:pt x="216767" y="157949"/>
                  </a:lnTo>
                  <a:lnTo>
                    <a:pt x="224904" y="151980"/>
                  </a:lnTo>
                  <a:lnTo>
                    <a:pt x="229514" y="147535"/>
                  </a:lnTo>
                  <a:lnTo>
                    <a:pt x="233083" y="147066"/>
                  </a:lnTo>
                  <a:lnTo>
                    <a:pt x="328790" y="147066"/>
                  </a:lnTo>
                  <a:lnTo>
                    <a:pt x="328389" y="142963"/>
                  </a:lnTo>
                  <a:lnTo>
                    <a:pt x="328372" y="142786"/>
                  </a:lnTo>
                  <a:lnTo>
                    <a:pt x="328252" y="141554"/>
                  </a:lnTo>
                  <a:close/>
                </a:path>
                <a:path w="330834" h="334644">
                  <a:moveTo>
                    <a:pt x="186390" y="141554"/>
                  </a:moveTo>
                  <a:lnTo>
                    <a:pt x="145432" y="141554"/>
                  </a:lnTo>
                  <a:lnTo>
                    <a:pt x="147751" y="142786"/>
                  </a:lnTo>
                  <a:lnTo>
                    <a:pt x="149195" y="145097"/>
                  </a:lnTo>
                  <a:lnTo>
                    <a:pt x="155257" y="154190"/>
                  </a:lnTo>
                  <a:lnTo>
                    <a:pt x="176580" y="154190"/>
                  </a:lnTo>
                  <a:lnTo>
                    <a:pt x="182587" y="145097"/>
                  </a:lnTo>
                  <a:lnTo>
                    <a:pt x="183912" y="142963"/>
                  </a:lnTo>
                  <a:lnTo>
                    <a:pt x="184023" y="142786"/>
                  </a:lnTo>
                  <a:lnTo>
                    <a:pt x="186390" y="1415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527533" y="1336943"/>
            <a:ext cx="1474470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135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</a:t>
            </a:r>
            <a:r>
              <a:rPr sz="135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run</a:t>
            </a:r>
            <a:r>
              <a:rPr sz="135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27533" y="2324599"/>
            <a:ext cx="1322705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Brushless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motor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27533" y="3342728"/>
            <a:ext cx="1277620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135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Speed</a:t>
            </a:r>
            <a:r>
              <a:rPr sz="1350" i="1" spc="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modes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18166" y="1254406"/>
            <a:ext cx="897890" cy="41655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525"/>
              </a:lnSpc>
              <a:spcBef>
                <a:spcPts val="120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Blow</a:t>
            </a:r>
            <a:r>
              <a:rPr sz="1350" i="1" spc="1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up</a:t>
            </a:r>
            <a:r>
              <a:rPr sz="1350" i="1" spc="10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to</a:t>
            </a:r>
            <a:endParaRPr sz="13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1525"/>
              </a:lnSpc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6.2</a:t>
            </a:r>
            <a:r>
              <a:rPr sz="135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meters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218166" y="2322684"/>
            <a:ext cx="1435100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135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Modes</a:t>
            </a:r>
            <a:r>
              <a:rPr sz="135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led</a:t>
            </a:r>
            <a:r>
              <a:rPr sz="1350" i="1" spc="1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light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278393" y="3049511"/>
            <a:ext cx="851535" cy="851535"/>
            <a:chOff x="8278393" y="3049511"/>
            <a:chExt cx="851535" cy="851535"/>
          </a:xfrm>
        </p:grpSpPr>
        <p:sp>
          <p:nvSpPr>
            <p:cNvPr id="30" name="object 30"/>
            <p:cNvSpPr/>
            <p:nvPr/>
          </p:nvSpPr>
          <p:spPr>
            <a:xfrm>
              <a:off x="8278393" y="3049511"/>
              <a:ext cx="851535" cy="851535"/>
            </a:xfrm>
            <a:custGeom>
              <a:avLst/>
              <a:gdLst/>
              <a:ahLst/>
              <a:cxnLst/>
              <a:rect l="l" t="t" r="r" b="b"/>
              <a:pathLst>
                <a:path w="851534" h="851535">
                  <a:moveTo>
                    <a:pt x="425678" y="0"/>
                  </a:moveTo>
                  <a:lnTo>
                    <a:pt x="379295" y="2497"/>
                  </a:lnTo>
                  <a:lnTo>
                    <a:pt x="334358" y="9817"/>
                  </a:lnTo>
                  <a:lnTo>
                    <a:pt x="291128" y="21699"/>
                  </a:lnTo>
                  <a:lnTo>
                    <a:pt x="249865" y="37884"/>
                  </a:lnTo>
                  <a:lnTo>
                    <a:pt x="210827" y="58112"/>
                  </a:lnTo>
                  <a:lnTo>
                    <a:pt x="174275" y="82124"/>
                  </a:lnTo>
                  <a:lnTo>
                    <a:pt x="140468" y="109659"/>
                  </a:lnTo>
                  <a:lnTo>
                    <a:pt x="109666" y="140459"/>
                  </a:lnTo>
                  <a:lnTo>
                    <a:pt x="82129" y="174264"/>
                  </a:lnTo>
                  <a:lnTo>
                    <a:pt x="58116" y="210814"/>
                  </a:lnTo>
                  <a:lnTo>
                    <a:pt x="37886" y="249849"/>
                  </a:lnTo>
                  <a:lnTo>
                    <a:pt x="21700" y="291110"/>
                  </a:lnTo>
                  <a:lnTo>
                    <a:pt x="9817" y="334338"/>
                  </a:lnTo>
                  <a:lnTo>
                    <a:pt x="2497" y="379272"/>
                  </a:lnTo>
                  <a:lnTo>
                    <a:pt x="0" y="425653"/>
                  </a:lnTo>
                  <a:lnTo>
                    <a:pt x="2497" y="472039"/>
                  </a:lnTo>
                  <a:lnTo>
                    <a:pt x="9817" y="516977"/>
                  </a:lnTo>
                  <a:lnTo>
                    <a:pt x="21700" y="560209"/>
                  </a:lnTo>
                  <a:lnTo>
                    <a:pt x="37886" y="601474"/>
                  </a:lnTo>
                  <a:lnTo>
                    <a:pt x="58116" y="640513"/>
                  </a:lnTo>
                  <a:lnTo>
                    <a:pt x="82129" y="677066"/>
                  </a:lnTo>
                  <a:lnTo>
                    <a:pt x="109666" y="710873"/>
                  </a:lnTo>
                  <a:lnTo>
                    <a:pt x="140468" y="741676"/>
                  </a:lnTo>
                  <a:lnTo>
                    <a:pt x="174275" y="769214"/>
                  </a:lnTo>
                  <a:lnTo>
                    <a:pt x="210827" y="793227"/>
                  </a:lnTo>
                  <a:lnTo>
                    <a:pt x="249865" y="813457"/>
                  </a:lnTo>
                  <a:lnTo>
                    <a:pt x="291128" y="829643"/>
                  </a:lnTo>
                  <a:lnTo>
                    <a:pt x="334358" y="841526"/>
                  </a:lnTo>
                  <a:lnTo>
                    <a:pt x="379295" y="848846"/>
                  </a:lnTo>
                  <a:lnTo>
                    <a:pt x="425678" y="851344"/>
                  </a:lnTo>
                  <a:lnTo>
                    <a:pt x="472059" y="848846"/>
                  </a:lnTo>
                  <a:lnTo>
                    <a:pt x="516994" y="841526"/>
                  </a:lnTo>
                  <a:lnTo>
                    <a:pt x="560222" y="829643"/>
                  </a:lnTo>
                  <a:lnTo>
                    <a:pt x="601484" y="813457"/>
                  </a:lnTo>
                  <a:lnTo>
                    <a:pt x="640520" y="793227"/>
                  </a:lnTo>
                  <a:lnTo>
                    <a:pt x="677071" y="769214"/>
                  </a:lnTo>
                  <a:lnTo>
                    <a:pt x="710877" y="741676"/>
                  </a:lnTo>
                  <a:lnTo>
                    <a:pt x="741679" y="710873"/>
                  </a:lnTo>
                  <a:lnTo>
                    <a:pt x="769215" y="677066"/>
                  </a:lnTo>
                  <a:lnTo>
                    <a:pt x="793228" y="640513"/>
                  </a:lnTo>
                  <a:lnTo>
                    <a:pt x="813458" y="601474"/>
                  </a:lnTo>
                  <a:lnTo>
                    <a:pt x="829643" y="560209"/>
                  </a:lnTo>
                  <a:lnTo>
                    <a:pt x="841526" y="516977"/>
                  </a:lnTo>
                  <a:lnTo>
                    <a:pt x="848846" y="472039"/>
                  </a:lnTo>
                  <a:lnTo>
                    <a:pt x="851344" y="425653"/>
                  </a:lnTo>
                  <a:lnTo>
                    <a:pt x="848846" y="379272"/>
                  </a:lnTo>
                  <a:lnTo>
                    <a:pt x="841526" y="334338"/>
                  </a:lnTo>
                  <a:lnTo>
                    <a:pt x="829643" y="291110"/>
                  </a:lnTo>
                  <a:lnTo>
                    <a:pt x="813458" y="249849"/>
                  </a:lnTo>
                  <a:lnTo>
                    <a:pt x="793228" y="210814"/>
                  </a:lnTo>
                  <a:lnTo>
                    <a:pt x="769215" y="174264"/>
                  </a:lnTo>
                  <a:lnTo>
                    <a:pt x="741679" y="140459"/>
                  </a:lnTo>
                  <a:lnTo>
                    <a:pt x="710877" y="109659"/>
                  </a:lnTo>
                  <a:lnTo>
                    <a:pt x="677071" y="82124"/>
                  </a:lnTo>
                  <a:lnTo>
                    <a:pt x="640520" y="58112"/>
                  </a:lnTo>
                  <a:lnTo>
                    <a:pt x="601484" y="37884"/>
                  </a:lnTo>
                  <a:lnTo>
                    <a:pt x="560222" y="21699"/>
                  </a:lnTo>
                  <a:lnTo>
                    <a:pt x="516994" y="9817"/>
                  </a:lnTo>
                  <a:lnTo>
                    <a:pt x="472059" y="2497"/>
                  </a:lnTo>
                  <a:lnTo>
                    <a:pt x="42567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483294" y="3265614"/>
              <a:ext cx="416559" cy="468630"/>
            </a:xfrm>
            <a:custGeom>
              <a:avLst/>
              <a:gdLst/>
              <a:ahLst/>
              <a:cxnLst/>
              <a:rect l="l" t="t" r="r" b="b"/>
              <a:pathLst>
                <a:path w="416559" h="468629">
                  <a:moveTo>
                    <a:pt x="117081" y="416217"/>
                  </a:moveTo>
                  <a:lnTo>
                    <a:pt x="64973" y="416217"/>
                  </a:lnTo>
                  <a:lnTo>
                    <a:pt x="64973" y="468325"/>
                  </a:lnTo>
                  <a:lnTo>
                    <a:pt x="117081" y="468325"/>
                  </a:lnTo>
                  <a:lnTo>
                    <a:pt x="117081" y="416217"/>
                  </a:lnTo>
                  <a:close/>
                </a:path>
                <a:path w="416559" h="468629">
                  <a:moveTo>
                    <a:pt x="235915" y="416217"/>
                  </a:moveTo>
                  <a:lnTo>
                    <a:pt x="183235" y="416217"/>
                  </a:lnTo>
                  <a:lnTo>
                    <a:pt x="183235" y="468325"/>
                  </a:lnTo>
                  <a:lnTo>
                    <a:pt x="235915" y="468325"/>
                  </a:lnTo>
                  <a:lnTo>
                    <a:pt x="235915" y="416217"/>
                  </a:lnTo>
                  <a:close/>
                </a:path>
                <a:path w="416559" h="468629">
                  <a:moveTo>
                    <a:pt x="351231" y="416217"/>
                  </a:moveTo>
                  <a:lnTo>
                    <a:pt x="299135" y="416217"/>
                  </a:lnTo>
                  <a:lnTo>
                    <a:pt x="299135" y="468325"/>
                  </a:lnTo>
                  <a:lnTo>
                    <a:pt x="351231" y="468325"/>
                  </a:lnTo>
                  <a:lnTo>
                    <a:pt x="351231" y="416217"/>
                  </a:lnTo>
                  <a:close/>
                </a:path>
                <a:path w="416559" h="468629">
                  <a:moveTo>
                    <a:pt x="390271" y="0"/>
                  </a:moveTo>
                  <a:lnTo>
                    <a:pt x="25946" y="0"/>
                  </a:lnTo>
                  <a:lnTo>
                    <a:pt x="15878" y="2087"/>
                  </a:lnTo>
                  <a:lnTo>
                    <a:pt x="7653" y="7653"/>
                  </a:lnTo>
                  <a:lnTo>
                    <a:pt x="2087" y="15878"/>
                  </a:lnTo>
                  <a:lnTo>
                    <a:pt x="0" y="25946"/>
                  </a:lnTo>
                  <a:lnTo>
                    <a:pt x="79" y="390651"/>
                  </a:lnTo>
                  <a:lnTo>
                    <a:pt x="2039" y="400363"/>
                  </a:lnTo>
                  <a:lnTo>
                    <a:pt x="7600" y="408614"/>
                  </a:lnTo>
                  <a:lnTo>
                    <a:pt x="15981" y="414267"/>
                  </a:lnTo>
                  <a:lnTo>
                    <a:pt x="16294" y="414267"/>
                  </a:lnTo>
                  <a:lnTo>
                    <a:pt x="25946" y="416217"/>
                  </a:lnTo>
                  <a:lnTo>
                    <a:pt x="390271" y="416217"/>
                  </a:lnTo>
                  <a:lnTo>
                    <a:pt x="400311" y="414267"/>
                  </a:lnTo>
                  <a:lnTo>
                    <a:pt x="408538" y="408811"/>
                  </a:lnTo>
                  <a:lnTo>
                    <a:pt x="414115" y="400666"/>
                  </a:lnTo>
                  <a:lnTo>
                    <a:pt x="415390" y="394550"/>
                  </a:lnTo>
                  <a:lnTo>
                    <a:pt x="46253" y="394550"/>
                  </a:lnTo>
                  <a:lnTo>
                    <a:pt x="37269" y="392828"/>
                  </a:lnTo>
                  <a:lnTo>
                    <a:pt x="29903" y="387961"/>
                  </a:lnTo>
                  <a:lnTo>
                    <a:pt x="24902" y="380686"/>
                  </a:lnTo>
                  <a:lnTo>
                    <a:pt x="23012" y="371741"/>
                  </a:lnTo>
                  <a:lnTo>
                    <a:pt x="23063" y="47421"/>
                  </a:lnTo>
                  <a:lnTo>
                    <a:pt x="24833" y="38651"/>
                  </a:lnTo>
                  <a:lnTo>
                    <a:pt x="29765" y="31332"/>
                  </a:lnTo>
                  <a:lnTo>
                    <a:pt x="37084" y="26397"/>
                  </a:lnTo>
                  <a:lnTo>
                    <a:pt x="46050" y="24587"/>
                  </a:lnTo>
                  <a:lnTo>
                    <a:pt x="415930" y="24587"/>
                  </a:lnTo>
                  <a:lnTo>
                    <a:pt x="414172" y="15878"/>
                  </a:lnTo>
                  <a:lnTo>
                    <a:pt x="408645" y="7653"/>
                  </a:lnTo>
                  <a:lnTo>
                    <a:pt x="400438" y="2087"/>
                  </a:lnTo>
                  <a:lnTo>
                    <a:pt x="400605" y="2087"/>
                  </a:lnTo>
                  <a:lnTo>
                    <a:pt x="390271" y="0"/>
                  </a:lnTo>
                  <a:close/>
                </a:path>
                <a:path w="416559" h="468629">
                  <a:moveTo>
                    <a:pt x="415930" y="24587"/>
                  </a:moveTo>
                  <a:lnTo>
                    <a:pt x="370738" y="24587"/>
                  </a:lnTo>
                  <a:lnTo>
                    <a:pt x="380136" y="26397"/>
                  </a:lnTo>
                  <a:lnTo>
                    <a:pt x="379842" y="26397"/>
                  </a:lnTo>
                  <a:lnTo>
                    <a:pt x="387088" y="31189"/>
                  </a:lnTo>
                  <a:lnTo>
                    <a:pt x="392089" y="38469"/>
                  </a:lnTo>
                  <a:lnTo>
                    <a:pt x="393979" y="47421"/>
                  </a:lnTo>
                  <a:lnTo>
                    <a:pt x="393192" y="370751"/>
                  </a:lnTo>
                  <a:lnTo>
                    <a:pt x="391689" y="379772"/>
                  </a:lnTo>
                  <a:lnTo>
                    <a:pt x="387008" y="387256"/>
                  </a:lnTo>
                  <a:lnTo>
                    <a:pt x="379863" y="392437"/>
                  </a:lnTo>
                  <a:lnTo>
                    <a:pt x="370967" y="394550"/>
                  </a:lnTo>
                  <a:lnTo>
                    <a:pt x="415390" y="394550"/>
                  </a:lnTo>
                  <a:lnTo>
                    <a:pt x="416204" y="390651"/>
                  </a:lnTo>
                  <a:lnTo>
                    <a:pt x="416204" y="25946"/>
                  </a:lnTo>
                  <a:lnTo>
                    <a:pt x="415930" y="24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50998" y="3349904"/>
              <a:ext cx="253669" cy="25366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9233192" y="3247150"/>
            <a:ext cx="1064260" cy="41655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325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Low</a:t>
            </a:r>
            <a:r>
              <a:rPr sz="135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consumption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244" y="4613542"/>
            <a:ext cx="11158855" cy="2586990"/>
            <a:chOff x="1244" y="4613542"/>
            <a:chExt cx="11158855" cy="2586990"/>
          </a:xfrm>
        </p:grpSpPr>
        <p:sp>
          <p:nvSpPr>
            <p:cNvPr id="35" name="object 35"/>
            <p:cNvSpPr/>
            <p:nvPr/>
          </p:nvSpPr>
          <p:spPr>
            <a:xfrm>
              <a:off x="1244" y="4613542"/>
              <a:ext cx="11158855" cy="2585085"/>
            </a:xfrm>
            <a:custGeom>
              <a:avLst/>
              <a:gdLst/>
              <a:ahLst/>
              <a:cxnLst/>
              <a:rect l="l" t="t" r="r" b="b"/>
              <a:pathLst>
                <a:path w="11158855" h="2585084">
                  <a:moveTo>
                    <a:pt x="11158753" y="0"/>
                  </a:moveTo>
                  <a:lnTo>
                    <a:pt x="0" y="0"/>
                  </a:lnTo>
                  <a:lnTo>
                    <a:pt x="0" y="2585034"/>
                  </a:lnTo>
                  <a:lnTo>
                    <a:pt x="11158753" y="2585034"/>
                  </a:lnTo>
                  <a:lnTo>
                    <a:pt x="11158753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291243" y="4613554"/>
              <a:ext cx="0" cy="2585085"/>
            </a:xfrm>
            <a:custGeom>
              <a:avLst/>
              <a:gdLst/>
              <a:ahLst/>
              <a:cxnLst/>
              <a:rect l="l" t="t" r="r" b="b"/>
              <a:pathLst>
                <a:path h="2585084">
                  <a:moveTo>
                    <a:pt x="0" y="0"/>
                  </a:moveTo>
                  <a:lnTo>
                    <a:pt x="0" y="2585034"/>
                  </a:lnTo>
                </a:path>
              </a:pathLst>
            </a:custGeom>
            <a:ln w="1136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824131" y="6764883"/>
              <a:ext cx="0" cy="435609"/>
            </a:xfrm>
            <a:custGeom>
              <a:avLst/>
              <a:gdLst/>
              <a:ahLst/>
              <a:cxnLst/>
              <a:rect l="l" t="t" r="r" b="b"/>
              <a:pathLst>
                <a:path h="435609">
                  <a:moveTo>
                    <a:pt x="0" y="0"/>
                  </a:moveTo>
                  <a:lnTo>
                    <a:pt x="0" y="435114"/>
                  </a:lnTo>
                </a:path>
              </a:pathLst>
            </a:custGeom>
            <a:ln w="11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461845" y="6764883"/>
              <a:ext cx="0" cy="435609"/>
            </a:xfrm>
            <a:custGeom>
              <a:avLst/>
              <a:gdLst/>
              <a:ahLst/>
              <a:cxnLst/>
              <a:rect l="l" t="t" r="r" b="b"/>
              <a:pathLst>
                <a:path h="435609">
                  <a:moveTo>
                    <a:pt x="0" y="0"/>
                  </a:moveTo>
                  <a:lnTo>
                    <a:pt x="0" y="435114"/>
                  </a:lnTo>
                </a:path>
              </a:pathLst>
            </a:custGeom>
            <a:ln w="11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254" y="5044529"/>
              <a:ext cx="11158855" cy="0"/>
            </a:xfrm>
            <a:custGeom>
              <a:avLst/>
              <a:gdLst/>
              <a:ahLst/>
              <a:cxnLst/>
              <a:rect l="l" t="t" r="r" b="b"/>
              <a:pathLst>
                <a:path w="11158855">
                  <a:moveTo>
                    <a:pt x="0" y="0"/>
                  </a:moveTo>
                  <a:lnTo>
                    <a:pt x="1115875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254" y="5475529"/>
              <a:ext cx="11158855" cy="0"/>
            </a:xfrm>
            <a:custGeom>
              <a:avLst/>
              <a:gdLst/>
              <a:ahLst/>
              <a:cxnLst/>
              <a:rect l="l" t="t" r="r" b="b"/>
              <a:pathLst>
                <a:path w="11158855">
                  <a:moveTo>
                    <a:pt x="0" y="0"/>
                  </a:moveTo>
                  <a:lnTo>
                    <a:pt x="1115875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254" y="5906516"/>
              <a:ext cx="11158855" cy="0"/>
            </a:xfrm>
            <a:custGeom>
              <a:avLst/>
              <a:gdLst/>
              <a:ahLst/>
              <a:cxnLst/>
              <a:rect l="l" t="t" r="r" b="b"/>
              <a:pathLst>
                <a:path w="11158855">
                  <a:moveTo>
                    <a:pt x="0" y="0"/>
                  </a:moveTo>
                  <a:lnTo>
                    <a:pt x="1115875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254" y="6337498"/>
              <a:ext cx="11158855" cy="0"/>
            </a:xfrm>
            <a:custGeom>
              <a:avLst/>
              <a:gdLst/>
              <a:ahLst/>
              <a:cxnLst/>
              <a:rect l="l" t="t" r="r" b="b"/>
              <a:pathLst>
                <a:path w="11158855">
                  <a:moveTo>
                    <a:pt x="0" y="0"/>
                  </a:moveTo>
                  <a:lnTo>
                    <a:pt x="1115875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254" y="6768492"/>
              <a:ext cx="11158855" cy="0"/>
            </a:xfrm>
            <a:custGeom>
              <a:avLst/>
              <a:gdLst/>
              <a:ahLst/>
              <a:cxnLst/>
              <a:rect l="l" t="t" r="r" b="b"/>
              <a:pathLst>
                <a:path w="11158855">
                  <a:moveTo>
                    <a:pt x="0" y="0"/>
                  </a:moveTo>
                  <a:lnTo>
                    <a:pt x="1115875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471562" y="4652704"/>
            <a:ext cx="130746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950" b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1562" y="5089387"/>
            <a:ext cx="513080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Size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1562" y="5515566"/>
            <a:ext cx="92773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1562" y="5934992"/>
            <a:ext cx="136842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950" b="1" spc="-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Panel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1562" y="6358920"/>
            <a:ext cx="177228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r>
              <a:rPr sz="1950" b="1" spc="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1562" y="6805357"/>
            <a:ext cx="113855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Run</a:t>
            </a:r>
            <a:r>
              <a:rPr sz="1950" b="1" spc="-1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15848" y="4713761"/>
            <a:ext cx="93281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-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600" i="1" spc="-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FR16T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455148" y="5148807"/>
            <a:ext cx="150050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16inch</a:t>
            </a:r>
            <a:r>
              <a:rPr sz="160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sz="1600" i="1" spc="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Blades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318455" y="5575054"/>
            <a:ext cx="1751964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Li-ion,</a:t>
            </a:r>
            <a:r>
              <a:rPr sz="1600" i="1" spc="10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7.4V</a:t>
            </a:r>
            <a:r>
              <a:rPr sz="1600" i="1" spc="1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,7.2Ah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88169" y="5994548"/>
            <a:ext cx="185420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11V/20W,</a:t>
            </a:r>
            <a:r>
              <a:rPr sz="160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5m</a:t>
            </a:r>
            <a:r>
              <a:rPr sz="160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cable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21029" y="6418544"/>
            <a:ext cx="72644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4</a:t>
            </a:r>
            <a:r>
              <a:rPr sz="16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917311" y="6837016"/>
            <a:ext cx="134937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16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hours(Low)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480727" y="6837016"/>
            <a:ext cx="120967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9</a:t>
            </a:r>
            <a:r>
              <a:rPr sz="16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hours(Mid)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952469" y="6837016"/>
            <a:ext cx="125412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4</a:t>
            </a:r>
            <a:r>
              <a:rPr sz="16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hours(high)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8" name="object 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6559" y="965966"/>
            <a:ext cx="3238138" cy="323812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1409"/>
            <a:ext cx="5227955" cy="513080"/>
            <a:chOff x="2" y="1409"/>
            <a:chExt cx="5227955" cy="513080"/>
          </a:xfrm>
        </p:grpSpPr>
        <p:sp>
          <p:nvSpPr>
            <p:cNvPr id="3" name="object 3"/>
            <p:cNvSpPr/>
            <p:nvPr/>
          </p:nvSpPr>
          <p:spPr>
            <a:xfrm>
              <a:off x="203550" y="1409"/>
              <a:ext cx="5024120" cy="513080"/>
            </a:xfrm>
            <a:custGeom>
              <a:avLst/>
              <a:gdLst/>
              <a:ahLst/>
              <a:cxnLst/>
              <a:rect l="l" t="t" r="r" b="b"/>
              <a:pathLst>
                <a:path w="5024120" h="513080">
                  <a:moveTo>
                    <a:pt x="4928577" y="0"/>
                  </a:moveTo>
                  <a:lnTo>
                    <a:pt x="0" y="0"/>
                  </a:lnTo>
                  <a:lnTo>
                    <a:pt x="0" y="512876"/>
                  </a:lnTo>
                  <a:lnTo>
                    <a:pt x="4928577" y="512876"/>
                  </a:lnTo>
                  <a:lnTo>
                    <a:pt x="4965686" y="505384"/>
                  </a:lnTo>
                  <a:lnTo>
                    <a:pt x="4995986" y="484952"/>
                  </a:lnTo>
                  <a:lnTo>
                    <a:pt x="5016413" y="454648"/>
                  </a:lnTo>
                  <a:lnTo>
                    <a:pt x="5023904" y="417537"/>
                  </a:lnTo>
                  <a:lnTo>
                    <a:pt x="5023904" y="95326"/>
                  </a:lnTo>
                  <a:lnTo>
                    <a:pt x="5016413" y="58223"/>
                  </a:lnTo>
                  <a:lnTo>
                    <a:pt x="4995986" y="27922"/>
                  </a:lnTo>
                  <a:lnTo>
                    <a:pt x="4965686" y="7492"/>
                  </a:lnTo>
                  <a:lnTo>
                    <a:pt x="4928577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" y="1409"/>
              <a:ext cx="5227955" cy="513080"/>
            </a:xfrm>
            <a:custGeom>
              <a:avLst/>
              <a:gdLst/>
              <a:ahLst/>
              <a:cxnLst/>
              <a:rect l="l" t="t" r="r" b="b"/>
              <a:pathLst>
                <a:path w="5227955" h="513080">
                  <a:moveTo>
                    <a:pt x="5128272" y="0"/>
                  </a:moveTo>
                  <a:lnTo>
                    <a:pt x="0" y="0"/>
                  </a:lnTo>
                  <a:lnTo>
                    <a:pt x="0" y="512876"/>
                  </a:lnTo>
                  <a:lnTo>
                    <a:pt x="5128272" y="512876"/>
                  </a:lnTo>
                  <a:lnTo>
                    <a:pt x="5166876" y="505384"/>
                  </a:lnTo>
                  <a:lnTo>
                    <a:pt x="5198400" y="484952"/>
                  </a:lnTo>
                  <a:lnTo>
                    <a:pt x="5219653" y="454648"/>
                  </a:lnTo>
                  <a:lnTo>
                    <a:pt x="5227447" y="417537"/>
                  </a:lnTo>
                  <a:lnTo>
                    <a:pt x="5227447" y="95326"/>
                  </a:lnTo>
                  <a:lnTo>
                    <a:pt x="5219653" y="58223"/>
                  </a:lnTo>
                  <a:lnTo>
                    <a:pt x="5198400" y="27922"/>
                  </a:lnTo>
                  <a:lnTo>
                    <a:pt x="5166876" y="7492"/>
                  </a:lnTo>
                  <a:lnTo>
                    <a:pt x="512827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635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SOLAR</a:t>
            </a:r>
            <a:r>
              <a:rPr sz="2400" spc="465" dirty="0"/>
              <a:t> </a:t>
            </a:r>
            <a:r>
              <a:rPr sz="2400" dirty="0"/>
              <a:t>RECHARGEABLE</a:t>
            </a:r>
            <a:r>
              <a:rPr sz="2400" spc="470" dirty="0"/>
              <a:t> </a:t>
            </a:r>
            <a:r>
              <a:rPr sz="2400" spc="114" dirty="0"/>
              <a:t>FAN</a:t>
            </a:r>
            <a:endParaRPr sz="2400"/>
          </a:p>
        </p:txBody>
      </p:sp>
      <p:grpSp>
        <p:nvGrpSpPr>
          <p:cNvPr id="6" name="object 6"/>
          <p:cNvGrpSpPr/>
          <p:nvPr/>
        </p:nvGrpSpPr>
        <p:grpSpPr>
          <a:xfrm>
            <a:off x="5591936" y="1967052"/>
            <a:ext cx="850900" cy="850900"/>
            <a:chOff x="5591936" y="1967052"/>
            <a:chExt cx="850900" cy="850900"/>
          </a:xfrm>
        </p:grpSpPr>
        <p:sp>
          <p:nvSpPr>
            <p:cNvPr id="7" name="object 7"/>
            <p:cNvSpPr/>
            <p:nvPr/>
          </p:nvSpPr>
          <p:spPr>
            <a:xfrm>
              <a:off x="5591936" y="1967052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386" y="0"/>
                  </a:moveTo>
                  <a:lnTo>
                    <a:pt x="379035" y="2495"/>
                  </a:lnTo>
                  <a:lnTo>
                    <a:pt x="334130" y="9810"/>
                  </a:lnTo>
                  <a:lnTo>
                    <a:pt x="290930" y="21684"/>
                  </a:lnTo>
                  <a:lnTo>
                    <a:pt x="249695" y="37859"/>
                  </a:lnTo>
                  <a:lnTo>
                    <a:pt x="210684" y="58073"/>
                  </a:lnTo>
                  <a:lnTo>
                    <a:pt x="174157" y="82069"/>
                  </a:lnTo>
                  <a:lnTo>
                    <a:pt x="140373" y="109587"/>
                  </a:lnTo>
                  <a:lnTo>
                    <a:pt x="109592" y="140366"/>
                  </a:lnTo>
                  <a:lnTo>
                    <a:pt x="82074" y="174149"/>
                  </a:lnTo>
                  <a:lnTo>
                    <a:pt x="58077" y="210675"/>
                  </a:lnTo>
                  <a:lnTo>
                    <a:pt x="37861" y="249684"/>
                  </a:lnTo>
                  <a:lnTo>
                    <a:pt x="21686" y="290919"/>
                  </a:lnTo>
                  <a:lnTo>
                    <a:pt x="9811" y="334118"/>
                  </a:lnTo>
                  <a:lnTo>
                    <a:pt x="2496" y="379022"/>
                  </a:lnTo>
                  <a:lnTo>
                    <a:pt x="0" y="425373"/>
                  </a:lnTo>
                  <a:lnTo>
                    <a:pt x="2496" y="471729"/>
                  </a:lnTo>
                  <a:lnTo>
                    <a:pt x="9811" y="516638"/>
                  </a:lnTo>
                  <a:lnTo>
                    <a:pt x="21686" y="559842"/>
                  </a:lnTo>
                  <a:lnTo>
                    <a:pt x="37861" y="601080"/>
                  </a:lnTo>
                  <a:lnTo>
                    <a:pt x="58077" y="640093"/>
                  </a:lnTo>
                  <a:lnTo>
                    <a:pt x="82074" y="676622"/>
                  </a:lnTo>
                  <a:lnTo>
                    <a:pt x="109592" y="710408"/>
                  </a:lnTo>
                  <a:lnTo>
                    <a:pt x="140373" y="741190"/>
                  </a:lnTo>
                  <a:lnTo>
                    <a:pt x="174157" y="768709"/>
                  </a:lnTo>
                  <a:lnTo>
                    <a:pt x="210684" y="792707"/>
                  </a:lnTo>
                  <a:lnTo>
                    <a:pt x="249695" y="812923"/>
                  </a:lnTo>
                  <a:lnTo>
                    <a:pt x="290930" y="829099"/>
                  </a:lnTo>
                  <a:lnTo>
                    <a:pt x="334130" y="840974"/>
                  </a:lnTo>
                  <a:lnTo>
                    <a:pt x="379035" y="848289"/>
                  </a:lnTo>
                  <a:lnTo>
                    <a:pt x="425386" y="850785"/>
                  </a:lnTo>
                  <a:lnTo>
                    <a:pt x="471737" y="848289"/>
                  </a:lnTo>
                  <a:lnTo>
                    <a:pt x="516642" y="840974"/>
                  </a:lnTo>
                  <a:lnTo>
                    <a:pt x="559842" y="829099"/>
                  </a:lnTo>
                  <a:lnTo>
                    <a:pt x="601077" y="812923"/>
                  </a:lnTo>
                  <a:lnTo>
                    <a:pt x="640088" y="792707"/>
                  </a:lnTo>
                  <a:lnTo>
                    <a:pt x="676615" y="768709"/>
                  </a:lnTo>
                  <a:lnTo>
                    <a:pt x="710399" y="741190"/>
                  </a:lnTo>
                  <a:lnTo>
                    <a:pt x="741180" y="710408"/>
                  </a:lnTo>
                  <a:lnTo>
                    <a:pt x="768698" y="676622"/>
                  </a:lnTo>
                  <a:lnTo>
                    <a:pt x="792695" y="640093"/>
                  </a:lnTo>
                  <a:lnTo>
                    <a:pt x="812911" y="601080"/>
                  </a:lnTo>
                  <a:lnTo>
                    <a:pt x="829086" y="559842"/>
                  </a:lnTo>
                  <a:lnTo>
                    <a:pt x="840961" y="516638"/>
                  </a:lnTo>
                  <a:lnTo>
                    <a:pt x="848276" y="471729"/>
                  </a:lnTo>
                  <a:lnTo>
                    <a:pt x="850773" y="425373"/>
                  </a:lnTo>
                  <a:lnTo>
                    <a:pt x="848276" y="379022"/>
                  </a:lnTo>
                  <a:lnTo>
                    <a:pt x="840961" y="334118"/>
                  </a:lnTo>
                  <a:lnTo>
                    <a:pt x="829086" y="290919"/>
                  </a:lnTo>
                  <a:lnTo>
                    <a:pt x="812911" y="249684"/>
                  </a:lnTo>
                  <a:lnTo>
                    <a:pt x="792695" y="210675"/>
                  </a:lnTo>
                  <a:lnTo>
                    <a:pt x="768698" y="174149"/>
                  </a:lnTo>
                  <a:lnTo>
                    <a:pt x="741180" y="140366"/>
                  </a:lnTo>
                  <a:lnTo>
                    <a:pt x="710399" y="109587"/>
                  </a:lnTo>
                  <a:lnTo>
                    <a:pt x="676615" y="82069"/>
                  </a:lnTo>
                  <a:lnTo>
                    <a:pt x="640088" y="58073"/>
                  </a:lnTo>
                  <a:lnTo>
                    <a:pt x="601077" y="37859"/>
                  </a:lnTo>
                  <a:lnTo>
                    <a:pt x="559842" y="21684"/>
                  </a:lnTo>
                  <a:lnTo>
                    <a:pt x="516642" y="9810"/>
                  </a:lnTo>
                  <a:lnTo>
                    <a:pt x="471737" y="2495"/>
                  </a:lnTo>
                  <a:lnTo>
                    <a:pt x="42538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737352" y="2189530"/>
              <a:ext cx="560070" cy="406400"/>
            </a:xfrm>
            <a:custGeom>
              <a:avLst/>
              <a:gdLst/>
              <a:ahLst/>
              <a:cxnLst/>
              <a:rect l="l" t="t" r="r" b="b"/>
              <a:pathLst>
                <a:path w="560070" h="406400">
                  <a:moveTo>
                    <a:pt x="161518" y="292188"/>
                  </a:moveTo>
                  <a:lnTo>
                    <a:pt x="156679" y="287388"/>
                  </a:lnTo>
                  <a:lnTo>
                    <a:pt x="144830" y="287388"/>
                  </a:lnTo>
                  <a:lnTo>
                    <a:pt x="139979" y="292188"/>
                  </a:lnTo>
                  <a:lnTo>
                    <a:pt x="139979" y="304088"/>
                  </a:lnTo>
                  <a:lnTo>
                    <a:pt x="144830" y="308927"/>
                  </a:lnTo>
                  <a:lnTo>
                    <a:pt x="150749" y="308927"/>
                  </a:lnTo>
                  <a:lnTo>
                    <a:pt x="156679" y="308927"/>
                  </a:lnTo>
                  <a:lnTo>
                    <a:pt x="161518" y="304088"/>
                  </a:lnTo>
                  <a:lnTo>
                    <a:pt x="161518" y="292188"/>
                  </a:lnTo>
                  <a:close/>
                </a:path>
                <a:path w="560070" h="406400">
                  <a:moveTo>
                    <a:pt x="204597" y="40855"/>
                  </a:moveTo>
                  <a:lnTo>
                    <a:pt x="199758" y="36017"/>
                  </a:lnTo>
                  <a:lnTo>
                    <a:pt x="193827" y="36017"/>
                  </a:lnTo>
                  <a:lnTo>
                    <a:pt x="187845" y="36017"/>
                  </a:lnTo>
                  <a:lnTo>
                    <a:pt x="183057" y="40855"/>
                  </a:lnTo>
                  <a:lnTo>
                    <a:pt x="183057" y="50609"/>
                  </a:lnTo>
                  <a:lnTo>
                    <a:pt x="185077" y="53962"/>
                  </a:lnTo>
                  <a:lnTo>
                    <a:pt x="189763" y="56921"/>
                  </a:lnTo>
                  <a:lnTo>
                    <a:pt x="191706" y="57543"/>
                  </a:lnTo>
                  <a:lnTo>
                    <a:pt x="195922" y="57543"/>
                  </a:lnTo>
                  <a:lnTo>
                    <a:pt x="197866" y="56921"/>
                  </a:lnTo>
                  <a:lnTo>
                    <a:pt x="202552" y="53962"/>
                  </a:lnTo>
                  <a:lnTo>
                    <a:pt x="204597" y="50609"/>
                  </a:lnTo>
                  <a:lnTo>
                    <a:pt x="204597" y="40855"/>
                  </a:lnTo>
                  <a:close/>
                </a:path>
                <a:path w="560070" h="406400">
                  <a:moveTo>
                    <a:pt x="247662" y="40855"/>
                  </a:moveTo>
                  <a:lnTo>
                    <a:pt x="242811" y="36017"/>
                  </a:lnTo>
                  <a:lnTo>
                    <a:pt x="236893" y="36017"/>
                  </a:lnTo>
                  <a:lnTo>
                    <a:pt x="230911" y="36017"/>
                  </a:lnTo>
                  <a:lnTo>
                    <a:pt x="226123" y="40855"/>
                  </a:lnTo>
                  <a:lnTo>
                    <a:pt x="226123" y="50609"/>
                  </a:lnTo>
                  <a:lnTo>
                    <a:pt x="228142" y="53962"/>
                  </a:lnTo>
                  <a:lnTo>
                    <a:pt x="232829" y="56921"/>
                  </a:lnTo>
                  <a:lnTo>
                    <a:pt x="234772" y="57543"/>
                  </a:lnTo>
                  <a:lnTo>
                    <a:pt x="238988" y="57543"/>
                  </a:lnTo>
                  <a:lnTo>
                    <a:pt x="240931" y="56921"/>
                  </a:lnTo>
                  <a:lnTo>
                    <a:pt x="245618" y="53962"/>
                  </a:lnTo>
                  <a:lnTo>
                    <a:pt x="247662" y="50609"/>
                  </a:lnTo>
                  <a:lnTo>
                    <a:pt x="247662" y="40855"/>
                  </a:lnTo>
                  <a:close/>
                </a:path>
                <a:path w="560070" h="406400">
                  <a:moveTo>
                    <a:pt x="290741" y="40855"/>
                  </a:moveTo>
                  <a:lnTo>
                    <a:pt x="285889" y="36017"/>
                  </a:lnTo>
                  <a:lnTo>
                    <a:pt x="279971" y="36017"/>
                  </a:lnTo>
                  <a:lnTo>
                    <a:pt x="273989" y="36017"/>
                  </a:lnTo>
                  <a:lnTo>
                    <a:pt x="269201" y="40855"/>
                  </a:lnTo>
                  <a:lnTo>
                    <a:pt x="269201" y="50609"/>
                  </a:lnTo>
                  <a:lnTo>
                    <a:pt x="271221" y="53962"/>
                  </a:lnTo>
                  <a:lnTo>
                    <a:pt x="275894" y="56921"/>
                  </a:lnTo>
                  <a:lnTo>
                    <a:pt x="277850" y="57543"/>
                  </a:lnTo>
                  <a:lnTo>
                    <a:pt x="282067" y="57543"/>
                  </a:lnTo>
                  <a:lnTo>
                    <a:pt x="284010" y="56921"/>
                  </a:lnTo>
                  <a:lnTo>
                    <a:pt x="288696" y="53962"/>
                  </a:lnTo>
                  <a:lnTo>
                    <a:pt x="290741" y="50609"/>
                  </a:lnTo>
                  <a:lnTo>
                    <a:pt x="290741" y="40855"/>
                  </a:lnTo>
                  <a:close/>
                </a:path>
                <a:path w="560070" h="406400">
                  <a:moveTo>
                    <a:pt x="359829" y="292201"/>
                  </a:moveTo>
                  <a:lnTo>
                    <a:pt x="355003" y="287375"/>
                  </a:lnTo>
                  <a:lnTo>
                    <a:pt x="349059" y="287375"/>
                  </a:lnTo>
                  <a:lnTo>
                    <a:pt x="187883" y="287375"/>
                  </a:lnTo>
                  <a:lnTo>
                    <a:pt x="183057" y="292201"/>
                  </a:lnTo>
                  <a:lnTo>
                    <a:pt x="183057" y="304088"/>
                  </a:lnTo>
                  <a:lnTo>
                    <a:pt x="187883" y="308914"/>
                  </a:lnTo>
                  <a:lnTo>
                    <a:pt x="355003" y="308914"/>
                  </a:lnTo>
                  <a:lnTo>
                    <a:pt x="359829" y="304088"/>
                  </a:lnTo>
                  <a:lnTo>
                    <a:pt x="359829" y="292201"/>
                  </a:lnTo>
                  <a:close/>
                </a:path>
                <a:path w="560070" h="406400">
                  <a:moveTo>
                    <a:pt x="359829" y="249123"/>
                  </a:moveTo>
                  <a:lnTo>
                    <a:pt x="355003" y="244297"/>
                  </a:lnTo>
                  <a:lnTo>
                    <a:pt x="144805" y="244297"/>
                  </a:lnTo>
                  <a:lnTo>
                    <a:pt x="139979" y="249123"/>
                  </a:lnTo>
                  <a:lnTo>
                    <a:pt x="139979" y="261010"/>
                  </a:lnTo>
                  <a:lnTo>
                    <a:pt x="144805" y="265836"/>
                  </a:lnTo>
                  <a:lnTo>
                    <a:pt x="150749" y="265836"/>
                  </a:lnTo>
                  <a:lnTo>
                    <a:pt x="355003" y="265836"/>
                  </a:lnTo>
                  <a:lnTo>
                    <a:pt x="359829" y="261010"/>
                  </a:lnTo>
                  <a:lnTo>
                    <a:pt x="359829" y="249123"/>
                  </a:lnTo>
                  <a:close/>
                </a:path>
                <a:path w="560070" h="406400">
                  <a:moveTo>
                    <a:pt x="359829" y="206057"/>
                  </a:moveTo>
                  <a:lnTo>
                    <a:pt x="355003" y="201231"/>
                  </a:lnTo>
                  <a:lnTo>
                    <a:pt x="144805" y="201231"/>
                  </a:lnTo>
                  <a:lnTo>
                    <a:pt x="139979" y="206057"/>
                  </a:lnTo>
                  <a:lnTo>
                    <a:pt x="139979" y="217944"/>
                  </a:lnTo>
                  <a:lnTo>
                    <a:pt x="144805" y="222770"/>
                  </a:lnTo>
                  <a:lnTo>
                    <a:pt x="150749" y="222770"/>
                  </a:lnTo>
                  <a:lnTo>
                    <a:pt x="355003" y="222770"/>
                  </a:lnTo>
                  <a:lnTo>
                    <a:pt x="359829" y="217944"/>
                  </a:lnTo>
                  <a:lnTo>
                    <a:pt x="359829" y="206057"/>
                  </a:lnTo>
                  <a:close/>
                </a:path>
                <a:path w="560070" h="406400">
                  <a:moveTo>
                    <a:pt x="359829" y="162979"/>
                  </a:moveTo>
                  <a:lnTo>
                    <a:pt x="355003" y="158153"/>
                  </a:lnTo>
                  <a:lnTo>
                    <a:pt x="144805" y="158153"/>
                  </a:lnTo>
                  <a:lnTo>
                    <a:pt x="139979" y="162979"/>
                  </a:lnTo>
                  <a:lnTo>
                    <a:pt x="139979" y="174866"/>
                  </a:lnTo>
                  <a:lnTo>
                    <a:pt x="144805" y="179692"/>
                  </a:lnTo>
                  <a:lnTo>
                    <a:pt x="150749" y="179692"/>
                  </a:lnTo>
                  <a:lnTo>
                    <a:pt x="355003" y="179692"/>
                  </a:lnTo>
                  <a:lnTo>
                    <a:pt x="359829" y="174866"/>
                  </a:lnTo>
                  <a:lnTo>
                    <a:pt x="359829" y="162979"/>
                  </a:lnTo>
                  <a:close/>
                </a:path>
                <a:path w="560070" h="406400">
                  <a:moveTo>
                    <a:pt x="359829" y="119913"/>
                  </a:moveTo>
                  <a:lnTo>
                    <a:pt x="355003" y="115100"/>
                  </a:lnTo>
                  <a:lnTo>
                    <a:pt x="144805" y="115100"/>
                  </a:lnTo>
                  <a:lnTo>
                    <a:pt x="139979" y="119913"/>
                  </a:lnTo>
                  <a:lnTo>
                    <a:pt x="139979" y="131813"/>
                  </a:lnTo>
                  <a:lnTo>
                    <a:pt x="144805" y="136626"/>
                  </a:lnTo>
                  <a:lnTo>
                    <a:pt x="150749" y="136626"/>
                  </a:lnTo>
                  <a:lnTo>
                    <a:pt x="355003" y="136626"/>
                  </a:lnTo>
                  <a:lnTo>
                    <a:pt x="359829" y="131813"/>
                  </a:lnTo>
                  <a:lnTo>
                    <a:pt x="359829" y="119913"/>
                  </a:lnTo>
                  <a:close/>
                </a:path>
                <a:path w="560070" h="406400">
                  <a:moveTo>
                    <a:pt x="445960" y="281406"/>
                  </a:moveTo>
                  <a:lnTo>
                    <a:pt x="441172" y="276618"/>
                  </a:lnTo>
                  <a:lnTo>
                    <a:pt x="435190" y="276618"/>
                  </a:lnTo>
                  <a:lnTo>
                    <a:pt x="429260" y="276618"/>
                  </a:lnTo>
                  <a:lnTo>
                    <a:pt x="424421" y="281406"/>
                  </a:lnTo>
                  <a:lnTo>
                    <a:pt x="424421" y="293306"/>
                  </a:lnTo>
                  <a:lnTo>
                    <a:pt x="429260" y="298145"/>
                  </a:lnTo>
                  <a:lnTo>
                    <a:pt x="441172" y="298145"/>
                  </a:lnTo>
                  <a:lnTo>
                    <a:pt x="445960" y="293306"/>
                  </a:lnTo>
                  <a:lnTo>
                    <a:pt x="445960" y="281406"/>
                  </a:lnTo>
                  <a:close/>
                </a:path>
                <a:path w="560070" h="406400">
                  <a:moveTo>
                    <a:pt x="445960" y="222186"/>
                  </a:moveTo>
                  <a:lnTo>
                    <a:pt x="441172" y="217398"/>
                  </a:lnTo>
                  <a:lnTo>
                    <a:pt x="435190" y="217398"/>
                  </a:lnTo>
                  <a:lnTo>
                    <a:pt x="429260" y="217398"/>
                  </a:lnTo>
                  <a:lnTo>
                    <a:pt x="424421" y="222186"/>
                  </a:lnTo>
                  <a:lnTo>
                    <a:pt x="424421" y="234086"/>
                  </a:lnTo>
                  <a:lnTo>
                    <a:pt x="429260" y="238937"/>
                  </a:lnTo>
                  <a:lnTo>
                    <a:pt x="441172" y="238937"/>
                  </a:lnTo>
                  <a:lnTo>
                    <a:pt x="445960" y="234086"/>
                  </a:lnTo>
                  <a:lnTo>
                    <a:pt x="445960" y="222186"/>
                  </a:lnTo>
                  <a:close/>
                </a:path>
                <a:path w="560070" h="406400">
                  <a:moveTo>
                    <a:pt x="445960" y="162953"/>
                  </a:moveTo>
                  <a:lnTo>
                    <a:pt x="441172" y="158165"/>
                  </a:lnTo>
                  <a:lnTo>
                    <a:pt x="435190" y="158165"/>
                  </a:lnTo>
                  <a:lnTo>
                    <a:pt x="429260" y="158165"/>
                  </a:lnTo>
                  <a:lnTo>
                    <a:pt x="424421" y="162953"/>
                  </a:lnTo>
                  <a:lnTo>
                    <a:pt x="424421" y="174853"/>
                  </a:lnTo>
                  <a:lnTo>
                    <a:pt x="429260" y="179705"/>
                  </a:lnTo>
                  <a:lnTo>
                    <a:pt x="441172" y="179705"/>
                  </a:lnTo>
                  <a:lnTo>
                    <a:pt x="445960" y="174853"/>
                  </a:lnTo>
                  <a:lnTo>
                    <a:pt x="445960" y="162953"/>
                  </a:lnTo>
                  <a:close/>
                </a:path>
                <a:path w="560070" h="406400">
                  <a:moveTo>
                    <a:pt x="445960" y="103746"/>
                  </a:moveTo>
                  <a:lnTo>
                    <a:pt x="441172" y="98945"/>
                  </a:lnTo>
                  <a:lnTo>
                    <a:pt x="435190" y="98945"/>
                  </a:lnTo>
                  <a:lnTo>
                    <a:pt x="429260" y="98945"/>
                  </a:lnTo>
                  <a:lnTo>
                    <a:pt x="424421" y="103746"/>
                  </a:lnTo>
                  <a:lnTo>
                    <a:pt x="424421" y="115633"/>
                  </a:lnTo>
                  <a:lnTo>
                    <a:pt x="429260" y="120484"/>
                  </a:lnTo>
                  <a:lnTo>
                    <a:pt x="441172" y="120484"/>
                  </a:lnTo>
                  <a:lnTo>
                    <a:pt x="445960" y="115633"/>
                  </a:lnTo>
                  <a:lnTo>
                    <a:pt x="445960" y="103746"/>
                  </a:lnTo>
                  <a:close/>
                </a:path>
                <a:path w="560070" h="406400">
                  <a:moveTo>
                    <a:pt x="559930" y="137515"/>
                  </a:moveTo>
                  <a:lnTo>
                    <a:pt x="553491" y="105765"/>
                  </a:lnTo>
                  <a:lnTo>
                    <a:pt x="538403" y="83413"/>
                  </a:lnTo>
                  <a:lnTo>
                    <a:pt x="538403" y="137515"/>
                  </a:lnTo>
                  <a:lnTo>
                    <a:pt x="538403" y="270319"/>
                  </a:lnTo>
                  <a:lnTo>
                    <a:pt x="534631" y="291274"/>
                  </a:lnTo>
                  <a:lnTo>
                    <a:pt x="524230" y="309016"/>
                  </a:lnTo>
                  <a:lnTo>
                    <a:pt x="508571" y="322186"/>
                  </a:lnTo>
                  <a:lnTo>
                    <a:pt x="489051" y="329412"/>
                  </a:lnTo>
                  <a:lnTo>
                    <a:pt x="489051" y="78409"/>
                  </a:lnTo>
                  <a:lnTo>
                    <a:pt x="508571" y="85661"/>
                  </a:lnTo>
                  <a:lnTo>
                    <a:pt x="524230" y="98831"/>
                  </a:lnTo>
                  <a:lnTo>
                    <a:pt x="534631" y="116573"/>
                  </a:lnTo>
                  <a:lnTo>
                    <a:pt x="538403" y="137515"/>
                  </a:lnTo>
                  <a:lnTo>
                    <a:pt x="538403" y="83413"/>
                  </a:lnTo>
                  <a:lnTo>
                    <a:pt x="535978" y="79806"/>
                  </a:lnTo>
                  <a:lnTo>
                    <a:pt x="533920" y="78409"/>
                  </a:lnTo>
                  <a:lnTo>
                    <a:pt x="532409" y="77393"/>
                  </a:lnTo>
                  <a:lnTo>
                    <a:pt x="524433" y="72009"/>
                  </a:lnTo>
                  <a:lnTo>
                    <a:pt x="510019" y="62293"/>
                  </a:lnTo>
                  <a:lnTo>
                    <a:pt x="478269" y="55854"/>
                  </a:lnTo>
                  <a:lnTo>
                    <a:pt x="467512" y="55854"/>
                  </a:lnTo>
                  <a:lnTo>
                    <a:pt x="467512" y="77393"/>
                  </a:lnTo>
                  <a:lnTo>
                    <a:pt x="467512" y="330441"/>
                  </a:lnTo>
                  <a:lnTo>
                    <a:pt x="435914" y="330441"/>
                  </a:lnTo>
                  <a:lnTo>
                    <a:pt x="435914" y="378409"/>
                  </a:lnTo>
                  <a:lnTo>
                    <a:pt x="435165" y="380619"/>
                  </a:lnTo>
                  <a:lnTo>
                    <a:pt x="434771" y="381469"/>
                  </a:lnTo>
                  <a:lnTo>
                    <a:pt x="434352" y="382308"/>
                  </a:lnTo>
                  <a:lnTo>
                    <a:pt x="433108" y="384276"/>
                  </a:lnTo>
                  <a:lnTo>
                    <a:pt x="376885" y="384276"/>
                  </a:lnTo>
                  <a:lnTo>
                    <a:pt x="376885" y="373519"/>
                  </a:lnTo>
                  <a:lnTo>
                    <a:pt x="376885" y="351980"/>
                  </a:lnTo>
                  <a:lnTo>
                    <a:pt x="414769" y="351980"/>
                  </a:lnTo>
                  <a:lnTo>
                    <a:pt x="435914" y="378409"/>
                  </a:lnTo>
                  <a:lnTo>
                    <a:pt x="435914" y="330441"/>
                  </a:lnTo>
                  <a:lnTo>
                    <a:pt x="402907" y="330441"/>
                  </a:lnTo>
                  <a:lnTo>
                    <a:pt x="402907" y="77393"/>
                  </a:lnTo>
                  <a:lnTo>
                    <a:pt x="467512" y="77393"/>
                  </a:lnTo>
                  <a:lnTo>
                    <a:pt x="467512" y="55854"/>
                  </a:lnTo>
                  <a:lnTo>
                    <a:pt x="347268" y="55854"/>
                  </a:lnTo>
                  <a:lnTo>
                    <a:pt x="347268" y="44373"/>
                  </a:lnTo>
                  <a:lnTo>
                    <a:pt x="346456" y="42037"/>
                  </a:lnTo>
                  <a:lnTo>
                    <a:pt x="340766" y="34734"/>
                  </a:lnTo>
                  <a:lnTo>
                    <a:pt x="338023" y="28282"/>
                  </a:lnTo>
                  <a:lnTo>
                    <a:pt x="336981" y="21539"/>
                  </a:lnTo>
                  <a:lnTo>
                    <a:pt x="357924" y="21539"/>
                  </a:lnTo>
                  <a:lnTo>
                    <a:pt x="362750" y="16713"/>
                  </a:lnTo>
                  <a:lnTo>
                    <a:pt x="362750" y="4826"/>
                  </a:lnTo>
                  <a:lnTo>
                    <a:pt x="357924" y="0"/>
                  </a:lnTo>
                  <a:lnTo>
                    <a:pt x="325742" y="0"/>
                  </a:lnTo>
                  <a:lnTo>
                    <a:pt x="325742" y="50279"/>
                  </a:lnTo>
                  <a:lnTo>
                    <a:pt x="325742" y="72009"/>
                  </a:lnTo>
                  <a:lnTo>
                    <a:pt x="161518" y="72009"/>
                  </a:lnTo>
                  <a:lnTo>
                    <a:pt x="161518" y="21539"/>
                  </a:lnTo>
                  <a:lnTo>
                    <a:pt x="315264" y="21539"/>
                  </a:lnTo>
                  <a:lnTo>
                    <a:pt x="316509" y="29171"/>
                  </a:lnTo>
                  <a:lnTo>
                    <a:pt x="318693" y="36563"/>
                  </a:lnTo>
                  <a:lnTo>
                    <a:pt x="321779" y="43637"/>
                  </a:lnTo>
                  <a:lnTo>
                    <a:pt x="325742" y="50279"/>
                  </a:lnTo>
                  <a:lnTo>
                    <a:pt x="325742" y="0"/>
                  </a:lnTo>
                  <a:lnTo>
                    <a:pt x="123266" y="0"/>
                  </a:lnTo>
                  <a:lnTo>
                    <a:pt x="118452" y="4826"/>
                  </a:lnTo>
                  <a:lnTo>
                    <a:pt x="118452" y="16713"/>
                  </a:lnTo>
                  <a:lnTo>
                    <a:pt x="123266" y="21539"/>
                  </a:lnTo>
                  <a:lnTo>
                    <a:pt x="139992" y="21539"/>
                  </a:lnTo>
                  <a:lnTo>
                    <a:pt x="139992" y="55854"/>
                  </a:lnTo>
                  <a:lnTo>
                    <a:pt x="112509" y="55854"/>
                  </a:lnTo>
                  <a:lnTo>
                    <a:pt x="107696" y="60680"/>
                  </a:lnTo>
                  <a:lnTo>
                    <a:pt x="107696" y="69329"/>
                  </a:lnTo>
                  <a:lnTo>
                    <a:pt x="107200" y="72009"/>
                  </a:lnTo>
                  <a:lnTo>
                    <a:pt x="104559" y="79540"/>
                  </a:lnTo>
                  <a:lnTo>
                    <a:pt x="106781" y="85001"/>
                  </a:lnTo>
                  <a:lnTo>
                    <a:pt x="112356" y="88036"/>
                  </a:lnTo>
                  <a:lnTo>
                    <a:pt x="118503" y="90208"/>
                  </a:lnTo>
                  <a:lnTo>
                    <a:pt x="124663" y="87274"/>
                  </a:lnTo>
                  <a:lnTo>
                    <a:pt x="127139" y="80264"/>
                  </a:lnTo>
                  <a:lnTo>
                    <a:pt x="127571" y="78828"/>
                  </a:lnTo>
                  <a:lnTo>
                    <a:pt x="127914" y="77393"/>
                  </a:lnTo>
                  <a:lnTo>
                    <a:pt x="139992" y="77393"/>
                  </a:lnTo>
                  <a:lnTo>
                    <a:pt x="139992" y="88722"/>
                  </a:lnTo>
                  <a:lnTo>
                    <a:pt x="144805" y="93548"/>
                  </a:lnTo>
                  <a:lnTo>
                    <a:pt x="342442" y="93548"/>
                  </a:lnTo>
                  <a:lnTo>
                    <a:pt x="347268" y="88722"/>
                  </a:lnTo>
                  <a:lnTo>
                    <a:pt x="347268" y="77393"/>
                  </a:lnTo>
                  <a:lnTo>
                    <a:pt x="381355" y="77393"/>
                  </a:lnTo>
                  <a:lnTo>
                    <a:pt x="381355" y="330441"/>
                  </a:lnTo>
                  <a:lnTo>
                    <a:pt x="355346" y="330441"/>
                  </a:lnTo>
                  <a:lnTo>
                    <a:pt x="355346" y="351980"/>
                  </a:lnTo>
                  <a:lnTo>
                    <a:pt x="355346" y="373519"/>
                  </a:lnTo>
                  <a:lnTo>
                    <a:pt x="226136" y="373519"/>
                  </a:lnTo>
                  <a:lnTo>
                    <a:pt x="226136" y="351980"/>
                  </a:lnTo>
                  <a:lnTo>
                    <a:pt x="355346" y="351980"/>
                  </a:lnTo>
                  <a:lnTo>
                    <a:pt x="355346" y="330441"/>
                  </a:lnTo>
                  <a:lnTo>
                    <a:pt x="204597" y="330441"/>
                  </a:lnTo>
                  <a:lnTo>
                    <a:pt x="204597" y="351980"/>
                  </a:lnTo>
                  <a:lnTo>
                    <a:pt x="204597" y="384276"/>
                  </a:lnTo>
                  <a:lnTo>
                    <a:pt x="148374" y="384276"/>
                  </a:lnTo>
                  <a:lnTo>
                    <a:pt x="147116" y="382308"/>
                  </a:lnTo>
                  <a:lnTo>
                    <a:pt x="146316" y="380619"/>
                  </a:lnTo>
                  <a:lnTo>
                    <a:pt x="145542" y="378409"/>
                  </a:lnTo>
                  <a:lnTo>
                    <a:pt x="166700" y="351980"/>
                  </a:lnTo>
                  <a:lnTo>
                    <a:pt x="204597" y="351980"/>
                  </a:lnTo>
                  <a:lnTo>
                    <a:pt x="204597" y="330441"/>
                  </a:lnTo>
                  <a:lnTo>
                    <a:pt x="127914" y="330441"/>
                  </a:lnTo>
                  <a:lnTo>
                    <a:pt x="122008" y="316788"/>
                  </a:lnTo>
                  <a:lnTo>
                    <a:pt x="112141" y="305917"/>
                  </a:lnTo>
                  <a:lnTo>
                    <a:pt x="99212" y="298729"/>
                  </a:lnTo>
                  <a:lnTo>
                    <a:pt x="84124" y="296125"/>
                  </a:lnTo>
                  <a:lnTo>
                    <a:pt x="75387" y="296125"/>
                  </a:lnTo>
                  <a:lnTo>
                    <a:pt x="75387" y="284670"/>
                  </a:lnTo>
                  <a:lnTo>
                    <a:pt x="86144" y="284670"/>
                  </a:lnTo>
                  <a:lnTo>
                    <a:pt x="98704" y="282130"/>
                  </a:lnTo>
                  <a:lnTo>
                    <a:pt x="108978" y="275209"/>
                  </a:lnTo>
                  <a:lnTo>
                    <a:pt x="115900" y="264934"/>
                  </a:lnTo>
                  <a:lnTo>
                    <a:pt x="116268" y="263144"/>
                  </a:lnTo>
                  <a:lnTo>
                    <a:pt x="118452" y="252374"/>
                  </a:lnTo>
                  <a:lnTo>
                    <a:pt x="116268" y="241604"/>
                  </a:lnTo>
                  <a:lnTo>
                    <a:pt x="115900" y="239814"/>
                  </a:lnTo>
                  <a:lnTo>
                    <a:pt x="108978" y="229552"/>
                  </a:lnTo>
                  <a:lnTo>
                    <a:pt x="98704" y="222631"/>
                  </a:lnTo>
                  <a:lnTo>
                    <a:pt x="96913" y="222275"/>
                  </a:lnTo>
                  <a:lnTo>
                    <a:pt x="96913" y="246443"/>
                  </a:lnTo>
                  <a:lnTo>
                    <a:pt x="96913" y="258305"/>
                  </a:lnTo>
                  <a:lnTo>
                    <a:pt x="92087" y="263144"/>
                  </a:lnTo>
                  <a:lnTo>
                    <a:pt x="75387" y="263144"/>
                  </a:lnTo>
                  <a:lnTo>
                    <a:pt x="75387" y="241604"/>
                  </a:lnTo>
                  <a:lnTo>
                    <a:pt x="92087" y="241604"/>
                  </a:lnTo>
                  <a:lnTo>
                    <a:pt x="96913" y="246443"/>
                  </a:lnTo>
                  <a:lnTo>
                    <a:pt x="96913" y="222275"/>
                  </a:lnTo>
                  <a:lnTo>
                    <a:pt x="86144" y="220078"/>
                  </a:lnTo>
                  <a:lnTo>
                    <a:pt x="75387" y="220078"/>
                  </a:lnTo>
                  <a:lnTo>
                    <a:pt x="75387" y="214680"/>
                  </a:lnTo>
                  <a:lnTo>
                    <a:pt x="75387" y="193141"/>
                  </a:lnTo>
                  <a:lnTo>
                    <a:pt x="75387" y="187096"/>
                  </a:lnTo>
                  <a:lnTo>
                    <a:pt x="86144" y="187096"/>
                  </a:lnTo>
                  <a:lnTo>
                    <a:pt x="118452" y="154787"/>
                  </a:lnTo>
                  <a:lnTo>
                    <a:pt x="116268" y="144018"/>
                  </a:lnTo>
                  <a:lnTo>
                    <a:pt x="115900" y="142240"/>
                  </a:lnTo>
                  <a:lnTo>
                    <a:pt x="108978" y="131965"/>
                  </a:lnTo>
                  <a:lnTo>
                    <a:pt x="98704" y="125031"/>
                  </a:lnTo>
                  <a:lnTo>
                    <a:pt x="96913" y="124675"/>
                  </a:lnTo>
                  <a:lnTo>
                    <a:pt x="96913" y="148856"/>
                  </a:lnTo>
                  <a:lnTo>
                    <a:pt x="96913" y="160731"/>
                  </a:lnTo>
                  <a:lnTo>
                    <a:pt x="92087" y="165557"/>
                  </a:lnTo>
                  <a:lnTo>
                    <a:pt x="75387" y="165557"/>
                  </a:lnTo>
                  <a:lnTo>
                    <a:pt x="75387" y="144018"/>
                  </a:lnTo>
                  <a:lnTo>
                    <a:pt x="92087" y="144018"/>
                  </a:lnTo>
                  <a:lnTo>
                    <a:pt x="96913" y="148856"/>
                  </a:lnTo>
                  <a:lnTo>
                    <a:pt x="96913" y="124675"/>
                  </a:lnTo>
                  <a:lnTo>
                    <a:pt x="86144" y="122478"/>
                  </a:lnTo>
                  <a:lnTo>
                    <a:pt x="75387" y="122478"/>
                  </a:lnTo>
                  <a:lnTo>
                    <a:pt x="75387" y="111721"/>
                  </a:lnTo>
                  <a:lnTo>
                    <a:pt x="89255" y="111721"/>
                  </a:lnTo>
                  <a:lnTo>
                    <a:pt x="94081" y="106895"/>
                  </a:lnTo>
                  <a:lnTo>
                    <a:pt x="94005" y="99987"/>
                  </a:lnTo>
                  <a:lnTo>
                    <a:pt x="93332" y="95008"/>
                  </a:lnTo>
                  <a:lnTo>
                    <a:pt x="93230" y="94246"/>
                  </a:lnTo>
                  <a:lnTo>
                    <a:pt x="88798" y="90208"/>
                  </a:lnTo>
                  <a:lnTo>
                    <a:pt x="58635" y="90208"/>
                  </a:lnTo>
                  <a:lnTo>
                    <a:pt x="53835" y="95008"/>
                  </a:lnTo>
                  <a:lnTo>
                    <a:pt x="53835" y="171615"/>
                  </a:lnTo>
                  <a:lnTo>
                    <a:pt x="52832" y="171615"/>
                  </a:lnTo>
                  <a:lnTo>
                    <a:pt x="52832" y="193141"/>
                  </a:lnTo>
                  <a:lnTo>
                    <a:pt x="52832" y="214680"/>
                  </a:lnTo>
                  <a:lnTo>
                    <a:pt x="21539" y="214680"/>
                  </a:lnTo>
                  <a:lnTo>
                    <a:pt x="21539" y="193141"/>
                  </a:lnTo>
                  <a:lnTo>
                    <a:pt x="52832" y="193141"/>
                  </a:lnTo>
                  <a:lnTo>
                    <a:pt x="52832" y="171615"/>
                  </a:lnTo>
                  <a:lnTo>
                    <a:pt x="4826" y="171615"/>
                  </a:lnTo>
                  <a:lnTo>
                    <a:pt x="0" y="176441"/>
                  </a:lnTo>
                  <a:lnTo>
                    <a:pt x="0" y="231406"/>
                  </a:lnTo>
                  <a:lnTo>
                    <a:pt x="4826" y="236220"/>
                  </a:lnTo>
                  <a:lnTo>
                    <a:pt x="53835" y="236220"/>
                  </a:lnTo>
                  <a:lnTo>
                    <a:pt x="53835" y="312839"/>
                  </a:lnTo>
                  <a:lnTo>
                    <a:pt x="58661" y="317652"/>
                  </a:lnTo>
                  <a:lnTo>
                    <a:pt x="84124" y="317652"/>
                  </a:lnTo>
                  <a:lnTo>
                    <a:pt x="93281" y="319506"/>
                  </a:lnTo>
                  <a:lnTo>
                    <a:pt x="100774" y="324561"/>
                  </a:lnTo>
                  <a:lnTo>
                    <a:pt x="105829" y="332054"/>
                  </a:lnTo>
                  <a:lnTo>
                    <a:pt x="107696" y="341210"/>
                  </a:lnTo>
                  <a:lnTo>
                    <a:pt x="107696" y="347154"/>
                  </a:lnTo>
                  <a:lnTo>
                    <a:pt x="112509" y="351980"/>
                  </a:lnTo>
                  <a:lnTo>
                    <a:pt x="139115" y="351980"/>
                  </a:lnTo>
                  <a:lnTo>
                    <a:pt x="130492" y="362762"/>
                  </a:lnTo>
                  <a:lnTo>
                    <a:pt x="126657" y="369227"/>
                  </a:lnTo>
                  <a:lnTo>
                    <a:pt x="124815" y="376313"/>
                  </a:lnTo>
                  <a:lnTo>
                    <a:pt x="124929" y="380619"/>
                  </a:lnTo>
                  <a:lnTo>
                    <a:pt x="125018" y="383641"/>
                  </a:lnTo>
                  <a:lnTo>
                    <a:pt x="151180" y="405815"/>
                  </a:lnTo>
                  <a:lnTo>
                    <a:pt x="221310" y="405815"/>
                  </a:lnTo>
                  <a:lnTo>
                    <a:pt x="226136" y="401002"/>
                  </a:lnTo>
                  <a:lnTo>
                    <a:pt x="226136" y="395046"/>
                  </a:lnTo>
                  <a:lnTo>
                    <a:pt x="355346" y="395046"/>
                  </a:lnTo>
                  <a:lnTo>
                    <a:pt x="355346" y="401002"/>
                  </a:lnTo>
                  <a:lnTo>
                    <a:pt x="360172" y="405815"/>
                  </a:lnTo>
                  <a:lnTo>
                    <a:pt x="430288" y="405815"/>
                  </a:lnTo>
                  <a:lnTo>
                    <a:pt x="437730" y="404774"/>
                  </a:lnTo>
                  <a:lnTo>
                    <a:pt x="444411" y="401777"/>
                  </a:lnTo>
                  <a:lnTo>
                    <a:pt x="449999" y="397052"/>
                  </a:lnTo>
                  <a:lnTo>
                    <a:pt x="451332" y="395046"/>
                  </a:lnTo>
                  <a:lnTo>
                    <a:pt x="454177" y="390791"/>
                  </a:lnTo>
                  <a:lnTo>
                    <a:pt x="456247" y="384276"/>
                  </a:lnTo>
                  <a:lnTo>
                    <a:pt x="456450" y="383641"/>
                  </a:lnTo>
                  <a:lnTo>
                    <a:pt x="456526" y="380619"/>
                  </a:lnTo>
                  <a:lnTo>
                    <a:pt x="456653" y="376313"/>
                  </a:lnTo>
                  <a:lnTo>
                    <a:pt x="454812" y="369227"/>
                  </a:lnTo>
                  <a:lnTo>
                    <a:pt x="450977" y="362762"/>
                  </a:lnTo>
                  <a:lnTo>
                    <a:pt x="442353" y="351980"/>
                  </a:lnTo>
                  <a:lnTo>
                    <a:pt x="478269" y="351980"/>
                  </a:lnTo>
                  <a:lnTo>
                    <a:pt x="510019" y="345554"/>
                  </a:lnTo>
                  <a:lnTo>
                    <a:pt x="532409" y="330441"/>
                  </a:lnTo>
                  <a:lnTo>
                    <a:pt x="533933" y="329412"/>
                  </a:lnTo>
                  <a:lnTo>
                    <a:pt x="535978" y="328041"/>
                  </a:lnTo>
                  <a:lnTo>
                    <a:pt x="553491" y="302082"/>
                  </a:lnTo>
                  <a:lnTo>
                    <a:pt x="559930" y="270319"/>
                  </a:lnTo>
                  <a:lnTo>
                    <a:pt x="559930" y="1375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579859" y="1002195"/>
            <a:ext cx="850900" cy="850900"/>
            <a:chOff x="5579859" y="1002195"/>
            <a:chExt cx="850900" cy="850900"/>
          </a:xfrm>
        </p:grpSpPr>
        <p:sp>
          <p:nvSpPr>
            <p:cNvPr id="10" name="object 10"/>
            <p:cNvSpPr/>
            <p:nvPr/>
          </p:nvSpPr>
          <p:spPr>
            <a:xfrm>
              <a:off x="5579859" y="1002195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399" y="0"/>
                  </a:moveTo>
                  <a:lnTo>
                    <a:pt x="379045" y="2495"/>
                  </a:lnTo>
                  <a:lnTo>
                    <a:pt x="334138" y="9810"/>
                  </a:lnTo>
                  <a:lnTo>
                    <a:pt x="290936" y="21684"/>
                  </a:lnTo>
                  <a:lnTo>
                    <a:pt x="249700" y="37859"/>
                  </a:lnTo>
                  <a:lnTo>
                    <a:pt x="210688" y="58073"/>
                  </a:lnTo>
                  <a:lnTo>
                    <a:pt x="174160" y="82069"/>
                  </a:lnTo>
                  <a:lnTo>
                    <a:pt x="140375" y="109587"/>
                  </a:lnTo>
                  <a:lnTo>
                    <a:pt x="109594" y="140366"/>
                  </a:lnTo>
                  <a:lnTo>
                    <a:pt x="82074" y="174149"/>
                  </a:lnTo>
                  <a:lnTo>
                    <a:pt x="58077" y="210675"/>
                  </a:lnTo>
                  <a:lnTo>
                    <a:pt x="37861" y="249684"/>
                  </a:lnTo>
                  <a:lnTo>
                    <a:pt x="21686" y="290919"/>
                  </a:lnTo>
                  <a:lnTo>
                    <a:pt x="9811" y="334118"/>
                  </a:lnTo>
                  <a:lnTo>
                    <a:pt x="2496" y="379022"/>
                  </a:lnTo>
                  <a:lnTo>
                    <a:pt x="0" y="425373"/>
                  </a:lnTo>
                  <a:lnTo>
                    <a:pt x="2496" y="471727"/>
                  </a:lnTo>
                  <a:lnTo>
                    <a:pt x="9811" y="516635"/>
                  </a:lnTo>
                  <a:lnTo>
                    <a:pt x="21686" y="559837"/>
                  </a:lnTo>
                  <a:lnTo>
                    <a:pt x="37861" y="601074"/>
                  </a:lnTo>
                  <a:lnTo>
                    <a:pt x="58077" y="640087"/>
                  </a:lnTo>
                  <a:lnTo>
                    <a:pt x="82074" y="676617"/>
                  </a:lnTo>
                  <a:lnTo>
                    <a:pt x="109594" y="710402"/>
                  </a:lnTo>
                  <a:lnTo>
                    <a:pt x="140375" y="741185"/>
                  </a:lnTo>
                  <a:lnTo>
                    <a:pt x="174160" y="768706"/>
                  </a:lnTo>
                  <a:lnTo>
                    <a:pt x="210688" y="792704"/>
                  </a:lnTo>
                  <a:lnTo>
                    <a:pt x="249700" y="812921"/>
                  </a:lnTo>
                  <a:lnTo>
                    <a:pt x="290936" y="829098"/>
                  </a:lnTo>
                  <a:lnTo>
                    <a:pt x="334138" y="840973"/>
                  </a:lnTo>
                  <a:lnTo>
                    <a:pt x="379045" y="848289"/>
                  </a:lnTo>
                  <a:lnTo>
                    <a:pt x="425399" y="850785"/>
                  </a:lnTo>
                  <a:lnTo>
                    <a:pt x="471748" y="848289"/>
                  </a:lnTo>
                  <a:lnTo>
                    <a:pt x="516652" y="840973"/>
                  </a:lnTo>
                  <a:lnTo>
                    <a:pt x="559851" y="829098"/>
                  </a:lnTo>
                  <a:lnTo>
                    <a:pt x="601087" y="812921"/>
                  </a:lnTo>
                  <a:lnTo>
                    <a:pt x="640098" y="792704"/>
                  </a:lnTo>
                  <a:lnTo>
                    <a:pt x="676627" y="768706"/>
                  </a:lnTo>
                  <a:lnTo>
                    <a:pt x="710412" y="741185"/>
                  </a:lnTo>
                  <a:lnTo>
                    <a:pt x="741195" y="710402"/>
                  </a:lnTo>
                  <a:lnTo>
                    <a:pt x="768716" y="676617"/>
                  </a:lnTo>
                  <a:lnTo>
                    <a:pt x="792715" y="640087"/>
                  </a:lnTo>
                  <a:lnTo>
                    <a:pt x="812932" y="601074"/>
                  </a:lnTo>
                  <a:lnTo>
                    <a:pt x="829109" y="559837"/>
                  </a:lnTo>
                  <a:lnTo>
                    <a:pt x="840985" y="516635"/>
                  </a:lnTo>
                  <a:lnTo>
                    <a:pt x="848302" y="471727"/>
                  </a:lnTo>
                  <a:lnTo>
                    <a:pt x="850798" y="425373"/>
                  </a:lnTo>
                  <a:lnTo>
                    <a:pt x="848302" y="379022"/>
                  </a:lnTo>
                  <a:lnTo>
                    <a:pt x="840985" y="334118"/>
                  </a:lnTo>
                  <a:lnTo>
                    <a:pt x="829109" y="290919"/>
                  </a:lnTo>
                  <a:lnTo>
                    <a:pt x="812932" y="249684"/>
                  </a:lnTo>
                  <a:lnTo>
                    <a:pt x="792715" y="210675"/>
                  </a:lnTo>
                  <a:lnTo>
                    <a:pt x="768716" y="174149"/>
                  </a:lnTo>
                  <a:lnTo>
                    <a:pt x="741195" y="140366"/>
                  </a:lnTo>
                  <a:lnTo>
                    <a:pt x="710412" y="109587"/>
                  </a:lnTo>
                  <a:lnTo>
                    <a:pt x="676627" y="82069"/>
                  </a:lnTo>
                  <a:lnTo>
                    <a:pt x="640098" y="58073"/>
                  </a:lnTo>
                  <a:lnTo>
                    <a:pt x="601087" y="37859"/>
                  </a:lnTo>
                  <a:lnTo>
                    <a:pt x="559851" y="21684"/>
                  </a:lnTo>
                  <a:lnTo>
                    <a:pt x="516652" y="9810"/>
                  </a:lnTo>
                  <a:lnTo>
                    <a:pt x="471748" y="2495"/>
                  </a:lnTo>
                  <a:lnTo>
                    <a:pt x="42539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792241" y="1129703"/>
              <a:ext cx="426084" cy="596265"/>
            </a:xfrm>
            <a:custGeom>
              <a:avLst/>
              <a:gdLst/>
              <a:ahLst/>
              <a:cxnLst/>
              <a:rect l="l" t="t" r="r" b="b"/>
              <a:pathLst>
                <a:path w="426085" h="596264">
                  <a:moveTo>
                    <a:pt x="70294" y="196761"/>
                  </a:moveTo>
                  <a:lnTo>
                    <a:pt x="50571" y="166801"/>
                  </a:lnTo>
                  <a:lnTo>
                    <a:pt x="50330" y="167906"/>
                  </a:lnTo>
                  <a:lnTo>
                    <a:pt x="50520" y="169113"/>
                  </a:lnTo>
                  <a:lnTo>
                    <a:pt x="67475" y="194868"/>
                  </a:lnTo>
                  <a:lnTo>
                    <a:pt x="68148" y="195897"/>
                  </a:lnTo>
                  <a:lnTo>
                    <a:pt x="69176" y="196532"/>
                  </a:lnTo>
                  <a:lnTo>
                    <a:pt x="70294" y="196761"/>
                  </a:lnTo>
                  <a:close/>
                </a:path>
                <a:path w="426085" h="596264">
                  <a:moveTo>
                    <a:pt x="72771" y="376224"/>
                  </a:moveTo>
                  <a:lnTo>
                    <a:pt x="67487" y="370954"/>
                  </a:lnTo>
                  <a:lnTo>
                    <a:pt x="60985" y="370954"/>
                  </a:lnTo>
                  <a:lnTo>
                    <a:pt x="54470" y="370954"/>
                  </a:lnTo>
                  <a:lnTo>
                    <a:pt x="49187" y="376224"/>
                  </a:lnTo>
                  <a:lnTo>
                    <a:pt x="49187" y="389242"/>
                  </a:lnTo>
                  <a:lnTo>
                    <a:pt x="54470" y="394525"/>
                  </a:lnTo>
                  <a:lnTo>
                    <a:pt x="67487" y="394525"/>
                  </a:lnTo>
                  <a:lnTo>
                    <a:pt x="72771" y="389242"/>
                  </a:lnTo>
                  <a:lnTo>
                    <a:pt x="72771" y="376224"/>
                  </a:lnTo>
                  <a:close/>
                </a:path>
                <a:path w="426085" h="596264">
                  <a:moveTo>
                    <a:pt x="74790" y="195326"/>
                  </a:moveTo>
                  <a:lnTo>
                    <a:pt x="53670" y="163220"/>
                  </a:lnTo>
                  <a:lnTo>
                    <a:pt x="51930" y="164376"/>
                  </a:lnTo>
                  <a:lnTo>
                    <a:pt x="51498" y="164807"/>
                  </a:lnTo>
                  <a:lnTo>
                    <a:pt x="51181" y="165315"/>
                  </a:lnTo>
                  <a:lnTo>
                    <a:pt x="71882" y="196786"/>
                  </a:lnTo>
                  <a:lnTo>
                    <a:pt x="72478" y="196684"/>
                  </a:lnTo>
                  <a:lnTo>
                    <a:pt x="73050" y="196469"/>
                  </a:lnTo>
                  <a:lnTo>
                    <a:pt x="74790" y="195326"/>
                  </a:lnTo>
                  <a:close/>
                </a:path>
                <a:path w="426085" h="596264">
                  <a:moveTo>
                    <a:pt x="90500" y="458774"/>
                  </a:moveTo>
                  <a:lnTo>
                    <a:pt x="90170" y="456387"/>
                  </a:lnTo>
                  <a:lnTo>
                    <a:pt x="87426" y="451612"/>
                  </a:lnTo>
                  <a:lnTo>
                    <a:pt x="84480" y="449922"/>
                  </a:lnTo>
                  <a:lnTo>
                    <a:pt x="79794" y="449922"/>
                  </a:lnTo>
                  <a:lnTo>
                    <a:pt x="78270" y="450329"/>
                  </a:lnTo>
                  <a:lnTo>
                    <a:pt x="74879" y="452285"/>
                  </a:lnTo>
                  <a:lnTo>
                    <a:pt x="73418" y="454190"/>
                  </a:lnTo>
                  <a:lnTo>
                    <a:pt x="72186" y="458749"/>
                  </a:lnTo>
                  <a:lnTo>
                    <a:pt x="72504" y="461137"/>
                  </a:lnTo>
                  <a:lnTo>
                    <a:pt x="75272" y="465912"/>
                  </a:lnTo>
                  <a:lnTo>
                    <a:pt x="78193" y="467601"/>
                  </a:lnTo>
                  <a:lnTo>
                    <a:pt x="81356" y="467601"/>
                  </a:lnTo>
                  <a:lnTo>
                    <a:pt x="82892" y="467601"/>
                  </a:lnTo>
                  <a:lnTo>
                    <a:pt x="84416" y="467194"/>
                  </a:lnTo>
                  <a:lnTo>
                    <a:pt x="87807" y="465239"/>
                  </a:lnTo>
                  <a:lnTo>
                    <a:pt x="89268" y="463334"/>
                  </a:lnTo>
                  <a:lnTo>
                    <a:pt x="90500" y="458774"/>
                  </a:lnTo>
                  <a:close/>
                </a:path>
                <a:path w="426085" h="596264">
                  <a:moveTo>
                    <a:pt x="90512" y="306705"/>
                  </a:moveTo>
                  <a:lnTo>
                    <a:pt x="89281" y="302145"/>
                  </a:lnTo>
                  <a:lnTo>
                    <a:pt x="87820" y="300240"/>
                  </a:lnTo>
                  <a:lnTo>
                    <a:pt x="84429" y="298284"/>
                  </a:lnTo>
                  <a:lnTo>
                    <a:pt x="82905" y="297878"/>
                  </a:lnTo>
                  <a:lnTo>
                    <a:pt x="78206" y="297878"/>
                  </a:lnTo>
                  <a:lnTo>
                    <a:pt x="75272" y="299567"/>
                  </a:lnTo>
                  <a:lnTo>
                    <a:pt x="72517" y="304342"/>
                  </a:lnTo>
                  <a:lnTo>
                    <a:pt x="72199" y="306730"/>
                  </a:lnTo>
                  <a:lnTo>
                    <a:pt x="73431" y="311289"/>
                  </a:lnTo>
                  <a:lnTo>
                    <a:pt x="74891" y="313194"/>
                  </a:lnTo>
                  <a:lnTo>
                    <a:pt x="78282" y="315150"/>
                  </a:lnTo>
                  <a:lnTo>
                    <a:pt x="79806" y="315556"/>
                  </a:lnTo>
                  <a:lnTo>
                    <a:pt x="81343" y="315556"/>
                  </a:lnTo>
                  <a:lnTo>
                    <a:pt x="84493" y="315556"/>
                  </a:lnTo>
                  <a:lnTo>
                    <a:pt x="87426" y="313867"/>
                  </a:lnTo>
                  <a:lnTo>
                    <a:pt x="90182" y="309092"/>
                  </a:lnTo>
                  <a:lnTo>
                    <a:pt x="90512" y="306705"/>
                  </a:lnTo>
                  <a:close/>
                </a:path>
                <a:path w="426085" h="596264">
                  <a:moveTo>
                    <a:pt x="105029" y="174955"/>
                  </a:moveTo>
                  <a:lnTo>
                    <a:pt x="84328" y="143497"/>
                  </a:lnTo>
                  <a:lnTo>
                    <a:pt x="83743" y="143598"/>
                  </a:lnTo>
                  <a:lnTo>
                    <a:pt x="83159" y="143814"/>
                  </a:lnTo>
                  <a:lnTo>
                    <a:pt x="81419" y="144957"/>
                  </a:lnTo>
                  <a:lnTo>
                    <a:pt x="102539" y="177063"/>
                  </a:lnTo>
                  <a:lnTo>
                    <a:pt x="104292" y="175907"/>
                  </a:lnTo>
                  <a:lnTo>
                    <a:pt x="104711" y="175463"/>
                  </a:lnTo>
                  <a:lnTo>
                    <a:pt x="105029" y="174955"/>
                  </a:lnTo>
                  <a:close/>
                </a:path>
                <a:path w="426085" h="596264">
                  <a:moveTo>
                    <a:pt x="105879" y="172377"/>
                  </a:moveTo>
                  <a:lnTo>
                    <a:pt x="105702" y="171183"/>
                  </a:lnTo>
                  <a:lnTo>
                    <a:pt x="88074" y="144399"/>
                  </a:lnTo>
                  <a:lnTo>
                    <a:pt x="87045" y="143751"/>
                  </a:lnTo>
                  <a:lnTo>
                    <a:pt x="85928" y="143522"/>
                  </a:lnTo>
                  <a:lnTo>
                    <a:pt x="105651" y="173482"/>
                  </a:lnTo>
                  <a:lnTo>
                    <a:pt x="105879" y="172377"/>
                  </a:lnTo>
                  <a:close/>
                </a:path>
                <a:path w="426085" h="596264">
                  <a:moveTo>
                    <a:pt x="146138" y="514388"/>
                  </a:moveTo>
                  <a:lnTo>
                    <a:pt x="144919" y="509828"/>
                  </a:lnTo>
                  <a:lnTo>
                    <a:pt x="143459" y="507923"/>
                  </a:lnTo>
                  <a:lnTo>
                    <a:pt x="140068" y="505968"/>
                  </a:lnTo>
                  <a:lnTo>
                    <a:pt x="138544" y="505561"/>
                  </a:lnTo>
                  <a:lnTo>
                    <a:pt x="133845" y="505561"/>
                  </a:lnTo>
                  <a:lnTo>
                    <a:pt x="130898" y="507250"/>
                  </a:lnTo>
                  <a:lnTo>
                    <a:pt x="128155" y="512025"/>
                  </a:lnTo>
                  <a:lnTo>
                    <a:pt x="127838" y="514400"/>
                  </a:lnTo>
                  <a:lnTo>
                    <a:pt x="129070" y="518972"/>
                  </a:lnTo>
                  <a:lnTo>
                    <a:pt x="130530" y="520865"/>
                  </a:lnTo>
                  <a:lnTo>
                    <a:pt x="133921" y="522833"/>
                  </a:lnTo>
                  <a:lnTo>
                    <a:pt x="135445" y="523240"/>
                  </a:lnTo>
                  <a:lnTo>
                    <a:pt x="136982" y="523240"/>
                  </a:lnTo>
                  <a:lnTo>
                    <a:pt x="140131" y="523240"/>
                  </a:lnTo>
                  <a:lnTo>
                    <a:pt x="143065" y="521550"/>
                  </a:lnTo>
                  <a:lnTo>
                    <a:pt x="145821" y="516775"/>
                  </a:lnTo>
                  <a:lnTo>
                    <a:pt x="146138" y="514388"/>
                  </a:lnTo>
                  <a:close/>
                </a:path>
                <a:path w="426085" h="596264">
                  <a:moveTo>
                    <a:pt x="146138" y="251079"/>
                  </a:moveTo>
                  <a:lnTo>
                    <a:pt x="145821" y="248704"/>
                  </a:lnTo>
                  <a:lnTo>
                    <a:pt x="143078" y="243928"/>
                  </a:lnTo>
                  <a:lnTo>
                    <a:pt x="140131" y="242227"/>
                  </a:lnTo>
                  <a:lnTo>
                    <a:pt x="135445" y="242227"/>
                  </a:lnTo>
                  <a:lnTo>
                    <a:pt x="133921" y="242646"/>
                  </a:lnTo>
                  <a:lnTo>
                    <a:pt x="130530" y="244602"/>
                  </a:lnTo>
                  <a:lnTo>
                    <a:pt x="129070" y="246507"/>
                  </a:lnTo>
                  <a:lnTo>
                    <a:pt x="127838" y="251066"/>
                  </a:lnTo>
                  <a:lnTo>
                    <a:pt x="128155" y="253453"/>
                  </a:lnTo>
                  <a:lnTo>
                    <a:pt x="130911" y="258216"/>
                  </a:lnTo>
                  <a:lnTo>
                    <a:pt x="133845" y="259918"/>
                  </a:lnTo>
                  <a:lnTo>
                    <a:pt x="137007" y="259918"/>
                  </a:lnTo>
                  <a:lnTo>
                    <a:pt x="138544" y="259918"/>
                  </a:lnTo>
                  <a:lnTo>
                    <a:pt x="140068" y="259499"/>
                  </a:lnTo>
                  <a:lnTo>
                    <a:pt x="143459" y="257543"/>
                  </a:lnTo>
                  <a:lnTo>
                    <a:pt x="144919" y="255651"/>
                  </a:lnTo>
                  <a:lnTo>
                    <a:pt x="146138" y="251079"/>
                  </a:lnTo>
                  <a:close/>
                </a:path>
                <a:path w="426085" h="596264">
                  <a:moveTo>
                    <a:pt x="181838" y="68808"/>
                  </a:moveTo>
                  <a:lnTo>
                    <a:pt x="180644" y="69989"/>
                  </a:lnTo>
                  <a:lnTo>
                    <a:pt x="179920" y="71615"/>
                  </a:lnTo>
                  <a:lnTo>
                    <a:pt x="179920" y="118833"/>
                  </a:lnTo>
                  <a:lnTo>
                    <a:pt x="180644" y="120472"/>
                  </a:lnTo>
                  <a:lnTo>
                    <a:pt x="181838" y="121640"/>
                  </a:lnTo>
                  <a:lnTo>
                    <a:pt x="181838" y="68808"/>
                  </a:lnTo>
                  <a:close/>
                </a:path>
                <a:path w="426085" h="596264">
                  <a:moveTo>
                    <a:pt x="188544" y="66916"/>
                  </a:moveTo>
                  <a:lnTo>
                    <a:pt x="185470" y="66916"/>
                  </a:lnTo>
                  <a:lnTo>
                    <a:pt x="184581" y="67132"/>
                  </a:lnTo>
                  <a:lnTo>
                    <a:pt x="183781" y="67475"/>
                  </a:lnTo>
                  <a:lnTo>
                    <a:pt x="183781" y="122961"/>
                  </a:lnTo>
                  <a:lnTo>
                    <a:pt x="184581" y="123317"/>
                  </a:lnTo>
                  <a:lnTo>
                    <a:pt x="185470" y="123520"/>
                  </a:lnTo>
                  <a:lnTo>
                    <a:pt x="188544" y="123520"/>
                  </a:lnTo>
                  <a:lnTo>
                    <a:pt x="188544" y="66916"/>
                  </a:lnTo>
                  <a:close/>
                </a:path>
                <a:path w="426085" h="596264">
                  <a:moveTo>
                    <a:pt x="224790" y="528256"/>
                  </a:moveTo>
                  <a:lnTo>
                    <a:pt x="219519" y="522986"/>
                  </a:lnTo>
                  <a:lnTo>
                    <a:pt x="206502" y="522986"/>
                  </a:lnTo>
                  <a:lnTo>
                    <a:pt x="201231" y="528256"/>
                  </a:lnTo>
                  <a:lnTo>
                    <a:pt x="201231" y="534771"/>
                  </a:lnTo>
                  <a:lnTo>
                    <a:pt x="201231" y="541286"/>
                  </a:lnTo>
                  <a:lnTo>
                    <a:pt x="206502" y="546557"/>
                  </a:lnTo>
                  <a:lnTo>
                    <a:pt x="219519" y="546557"/>
                  </a:lnTo>
                  <a:lnTo>
                    <a:pt x="224790" y="541286"/>
                  </a:lnTo>
                  <a:lnTo>
                    <a:pt x="224790" y="528256"/>
                  </a:lnTo>
                  <a:close/>
                </a:path>
                <a:path w="426085" h="596264">
                  <a:moveTo>
                    <a:pt x="224790" y="224205"/>
                  </a:moveTo>
                  <a:lnTo>
                    <a:pt x="219519" y="218922"/>
                  </a:lnTo>
                  <a:lnTo>
                    <a:pt x="206502" y="218922"/>
                  </a:lnTo>
                  <a:lnTo>
                    <a:pt x="201231" y="224205"/>
                  </a:lnTo>
                  <a:lnTo>
                    <a:pt x="201231" y="237223"/>
                  </a:lnTo>
                  <a:lnTo>
                    <a:pt x="206502" y="242493"/>
                  </a:lnTo>
                  <a:lnTo>
                    <a:pt x="219519" y="242493"/>
                  </a:lnTo>
                  <a:lnTo>
                    <a:pt x="224790" y="237223"/>
                  </a:lnTo>
                  <a:lnTo>
                    <a:pt x="224790" y="230708"/>
                  </a:lnTo>
                  <a:lnTo>
                    <a:pt x="224790" y="224205"/>
                  </a:lnTo>
                  <a:close/>
                </a:path>
                <a:path w="426085" h="596264">
                  <a:moveTo>
                    <a:pt x="229273" y="370001"/>
                  </a:moveTo>
                  <a:lnTo>
                    <a:pt x="225640" y="363893"/>
                  </a:lnTo>
                  <a:lnTo>
                    <a:pt x="220306" y="360921"/>
                  </a:lnTo>
                  <a:lnTo>
                    <a:pt x="214122" y="248653"/>
                  </a:lnTo>
                  <a:lnTo>
                    <a:pt x="205994" y="360794"/>
                  </a:lnTo>
                  <a:lnTo>
                    <a:pt x="200621" y="363677"/>
                  </a:lnTo>
                  <a:lnTo>
                    <a:pt x="196888" y="369722"/>
                  </a:lnTo>
                  <a:lnTo>
                    <a:pt x="196761" y="383286"/>
                  </a:lnTo>
                  <a:lnTo>
                    <a:pt x="199859" y="388988"/>
                  </a:lnTo>
                  <a:lnTo>
                    <a:pt x="204520" y="392163"/>
                  </a:lnTo>
                  <a:lnTo>
                    <a:pt x="197802" y="419569"/>
                  </a:lnTo>
                  <a:lnTo>
                    <a:pt x="200914" y="423570"/>
                  </a:lnTo>
                  <a:lnTo>
                    <a:pt x="225145" y="423786"/>
                  </a:lnTo>
                  <a:lnTo>
                    <a:pt x="228320" y="419836"/>
                  </a:lnTo>
                  <a:lnTo>
                    <a:pt x="227380" y="415671"/>
                  </a:lnTo>
                  <a:lnTo>
                    <a:pt x="221970" y="391833"/>
                  </a:lnTo>
                  <a:lnTo>
                    <a:pt x="226301" y="388645"/>
                  </a:lnTo>
                  <a:lnTo>
                    <a:pt x="229171" y="383222"/>
                  </a:lnTo>
                  <a:lnTo>
                    <a:pt x="229273" y="370001"/>
                  </a:lnTo>
                  <a:close/>
                </a:path>
                <a:path w="426085" h="596264">
                  <a:moveTo>
                    <a:pt x="242252" y="67487"/>
                  </a:moveTo>
                  <a:lnTo>
                    <a:pt x="241452" y="67132"/>
                  </a:lnTo>
                  <a:lnTo>
                    <a:pt x="240563" y="66929"/>
                  </a:lnTo>
                  <a:lnTo>
                    <a:pt x="237490" y="66929"/>
                  </a:lnTo>
                  <a:lnTo>
                    <a:pt x="237490" y="123532"/>
                  </a:lnTo>
                  <a:lnTo>
                    <a:pt x="240563" y="123532"/>
                  </a:lnTo>
                  <a:lnTo>
                    <a:pt x="241452" y="123317"/>
                  </a:lnTo>
                  <a:lnTo>
                    <a:pt x="242252" y="122974"/>
                  </a:lnTo>
                  <a:lnTo>
                    <a:pt x="242252" y="67487"/>
                  </a:lnTo>
                  <a:close/>
                </a:path>
                <a:path w="426085" h="596264">
                  <a:moveTo>
                    <a:pt x="246113" y="71615"/>
                  </a:moveTo>
                  <a:lnTo>
                    <a:pt x="245376" y="69977"/>
                  </a:lnTo>
                  <a:lnTo>
                    <a:pt x="244195" y="68808"/>
                  </a:lnTo>
                  <a:lnTo>
                    <a:pt x="244195" y="121640"/>
                  </a:lnTo>
                  <a:lnTo>
                    <a:pt x="245376" y="120472"/>
                  </a:lnTo>
                  <a:lnTo>
                    <a:pt x="246113" y="118833"/>
                  </a:lnTo>
                  <a:lnTo>
                    <a:pt x="246113" y="117030"/>
                  </a:lnTo>
                  <a:lnTo>
                    <a:pt x="246113" y="71615"/>
                  </a:lnTo>
                  <a:close/>
                </a:path>
                <a:path w="426085" h="596264">
                  <a:moveTo>
                    <a:pt x="298183" y="514400"/>
                  </a:moveTo>
                  <a:lnTo>
                    <a:pt x="297865" y="512025"/>
                  </a:lnTo>
                  <a:lnTo>
                    <a:pt x="295109" y="507250"/>
                  </a:lnTo>
                  <a:lnTo>
                    <a:pt x="292176" y="505561"/>
                  </a:lnTo>
                  <a:lnTo>
                    <a:pt x="287477" y="505561"/>
                  </a:lnTo>
                  <a:lnTo>
                    <a:pt x="285953" y="505968"/>
                  </a:lnTo>
                  <a:lnTo>
                    <a:pt x="282562" y="507923"/>
                  </a:lnTo>
                  <a:lnTo>
                    <a:pt x="281101" y="509828"/>
                  </a:lnTo>
                  <a:lnTo>
                    <a:pt x="279869" y="514388"/>
                  </a:lnTo>
                  <a:lnTo>
                    <a:pt x="280200" y="516775"/>
                  </a:lnTo>
                  <a:lnTo>
                    <a:pt x="282956" y="521550"/>
                  </a:lnTo>
                  <a:lnTo>
                    <a:pt x="285889" y="523240"/>
                  </a:lnTo>
                  <a:lnTo>
                    <a:pt x="289039" y="523240"/>
                  </a:lnTo>
                  <a:lnTo>
                    <a:pt x="290576" y="523240"/>
                  </a:lnTo>
                  <a:lnTo>
                    <a:pt x="292100" y="522833"/>
                  </a:lnTo>
                  <a:lnTo>
                    <a:pt x="295490" y="520865"/>
                  </a:lnTo>
                  <a:lnTo>
                    <a:pt x="296951" y="518972"/>
                  </a:lnTo>
                  <a:lnTo>
                    <a:pt x="298183" y="514400"/>
                  </a:lnTo>
                  <a:close/>
                </a:path>
                <a:path w="426085" h="596264">
                  <a:moveTo>
                    <a:pt x="298183" y="251066"/>
                  </a:moveTo>
                  <a:lnTo>
                    <a:pt x="296951" y="246507"/>
                  </a:lnTo>
                  <a:lnTo>
                    <a:pt x="295490" y="244602"/>
                  </a:lnTo>
                  <a:lnTo>
                    <a:pt x="292100" y="242646"/>
                  </a:lnTo>
                  <a:lnTo>
                    <a:pt x="290576" y="242227"/>
                  </a:lnTo>
                  <a:lnTo>
                    <a:pt x="285889" y="242227"/>
                  </a:lnTo>
                  <a:lnTo>
                    <a:pt x="282943" y="243928"/>
                  </a:lnTo>
                  <a:lnTo>
                    <a:pt x="280200" y="248704"/>
                  </a:lnTo>
                  <a:lnTo>
                    <a:pt x="279869" y="251079"/>
                  </a:lnTo>
                  <a:lnTo>
                    <a:pt x="281101" y="255651"/>
                  </a:lnTo>
                  <a:lnTo>
                    <a:pt x="282562" y="257543"/>
                  </a:lnTo>
                  <a:lnTo>
                    <a:pt x="285953" y="259499"/>
                  </a:lnTo>
                  <a:lnTo>
                    <a:pt x="287477" y="259918"/>
                  </a:lnTo>
                  <a:lnTo>
                    <a:pt x="289013" y="259918"/>
                  </a:lnTo>
                  <a:lnTo>
                    <a:pt x="292176" y="259918"/>
                  </a:lnTo>
                  <a:lnTo>
                    <a:pt x="295097" y="258216"/>
                  </a:lnTo>
                  <a:lnTo>
                    <a:pt x="297865" y="253453"/>
                  </a:lnTo>
                  <a:lnTo>
                    <a:pt x="298183" y="251066"/>
                  </a:lnTo>
                  <a:close/>
                </a:path>
                <a:path w="426085" h="596264">
                  <a:moveTo>
                    <a:pt x="340677" y="143522"/>
                  </a:moveTo>
                  <a:lnTo>
                    <a:pt x="339559" y="143751"/>
                  </a:lnTo>
                  <a:lnTo>
                    <a:pt x="338543" y="144399"/>
                  </a:lnTo>
                  <a:lnTo>
                    <a:pt x="320916" y="171183"/>
                  </a:lnTo>
                  <a:lnTo>
                    <a:pt x="320725" y="172377"/>
                  </a:lnTo>
                  <a:lnTo>
                    <a:pt x="320954" y="173482"/>
                  </a:lnTo>
                  <a:lnTo>
                    <a:pt x="340677" y="143522"/>
                  </a:lnTo>
                  <a:close/>
                </a:path>
                <a:path w="426085" h="596264">
                  <a:moveTo>
                    <a:pt x="345198" y="144957"/>
                  </a:moveTo>
                  <a:lnTo>
                    <a:pt x="343446" y="143814"/>
                  </a:lnTo>
                  <a:lnTo>
                    <a:pt x="342861" y="143598"/>
                  </a:lnTo>
                  <a:lnTo>
                    <a:pt x="342290" y="143497"/>
                  </a:lnTo>
                  <a:lnTo>
                    <a:pt x="321589" y="174955"/>
                  </a:lnTo>
                  <a:lnTo>
                    <a:pt x="321906" y="175463"/>
                  </a:lnTo>
                  <a:lnTo>
                    <a:pt x="322326" y="175907"/>
                  </a:lnTo>
                  <a:lnTo>
                    <a:pt x="324078" y="177063"/>
                  </a:lnTo>
                  <a:lnTo>
                    <a:pt x="345198" y="144957"/>
                  </a:lnTo>
                  <a:close/>
                </a:path>
                <a:path w="426085" h="596264">
                  <a:moveTo>
                    <a:pt x="353834" y="458749"/>
                  </a:moveTo>
                  <a:lnTo>
                    <a:pt x="352602" y="454190"/>
                  </a:lnTo>
                  <a:lnTo>
                    <a:pt x="351142" y="452285"/>
                  </a:lnTo>
                  <a:lnTo>
                    <a:pt x="347751" y="450329"/>
                  </a:lnTo>
                  <a:lnTo>
                    <a:pt x="346227" y="449922"/>
                  </a:lnTo>
                  <a:lnTo>
                    <a:pt x="341541" y="449922"/>
                  </a:lnTo>
                  <a:lnTo>
                    <a:pt x="338594" y="451612"/>
                  </a:lnTo>
                  <a:lnTo>
                    <a:pt x="335851" y="456387"/>
                  </a:lnTo>
                  <a:lnTo>
                    <a:pt x="335521" y="458774"/>
                  </a:lnTo>
                  <a:lnTo>
                    <a:pt x="336753" y="463334"/>
                  </a:lnTo>
                  <a:lnTo>
                    <a:pt x="338213" y="465239"/>
                  </a:lnTo>
                  <a:lnTo>
                    <a:pt x="341604" y="467194"/>
                  </a:lnTo>
                  <a:lnTo>
                    <a:pt x="343128" y="467601"/>
                  </a:lnTo>
                  <a:lnTo>
                    <a:pt x="344665" y="467601"/>
                  </a:lnTo>
                  <a:lnTo>
                    <a:pt x="347814" y="467601"/>
                  </a:lnTo>
                  <a:lnTo>
                    <a:pt x="350748" y="465912"/>
                  </a:lnTo>
                  <a:lnTo>
                    <a:pt x="353504" y="461137"/>
                  </a:lnTo>
                  <a:lnTo>
                    <a:pt x="353834" y="458749"/>
                  </a:lnTo>
                  <a:close/>
                </a:path>
                <a:path w="426085" h="596264">
                  <a:moveTo>
                    <a:pt x="353834" y="306730"/>
                  </a:moveTo>
                  <a:lnTo>
                    <a:pt x="353504" y="304342"/>
                  </a:lnTo>
                  <a:lnTo>
                    <a:pt x="350761" y="299567"/>
                  </a:lnTo>
                  <a:lnTo>
                    <a:pt x="347814" y="297878"/>
                  </a:lnTo>
                  <a:lnTo>
                    <a:pt x="343128" y="297878"/>
                  </a:lnTo>
                  <a:lnTo>
                    <a:pt x="341604" y="298284"/>
                  </a:lnTo>
                  <a:lnTo>
                    <a:pt x="338213" y="300240"/>
                  </a:lnTo>
                  <a:lnTo>
                    <a:pt x="336753" y="302145"/>
                  </a:lnTo>
                  <a:lnTo>
                    <a:pt x="335521" y="306705"/>
                  </a:lnTo>
                  <a:lnTo>
                    <a:pt x="335851" y="309092"/>
                  </a:lnTo>
                  <a:lnTo>
                    <a:pt x="338607" y="313867"/>
                  </a:lnTo>
                  <a:lnTo>
                    <a:pt x="341541" y="315556"/>
                  </a:lnTo>
                  <a:lnTo>
                    <a:pt x="344690" y="315556"/>
                  </a:lnTo>
                  <a:lnTo>
                    <a:pt x="346227" y="315556"/>
                  </a:lnTo>
                  <a:lnTo>
                    <a:pt x="347751" y="315150"/>
                  </a:lnTo>
                  <a:lnTo>
                    <a:pt x="351142" y="313194"/>
                  </a:lnTo>
                  <a:lnTo>
                    <a:pt x="352602" y="311289"/>
                  </a:lnTo>
                  <a:lnTo>
                    <a:pt x="353834" y="306730"/>
                  </a:lnTo>
                  <a:close/>
                </a:path>
                <a:path w="426085" h="596264">
                  <a:moveTo>
                    <a:pt x="375437" y="165315"/>
                  </a:moveTo>
                  <a:lnTo>
                    <a:pt x="375119" y="164807"/>
                  </a:lnTo>
                  <a:lnTo>
                    <a:pt x="374688" y="164376"/>
                  </a:lnTo>
                  <a:lnTo>
                    <a:pt x="372948" y="163220"/>
                  </a:lnTo>
                  <a:lnTo>
                    <a:pt x="351828" y="195326"/>
                  </a:lnTo>
                  <a:lnTo>
                    <a:pt x="353568" y="196469"/>
                  </a:lnTo>
                  <a:lnTo>
                    <a:pt x="354152" y="196684"/>
                  </a:lnTo>
                  <a:lnTo>
                    <a:pt x="354736" y="196786"/>
                  </a:lnTo>
                  <a:lnTo>
                    <a:pt x="375437" y="165315"/>
                  </a:lnTo>
                  <a:close/>
                </a:path>
                <a:path w="426085" h="596264">
                  <a:moveTo>
                    <a:pt x="376301" y="167906"/>
                  </a:moveTo>
                  <a:lnTo>
                    <a:pt x="376059" y="166801"/>
                  </a:lnTo>
                  <a:lnTo>
                    <a:pt x="356336" y="196761"/>
                  </a:lnTo>
                  <a:lnTo>
                    <a:pt x="357454" y="196532"/>
                  </a:lnTo>
                  <a:lnTo>
                    <a:pt x="358470" y="195897"/>
                  </a:lnTo>
                  <a:lnTo>
                    <a:pt x="359156" y="194868"/>
                  </a:lnTo>
                  <a:lnTo>
                    <a:pt x="376097" y="169113"/>
                  </a:lnTo>
                  <a:lnTo>
                    <a:pt x="376301" y="167906"/>
                  </a:lnTo>
                  <a:close/>
                </a:path>
                <a:path w="426085" h="596264">
                  <a:moveTo>
                    <a:pt x="376834" y="376224"/>
                  </a:moveTo>
                  <a:lnTo>
                    <a:pt x="371551" y="370954"/>
                  </a:lnTo>
                  <a:lnTo>
                    <a:pt x="358533" y="370954"/>
                  </a:lnTo>
                  <a:lnTo>
                    <a:pt x="353250" y="376224"/>
                  </a:lnTo>
                  <a:lnTo>
                    <a:pt x="353250" y="389242"/>
                  </a:lnTo>
                  <a:lnTo>
                    <a:pt x="358533" y="394525"/>
                  </a:lnTo>
                  <a:lnTo>
                    <a:pt x="365036" y="394525"/>
                  </a:lnTo>
                  <a:lnTo>
                    <a:pt x="371551" y="394525"/>
                  </a:lnTo>
                  <a:lnTo>
                    <a:pt x="376834" y="389242"/>
                  </a:lnTo>
                  <a:lnTo>
                    <a:pt x="376834" y="376224"/>
                  </a:lnTo>
                  <a:close/>
                </a:path>
                <a:path w="426085" h="596264">
                  <a:moveTo>
                    <a:pt x="426034" y="382739"/>
                  </a:moveTo>
                  <a:lnTo>
                    <a:pt x="421830" y="340347"/>
                  </a:lnTo>
                  <a:lnTo>
                    <a:pt x="409295" y="299808"/>
                  </a:lnTo>
                  <a:lnTo>
                    <a:pt x="393636" y="270167"/>
                  </a:lnTo>
                  <a:lnTo>
                    <a:pt x="393636" y="382739"/>
                  </a:lnTo>
                  <a:lnTo>
                    <a:pt x="387172" y="430695"/>
                  </a:lnTo>
                  <a:lnTo>
                    <a:pt x="368935" y="473824"/>
                  </a:lnTo>
                  <a:lnTo>
                    <a:pt x="340664" y="510387"/>
                  </a:lnTo>
                  <a:lnTo>
                    <a:pt x="304101" y="538657"/>
                  </a:lnTo>
                  <a:lnTo>
                    <a:pt x="260972" y="556895"/>
                  </a:lnTo>
                  <a:lnTo>
                    <a:pt x="213017" y="563346"/>
                  </a:lnTo>
                  <a:lnTo>
                    <a:pt x="165049" y="556895"/>
                  </a:lnTo>
                  <a:lnTo>
                    <a:pt x="121920" y="538657"/>
                  </a:lnTo>
                  <a:lnTo>
                    <a:pt x="85356" y="510387"/>
                  </a:lnTo>
                  <a:lnTo>
                    <a:pt x="57086" y="473824"/>
                  </a:lnTo>
                  <a:lnTo>
                    <a:pt x="38849" y="430695"/>
                  </a:lnTo>
                  <a:lnTo>
                    <a:pt x="32397" y="382739"/>
                  </a:lnTo>
                  <a:lnTo>
                    <a:pt x="38849" y="334784"/>
                  </a:lnTo>
                  <a:lnTo>
                    <a:pt x="57086" y="291655"/>
                  </a:lnTo>
                  <a:lnTo>
                    <a:pt x="85356" y="255092"/>
                  </a:lnTo>
                  <a:lnTo>
                    <a:pt x="121920" y="226822"/>
                  </a:lnTo>
                  <a:lnTo>
                    <a:pt x="165049" y="208584"/>
                  </a:lnTo>
                  <a:lnTo>
                    <a:pt x="213017" y="202120"/>
                  </a:lnTo>
                  <a:lnTo>
                    <a:pt x="260972" y="208584"/>
                  </a:lnTo>
                  <a:lnTo>
                    <a:pt x="304101" y="226822"/>
                  </a:lnTo>
                  <a:lnTo>
                    <a:pt x="340664" y="255092"/>
                  </a:lnTo>
                  <a:lnTo>
                    <a:pt x="368935" y="291655"/>
                  </a:lnTo>
                  <a:lnTo>
                    <a:pt x="387172" y="334784"/>
                  </a:lnTo>
                  <a:lnTo>
                    <a:pt x="393636" y="382739"/>
                  </a:lnTo>
                  <a:lnTo>
                    <a:pt x="393636" y="270167"/>
                  </a:lnTo>
                  <a:lnTo>
                    <a:pt x="363639" y="232105"/>
                  </a:lnTo>
                  <a:lnTo>
                    <a:pt x="338899" y="211175"/>
                  </a:lnTo>
                  <a:lnTo>
                    <a:pt x="350100" y="194183"/>
                  </a:lnTo>
                  <a:lnTo>
                    <a:pt x="350723" y="194589"/>
                  </a:lnTo>
                  <a:lnTo>
                    <a:pt x="371843" y="162496"/>
                  </a:lnTo>
                  <a:lnTo>
                    <a:pt x="369150" y="160718"/>
                  </a:lnTo>
                  <a:lnTo>
                    <a:pt x="348386" y="192265"/>
                  </a:lnTo>
                  <a:lnTo>
                    <a:pt x="347281" y="191528"/>
                  </a:lnTo>
                  <a:lnTo>
                    <a:pt x="368033" y="159981"/>
                  </a:lnTo>
                  <a:lnTo>
                    <a:pt x="365340" y="158203"/>
                  </a:lnTo>
                  <a:lnTo>
                    <a:pt x="344576" y="189763"/>
                  </a:lnTo>
                  <a:lnTo>
                    <a:pt x="343471" y="189026"/>
                  </a:lnTo>
                  <a:lnTo>
                    <a:pt x="364223" y="157480"/>
                  </a:lnTo>
                  <a:lnTo>
                    <a:pt x="361530" y="155702"/>
                  </a:lnTo>
                  <a:lnTo>
                    <a:pt x="340766" y="187248"/>
                  </a:lnTo>
                  <a:lnTo>
                    <a:pt x="339661" y="186524"/>
                  </a:lnTo>
                  <a:lnTo>
                    <a:pt x="360426" y="154978"/>
                  </a:lnTo>
                  <a:lnTo>
                    <a:pt x="357720" y="153200"/>
                  </a:lnTo>
                  <a:lnTo>
                    <a:pt x="336969" y="184746"/>
                  </a:lnTo>
                  <a:lnTo>
                    <a:pt x="335864" y="184023"/>
                  </a:lnTo>
                  <a:lnTo>
                    <a:pt x="356616" y="152476"/>
                  </a:lnTo>
                  <a:lnTo>
                    <a:pt x="353910" y="150698"/>
                  </a:lnTo>
                  <a:lnTo>
                    <a:pt x="333159" y="182245"/>
                  </a:lnTo>
                  <a:lnTo>
                    <a:pt x="332054" y="181508"/>
                  </a:lnTo>
                  <a:lnTo>
                    <a:pt x="352818" y="149961"/>
                  </a:lnTo>
                  <a:lnTo>
                    <a:pt x="350113" y="148183"/>
                  </a:lnTo>
                  <a:lnTo>
                    <a:pt x="329349" y="179743"/>
                  </a:lnTo>
                  <a:lnTo>
                    <a:pt x="328244" y="179006"/>
                  </a:lnTo>
                  <a:lnTo>
                    <a:pt x="349008" y="147459"/>
                  </a:lnTo>
                  <a:lnTo>
                    <a:pt x="346303" y="145681"/>
                  </a:lnTo>
                  <a:lnTo>
                    <a:pt x="325183" y="177787"/>
                  </a:lnTo>
                  <a:lnTo>
                    <a:pt x="325805" y="178193"/>
                  </a:lnTo>
                  <a:lnTo>
                    <a:pt x="314477" y="195402"/>
                  </a:lnTo>
                  <a:lnTo>
                    <a:pt x="275932" y="179158"/>
                  </a:lnTo>
                  <a:lnTo>
                    <a:pt x="234429" y="170789"/>
                  </a:lnTo>
                  <a:lnTo>
                    <a:pt x="234429" y="152247"/>
                  </a:lnTo>
                  <a:lnTo>
                    <a:pt x="243459" y="150418"/>
                  </a:lnTo>
                  <a:lnTo>
                    <a:pt x="251790" y="144792"/>
                  </a:lnTo>
                  <a:lnTo>
                    <a:pt x="268351" y="133629"/>
                  </a:lnTo>
                  <a:lnTo>
                    <a:pt x="285140" y="108750"/>
                  </a:lnTo>
                  <a:lnTo>
                    <a:pt x="291312" y="78295"/>
                  </a:lnTo>
                  <a:lnTo>
                    <a:pt x="285140" y="47853"/>
                  </a:lnTo>
                  <a:lnTo>
                    <a:pt x="279514" y="39522"/>
                  </a:lnTo>
                  <a:lnTo>
                    <a:pt x="279514" y="78295"/>
                  </a:lnTo>
                  <a:lnTo>
                    <a:pt x="274281" y="104165"/>
                  </a:lnTo>
                  <a:lnTo>
                    <a:pt x="260019" y="125298"/>
                  </a:lnTo>
                  <a:lnTo>
                    <a:pt x="238874" y="139560"/>
                  </a:lnTo>
                  <a:lnTo>
                    <a:pt x="234429" y="140462"/>
                  </a:lnTo>
                  <a:lnTo>
                    <a:pt x="234429" y="123532"/>
                  </a:lnTo>
                  <a:lnTo>
                    <a:pt x="235534" y="123532"/>
                  </a:lnTo>
                  <a:lnTo>
                    <a:pt x="235534" y="66929"/>
                  </a:lnTo>
                  <a:lnTo>
                    <a:pt x="230771" y="66929"/>
                  </a:lnTo>
                  <a:lnTo>
                    <a:pt x="230771" y="122555"/>
                  </a:lnTo>
                  <a:lnTo>
                    <a:pt x="228828" y="122555"/>
                  </a:lnTo>
                  <a:lnTo>
                    <a:pt x="228828" y="66929"/>
                  </a:lnTo>
                  <a:lnTo>
                    <a:pt x="224053" y="66929"/>
                  </a:lnTo>
                  <a:lnTo>
                    <a:pt x="224053" y="122555"/>
                  </a:lnTo>
                  <a:lnTo>
                    <a:pt x="222097" y="122555"/>
                  </a:lnTo>
                  <a:lnTo>
                    <a:pt x="222097" y="66929"/>
                  </a:lnTo>
                  <a:lnTo>
                    <a:pt x="217335" y="66929"/>
                  </a:lnTo>
                  <a:lnTo>
                    <a:pt x="217335" y="122555"/>
                  </a:lnTo>
                  <a:lnTo>
                    <a:pt x="215392" y="122555"/>
                  </a:lnTo>
                  <a:lnTo>
                    <a:pt x="215392" y="66929"/>
                  </a:lnTo>
                  <a:lnTo>
                    <a:pt x="210629" y="66929"/>
                  </a:lnTo>
                  <a:lnTo>
                    <a:pt x="210629" y="122555"/>
                  </a:lnTo>
                  <a:lnTo>
                    <a:pt x="208686" y="122555"/>
                  </a:lnTo>
                  <a:lnTo>
                    <a:pt x="208686" y="66929"/>
                  </a:lnTo>
                  <a:lnTo>
                    <a:pt x="203923" y="66929"/>
                  </a:lnTo>
                  <a:lnTo>
                    <a:pt x="203923" y="122555"/>
                  </a:lnTo>
                  <a:lnTo>
                    <a:pt x="201968" y="122555"/>
                  </a:lnTo>
                  <a:lnTo>
                    <a:pt x="201968" y="66929"/>
                  </a:lnTo>
                  <a:lnTo>
                    <a:pt x="197192" y="66929"/>
                  </a:lnTo>
                  <a:lnTo>
                    <a:pt x="197192" y="122555"/>
                  </a:lnTo>
                  <a:lnTo>
                    <a:pt x="195249" y="122555"/>
                  </a:lnTo>
                  <a:lnTo>
                    <a:pt x="195249" y="66929"/>
                  </a:lnTo>
                  <a:lnTo>
                    <a:pt x="190487" y="66929"/>
                  </a:lnTo>
                  <a:lnTo>
                    <a:pt x="190487" y="123532"/>
                  </a:lnTo>
                  <a:lnTo>
                    <a:pt x="191592" y="123532"/>
                  </a:lnTo>
                  <a:lnTo>
                    <a:pt x="191592" y="140462"/>
                  </a:lnTo>
                  <a:lnTo>
                    <a:pt x="187147" y="139560"/>
                  </a:lnTo>
                  <a:lnTo>
                    <a:pt x="166014" y="125298"/>
                  </a:lnTo>
                  <a:lnTo>
                    <a:pt x="151752" y="104165"/>
                  </a:lnTo>
                  <a:lnTo>
                    <a:pt x="146519" y="78295"/>
                  </a:lnTo>
                  <a:lnTo>
                    <a:pt x="151752" y="52438"/>
                  </a:lnTo>
                  <a:lnTo>
                    <a:pt x="166014" y="31292"/>
                  </a:lnTo>
                  <a:lnTo>
                    <a:pt x="187147" y="17030"/>
                  </a:lnTo>
                  <a:lnTo>
                    <a:pt x="213017" y="11785"/>
                  </a:lnTo>
                  <a:lnTo>
                    <a:pt x="238874" y="17030"/>
                  </a:lnTo>
                  <a:lnTo>
                    <a:pt x="260019" y="31292"/>
                  </a:lnTo>
                  <a:lnTo>
                    <a:pt x="274281" y="52438"/>
                  </a:lnTo>
                  <a:lnTo>
                    <a:pt x="279514" y="78295"/>
                  </a:lnTo>
                  <a:lnTo>
                    <a:pt x="279514" y="39522"/>
                  </a:lnTo>
                  <a:lnTo>
                    <a:pt x="268351" y="22961"/>
                  </a:lnTo>
                  <a:lnTo>
                    <a:pt x="251790" y="11785"/>
                  </a:lnTo>
                  <a:lnTo>
                    <a:pt x="243459" y="6172"/>
                  </a:lnTo>
                  <a:lnTo>
                    <a:pt x="213017" y="0"/>
                  </a:lnTo>
                  <a:lnTo>
                    <a:pt x="182562" y="6172"/>
                  </a:lnTo>
                  <a:lnTo>
                    <a:pt x="157670" y="22961"/>
                  </a:lnTo>
                  <a:lnTo>
                    <a:pt x="140881" y="47853"/>
                  </a:lnTo>
                  <a:lnTo>
                    <a:pt x="134721" y="78295"/>
                  </a:lnTo>
                  <a:lnTo>
                    <a:pt x="140881" y="108750"/>
                  </a:lnTo>
                  <a:lnTo>
                    <a:pt x="157670" y="133629"/>
                  </a:lnTo>
                  <a:lnTo>
                    <a:pt x="182562" y="150418"/>
                  </a:lnTo>
                  <a:lnTo>
                    <a:pt x="191592" y="152247"/>
                  </a:lnTo>
                  <a:lnTo>
                    <a:pt x="191592" y="170789"/>
                  </a:lnTo>
                  <a:lnTo>
                    <a:pt x="170624" y="173926"/>
                  </a:lnTo>
                  <a:lnTo>
                    <a:pt x="150088" y="179158"/>
                  </a:lnTo>
                  <a:lnTo>
                    <a:pt x="130098" y="186461"/>
                  </a:lnTo>
                  <a:lnTo>
                    <a:pt x="111975" y="195173"/>
                  </a:lnTo>
                  <a:lnTo>
                    <a:pt x="100812" y="178193"/>
                  </a:lnTo>
                  <a:lnTo>
                    <a:pt x="101434" y="177787"/>
                  </a:lnTo>
                  <a:lnTo>
                    <a:pt x="80314" y="145681"/>
                  </a:lnTo>
                  <a:lnTo>
                    <a:pt x="77609" y="147459"/>
                  </a:lnTo>
                  <a:lnTo>
                    <a:pt x="98374" y="179006"/>
                  </a:lnTo>
                  <a:lnTo>
                    <a:pt x="97269" y="179743"/>
                  </a:lnTo>
                  <a:lnTo>
                    <a:pt x="76504" y="148183"/>
                  </a:lnTo>
                  <a:lnTo>
                    <a:pt x="73799" y="149961"/>
                  </a:lnTo>
                  <a:lnTo>
                    <a:pt x="94564" y="181508"/>
                  </a:lnTo>
                  <a:lnTo>
                    <a:pt x="93459" y="182245"/>
                  </a:lnTo>
                  <a:lnTo>
                    <a:pt x="72707" y="150698"/>
                  </a:lnTo>
                  <a:lnTo>
                    <a:pt x="70002" y="152476"/>
                  </a:lnTo>
                  <a:lnTo>
                    <a:pt x="90754" y="184023"/>
                  </a:lnTo>
                  <a:lnTo>
                    <a:pt x="89649" y="184746"/>
                  </a:lnTo>
                  <a:lnTo>
                    <a:pt x="68897" y="153200"/>
                  </a:lnTo>
                  <a:lnTo>
                    <a:pt x="66192" y="154978"/>
                  </a:lnTo>
                  <a:lnTo>
                    <a:pt x="86956" y="186524"/>
                  </a:lnTo>
                  <a:lnTo>
                    <a:pt x="85852" y="187248"/>
                  </a:lnTo>
                  <a:lnTo>
                    <a:pt x="65087" y="155702"/>
                  </a:lnTo>
                  <a:lnTo>
                    <a:pt x="62382" y="157480"/>
                  </a:lnTo>
                  <a:lnTo>
                    <a:pt x="83146" y="189026"/>
                  </a:lnTo>
                  <a:lnTo>
                    <a:pt x="82042" y="189763"/>
                  </a:lnTo>
                  <a:lnTo>
                    <a:pt x="61277" y="158203"/>
                  </a:lnTo>
                  <a:lnTo>
                    <a:pt x="58572" y="159981"/>
                  </a:lnTo>
                  <a:lnTo>
                    <a:pt x="79336" y="191528"/>
                  </a:lnTo>
                  <a:lnTo>
                    <a:pt x="78232" y="192265"/>
                  </a:lnTo>
                  <a:lnTo>
                    <a:pt x="57467" y="160718"/>
                  </a:lnTo>
                  <a:lnTo>
                    <a:pt x="54762" y="162496"/>
                  </a:lnTo>
                  <a:lnTo>
                    <a:pt x="75882" y="194589"/>
                  </a:lnTo>
                  <a:lnTo>
                    <a:pt x="76504" y="194183"/>
                  </a:lnTo>
                  <a:lnTo>
                    <a:pt x="87490" y="210883"/>
                  </a:lnTo>
                  <a:lnTo>
                    <a:pt x="48514" y="247370"/>
                  </a:lnTo>
                  <a:lnTo>
                    <a:pt x="25641" y="281292"/>
                  </a:lnTo>
                  <a:lnTo>
                    <a:pt x="9423" y="319811"/>
                  </a:lnTo>
                  <a:lnTo>
                    <a:pt x="1041" y="361353"/>
                  </a:lnTo>
                  <a:lnTo>
                    <a:pt x="0" y="382739"/>
                  </a:lnTo>
                  <a:lnTo>
                    <a:pt x="1041" y="404126"/>
                  </a:lnTo>
                  <a:lnTo>
                    <a:pt x="9423" y="445668"/>
                  </a:lnTo>
                  <a:lnTo>
                    <a:pt x="25641" y="484200"/>
                  </a:lnTo>
                  <a:lnTo>
                    <a:pt x="48514" y="518109"/>
                  </a:lnTo>
                  <a:lnTo>
                    <a:pt x="77647" y="547255"/>
                  </a:lnTo>
                  <a:lnTo>
                    <a:pt x="111556" y="570115"/>
                  </a:lnTo>
                  <a:lnTo>
                    <a:pt x="150088" y="586333"/>
                  </a:lnTo>
                  <a:lnTo>
                    <a:pt x="191617" y="594715"/>
                  </a:lnTo>
                  <a:lnTo>
                    <a:pt x="213017" y="595757"/>
                  </a:lnTo>
                  <a:lnTo>
                    <a:pt x="234403" y="594715"/>
                  </a:lnTo>
                  <a:lnTo>
                    <a:pt x="275932" y="586333"/>
                  </a:lnTo>
                  <a:lnTo>
                    <a:pt x="314452" y="570115"/>
                  </a:lnTo>
                  <a:lnTo>
                    <a:pt x="325615" y="563346"/>
                  </a:lnTo>
                  <a:lnTo>
                    <a:pt x="331952" y="559511"/>
                  </a:lnTo>
                  <a:lnTo>
                    <a:pt x="363639" y="533374"/>
                  </a:lnTo>
                  <a:lnTo>
                    <a:pt x="389775" y="501700"/>
                  </a:lnTo>
                  <a:lnTo>
                    <a:pt x="409295" y="465658"/>
                  </a:lnTo>
                  <a:lnTo>
                    <a:pt x="421830" y="425132"/>
                  </a:lnTo>
                  <a:lnTo>
                    <a:pt x="424980" y="404126"/>
                  </a:lnTo>
                  <a:lnTo>
                    <a:pt x="426034" y="3827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8284870" y="1967052"/>
            <a:ext cx="850900" cy="850900"/>
            <a:chOff x="8284870" y="1967052"/>
            <a:chExt cx="850900" cy="850900"/>
          </a:xfrm>
        </p:grpSpPr>
        <p:sp>
          <p:nvSpPr>
            <p:cNvPr id="13" name="object 13"/>
            <p:cNvSpPr/>
            <p:nvPr/>
          </p:nvSpPr>
          <p:spPr>
            <a:xfrm>
              <a:off x="8284870" y="1967052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386" y="0"/>
                  </a:moveTo>
                  <a:lnTo>
                    <a:pt x="379035" y="2495"/>
                  </a:lnTo>
                  <a:lnTo>
                    <a:pt x="334130" y="9810"/>
                  </a:lnTo>
                  <a:lnTo>
                    <a:pt x="290930" y="21684"/>
                  </a:lnTo>
                  <a:lnTo>
                    <a:pt x="249695" y="37859"/>
                  </a:lnTo>
                  <a:lnTo>
                    <a:pt x="210684" y="58073"/>
                  </a:lnTo>
                  <a:lnTo>
                    <a:pt x="174157" y="82069"/>
                  </a:lnTo>
                  <a:lnTo>
                    <a:pt x="140373" y="109587"/>
                  </a:lnTo>
                  <a:lnTo>
                    <a:pt x="109592" y="140366"/>
                  </a:lnTo>
                  <a:lnTo>
                    <a:pt x="82074" y="174149"/>
                  </a:lnTo>
                  <a:lnTo>
                    <a:pt x="58077" y="210675"/>
                  </a:lnTo>
                  <a:lnTo>
                    <a:pt x="37861" y="249684"/>
                  </a:lnTo>
                  <a:lnTo>
                    <a:pt x="21686" y="290919"/>
                  </a:lnTo>
                  <a:lnTo>
                    <a:pt x="9811" y="334118"/>
                  </a:lnTo>
                  <a:lnTo>
                    <a:pt x="2496" y="379022"/>
                  </a:lnTo>
                  <a:lnTo>
                    <a:pt x="0" y="425373"/>
                  </a:lnTo>
                  <a:lnTo>
                    <a:pt x="2496" y="471729"/>
                  </a:lnTo>
                  <a:lnTo>
                    <a:pt x="9811" y="516638"/>
                  </a:lnTo>
                  <a:lnTo>
                    <a:pt x="21686" y="559842"/>
                  </a:lnTo>
                  <a:lnTo>
                    <a:pt x="37861" y="601080"/>
                  </a:lnTo>
                  <a:lnTo>
                    <a:pt x="58077" y="640093"/>
                  </a:lnTo>
                  <a:lnTo>
                    <a:pt x="82074" y="676622"/>
                  </a:lnTo>
                  <a:lnTo>
                    <a:pt x="109592" y="710408"/>
                  </a:lnTo>
                  <a:lnTo>
                    <a:pt x="140373" y="741190"/>
                  </a:lnTo>
                  <a:lnTo>
                    <a:pt x="174157" y="768709"/>
                  </a:lnTo>
                  <a:lnTo>
                    <a:pt x="210684" y="792707"/>
                  </a:lnTo>
                  <a:lnTo>
                    <a:pt x="249695" y="812923"/>
                  </a:lnTo>
                  <a:lnTo>
                    <a:pt x="290930" y="829099"/>
                  </a:lnTo>
                  <a:lnTo>
                    <a:pt x="334130" y="840974"/>
                  </a:lnTo>
                  <a:lnTo>
                    <a:pt x="379035" y="848289"/>
                  </a:lnTo>
                  <a:lnTo>
                    <a:pt x="425386" y="850785"/>
                  </a:lnTo>
                  <a:lnTo>
                    <a:pt x="471737" y="848289"/>
                  </a:lnTo>
                  <a:lnTo>
                    <a:pt x="516643" y="840974"/>
                  </a:lnTo>
                  <a:lnTo>
                    <a:pt x="559843" y="829099"/>
                  </a:lnTo>
                  <a:lnTo>
                    <a:pt x="601079" y="812923"/>
                  </a:lnTo>
                  <a:lnTo>
                    <a:pt x="640091" y="792707"/>
                  </a:lnTo>
                  <a:lnTo>
                    <a:pt x="676619" y="768709"/>
                  </a:lnTo>
                  <a:lnTo>
                    <a:pt x="710404" y="741190"/>
                  </a:lnTo>
                  <a:lnTo>
                    <a:pt x="741187" y="710408"/>
                  </a:lnTo>
                  <a:lnTo>
                    <a:pt x="768707" y="676622"/>
                  </a:lnTo>
                  <a:lnTo>
                    <a:pt x="792705" y="640093"/>
                  </a:lnTo>
                  <a:lnTo>
                    <a:pt x="812922" y="601080"/>
                  </a:lnTo>
                  <a:lnTo>
                    <a:pt x="829098" y="559842"/>
                  </a:lnTo>
                  <a:lnTo>
                    <a:pt x="840973" y="516638"/>
                  </a:lnTo>
                  <a:lnTo>
                    <a:pt x="848289" y="471729"/>
                  </a:lnTo>
                  <a:lnTo>
                    <a:pt x="850785" y="425373"/>
                  </a:lnTo>
                  <a:lnTo>
                    <a:pt x="848289" y="379022"/>
                  </a:lnTo>
                  <a:lnTo>
                    <a:pt x="840973" y="334118"/>
                  </a:lnTo>
                  <a:lnTo>
                    <a:pt x="829098" y="290919"/>
                  </a:lnTo>
                  <a:lnTo>
                    <a:pt x="812922" y="249684"/>
                  </a:lnTo>
                  <a:lnTo>
                    <a:pt x="792705" y="210675"/>
                  </a:lnTo>
                  <a:lnTo>
                    <a:pt x="768707" y="174149"/>
                  </a:lnTo>
                  <a:lnTo>
                    <a:pt x="741187" y="140366"/>
                  </a:lnTo>
                  <a:lnTo>
                    <a:pt x="710404" y="109587"/>
                  </a:lnTo>
                  <a:lnTo>
                    <a:pt x="676619" y="82069"/>
                  </a:lnTo>
                  <a:lnTo>
                    <a:pt x="640091" y="58073"/>
                  </a:lnTo>
                  <a:lnTo>
                    <a:pt x="601079" y="37859"/>
                  </a:lnTo>
                  <a:lnTo>
                    <a:pt x="559843" y="21684"/>
                  </a:lnTo>
                  <a:lnTo>
                    <a:pt x="516643" y="9810"/>
                  </a:lnTo>
                  <a:lnTo>
                    <a:pt x="471737" y="2495"/>
                  </a:lnTo>
                  <a:lnTo>
                    <a:pt x="42538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439454" y="2122233"/>
              <a:ext cx="541655" cy="541020"/>
            </a:xfrm>
            <a:custGeom>
              <a:avLst/>
              <a:gdLst/>
              <a:ahLst/>
              <a:cxnLst/>
              <a:rect l="l" t="t" r="r" b="b"/>
              <a:pathLst>
                <a:path w="541654" h="541019">
                  <a:moveTo>
                    <a:pt x="270814" y="0"/>
                  </a:moveTo>
                  <a:lnTo>
                    <a:pt x="222198" y="3810"/>
                  </a:lnTo>
                  <a:lnTo>
                    <a:pt x="176415" y="16510"/>
                  </a:lnTo>
                  <a:lnTo>
                    <a:pt x="134236" y="36830"/>
                  </a:lnTo>
                  <a:lnTo>
                    <a:pt x="96431" y="63500"/>
                  </a:lnTo>
                  <a:lnTo>
                    <a:pt x="63771" y="96520"/>
                  </a:lnTo>
                  <a:lnTo>
                    <a:pt x="37027" y="134620"/>
                  </a:lnTo>
                  <a:lnTo>
                    <a:pt x="16970" y="176530"/>
                  </a:lnTo>
                  <a:lnTo>
                    <a:pt x="4371" y="222250"/>
                  </a:lnTo>
                  <a:lnTo>
                    <a:pt x="115" y="269240"/>
                  </a:lnTo>
                  <a:lnTo>
                    <a:pt x="0" y="270510"/>
                  </a:lnTo>
                  <a:lnTo>
                    <a:pt x="4259" y="318770"/>
                  </a:lnTo>
                  <a:lnTo>
                    <a:pt x="4371" y="320040"/>
                  </a:lnTo>
                  <a:lnTo>
                    <a:pt x="16970" y="365760"/>
                  </a:lnTo>
                  <a:lnTo>
                    <a:pt x="37027" y="407670"/>
                  </a:lnTo>
                  <a:lnTo>
                    <a:pt x="63771" y="445770"/>
                  </a:lnTo>
                  <a:lnTo>
                    <a:pt x="96431" y="477520"/>
                  </a:lnTo>
                  <a:lnTo>
                    <a:pt x="134236" y="504190"/>
                  </a:lnTo>
                  <a:lnTo>
                    <a:pt x="176415" y="524510"/>
                  </a:lnTo>
                  <a:lnTo>
                    <a:pt x="222198" y="537210"/>
                  </a:lnTo>
                  <a:lnTo>
                    <a:pt x="270814" y="541020"/>
                  </a:lnTo>
                  <a:lnTo>
                    <a:pt x="319427" y="537210"/>
                  </a:lnTo>
                  <a:lnTo>
                    <a:pt x="365208" y="524510"/>
                  </a:lnTo>
                  <a:lnTo>
                    <a:pt x="378389" y="518160"/>
                  </a:lnTo>
                  <a:lnTo>
                    <a:pt x="270814" y="518160"/>
                  </a:lnTo>
                  <a:lnTo>
                    <a:pt x="224381" y="513080"/>
                  </a:lnTo>
                  <a:lnTo>
                    <a:pt x="180825" y="501650"/>
                  </a:lnTo>
                  <a:lnTo>
                    <a:pt x="140954" y="481330"/>
                  </a:lnTo>
                  <a:lnTo>
                    <a:pt x="105576" y="454660"/>
                  </a:lnTo>
                  <a:lnTo>
                    <a:pt x="75500" y="421640"/>
                  </a:lnTo>
                  <a:lnTo>
                    <a:pt x="51532" y="384810"/>
                  </a:lnTo>
                  <a:lnTo>
                    <a:pt x="34480" y="342900"/>
                  </a:lnTo>
                  <a:lnTo>
                    <a:pt x="67548" y="342900"/>
                  </a:lnTo>
                  <a:lnTo>
                    <a:pt x="56960" y="334010"/>
                  </a:lnTo>
                  <a:lnTo>
                    <a:pt x="43561" y="314960"/>
                  </a:lnTo>
                  <a:lnTo>
                    <a:pt x="34014" y="297180"/>
                  </a:lnTo>
                  <a:lnTo>
                    <a:pt x="29637" y="280670"/>
                  </a:lnTo>
                  <a:lnTo>
                    <a:pt x="30328" y="264160"/>
                  </a:lnTo>
                  <a:lnTo>
                    <a:pt x="63339" y="231140"/>
                  </a:lnTo>
                  <a:lnTo>
                    <a:pt x="78930" y="229870"/>
                  </a:lnTo>
                  <a:lnTo>
                    <a:pt x="135522" y="229870"/>
                  </a:lnTo>
                  <a:lnTo>
                    <a:pt x="130303" y="226060"/>
                  </a:lnTo>
                  <a:lnTo>
                    <a:pt x="124181" y="222250"/>
                  </a:lnTo>
                  <a:lnTo>
                    <a:pt x="28435" y="222250"/>
                  </a:lnTo>
                  <a:lnTo>
                    <a:pt x="42737" y="175260"/>
                  </a:lnTo>
                  <a:lnTo>
                    <a:pt x="65495" y="133350"/>
                  </a:lnTo>
                  <a:lnTo>
                    <a:pt x="95702" y="96520"/>
                  </a:lnTo>
                  <a:lnTo>
                    <a:pt x="132346" y="66040"/>
                  </a:lnTo>
                  <a:lnTo>
                    <a:pt x="174419" y="43180"/>
                  </a:lnTo>
                  <a:lnTo>
                    <a:pt x="220911" y="29210"/>
                  </a:lnTo>
                  <a:lnTo>
                    <a:pt x="270814" y="24130"/>
                  </a:lnTo>
                  <a:lnTo>
                    <a:pt x="381025" y="24130"/>
                  </a:lnTo>
                  <a:lnTo>
                    <a:pt x="365208" y="16510"/>
                  </a:lnTo>
                  <a:lnTo>
                    <a:pt x="319427" y="3810"/>
                  </a:lnTo>
                  <a:lnTo>
                    <a:pt x="270814" y="0"/>
                  </a:lnTo>
                  <a:close/>
                </a:path>
                <a:path w="541654" h="541019">
                  <a:moveTo>
                    <a:pt x="321678" y="326390"/>
                  </a:moveTo>
                  <a:lnTo>
                    <a:pt x="293141" y="326390"/>
                  </a:lnTo>
                  <a:lnTo>
                    <a:pt x="303252" y="340360"/>
                  </a:lnTo>
                  <a:lnTo>
                    <a:pt x="307193" y="356870"/>
                  </a:lnTo>
                  <a:lnTo>
                    <a:pt x="307073" y="365760"/>
                  </a:lnTo>
                  <a:lnTo>
                    <a:pt x="306953" y="374650"/>
                  </a:lnTo>
                  <a:lnTo>
                    <a:pt x="304520" y="394970"/>
                  </a:lnTo>
                  <a:lnTo>
                    <a:pt x="302157" y="415290"/>
                  </a:lnTo>
                  <a:lnTo>
                    <a:pt x="311467" y="469900"/>
                  </a:lnTo>
                  <a:lnTo>
                    <a:pt x="349631" y="505460"/>
                  </a:lnTo>
                  <a:lnTo>
                    <a:pt x="330736" y="510540"/>
                  </a:lnTo>
                  <a:lnTo>
                    <a:pt x="311261" y="514350"/>
                  </a:lnTo>
                  <a:lnTo>
                    <a:pt x="291266" y="516890"/>
                  </a:lnTo>
                  <a:lnTo>
                    <a:pt x="270814" y="518160"/>
                  </a:lnTo>
                  <a:lnTo>
                    <a:pt x="378389" y="518160"/>
                  </a:lnTo>
                  <a:lnTo>
                    <a:pt x="407387" y="504190"/>
                  </a:lnTo>
                  <a:lnTo>
                    <a:pt x="434391" y="485140"/>
                  </a:lnTo>
                  <a:lnTo>
                    <a:pt x="369595" y="485140"/>
                  </a:lnTo>
                  <a:lnTo>
                    <a:pt x="359500" y="483870"/>
                  </a:lnTo>
                  <a:lnTo>
                    <a:pt x="331381" y="457200"/>
                  </a:lnTo>
                  <a:lnTo>
                    <a:pt x="324954" y="430530"/>
                  </a:lnTo>
                  <a:lnTo>
                    <a:pt x="325823" y="415290"/>
                  </a:lnTo>
                  <a:lnTo>
                    <a:pt x="327901" y="398780"/>
                  </a:lnTo>
                  <a:lnTo>
                    <a:pt x="330482" y="377190"/>
                  </a:lnTo>
                  <a:lnTo>
                    <a:pt x="330594" y="361950"/>
                  </a:lnTo>
                  <a:lnTo>
                    <a:pt x="330650" y="354330"/>
                  </a:lnTo>
                  <a:lnTo>
                    <a:pt x="325818" y="332740"/>
                  </a:lnTo>
                  <a:lnTo>
                    <a:pt x="321678" y="326390"/>
                  </a:lnTo>
                  <a:close/>
                </a:path>
                <a:path w="541654" h="541019">
                  <a:moveTo>
                    <a:pt x="382245" y="284480"/>
                  </a:moveTo>
                  <a:lnTo>
                    <a:pt x="329679" y="284480"/>
                  </a:lnTo>
                  <a:lnTo>
                    <a:pt x="354103" y="294640"/>
                  </a:lnTo>
                  <a:lnTo>
                    <a:pt x="383425" y="312420"/>
                  </a:lnTo>
                  <a:lnTo>
                    <a:pt x="411214" y="336550"/>
                  </a:lnTo>
                  <a:lnTo>
                    <a:pt x="431038" y="367030"/>
                  </a:lnTo>
                  <a:lnTo>
                    <a:pt x="435997" y="386080"/>
                  </a:lnTo>
                  <a:lnTo>
                    <a:pt x="436142" y="394970"/>
                  </a:lnTo>
                  <a:lnTo>
                    <a:pt x="436184" y="397510"/>
                  </a:lnTo>
                  <a:lnTo>
                    <a:pt x="423024" y="445770"/>
                  </a:lnTo>
                  <a:lnTo>
                    <a:pt x="385742" y="482600"/>
                  </a:lnTo>
                  <a:lnTo>
                    <a:pt x="369595" y="485140"/>
                  </a:lnTo>
                  <a:lnTo>
                    <a:pt x="434391" y="485140"/>
                  </a:lnTo>
                  <a:lnTo>
                    <a:pt x="445193" y="477520"/>
                  </a:lnTo>
                  <a:lnTo>
                    <a:pt x="477854" y="445770"/>
                  </a:lnTo>
                  <a:lnTo>
                    <a:pt x="482311" y="439420"/>
                  </a:lnTo>
                  <a:lnTo>
                    <a:pt x="451993" y="439420"/>
                  </a:lnTo>
                  <a:lnTo>
                    <a:pt x="458182" y="417830"/>
                  </a:lnTo>
                  <a:lnTo>
                    <a:pt x="460397" y="397510"/>
                  </a:lnTo>
                  <a:lnTo>
                    <a:pt x="458847" y="379730"/>
                  </a:lnTo>
                  <a:lnTo>
                    <a:pt x="458736" y="378460"/>
                  </a:lnTo>
                  <a:lnTo>
                    <a:pt x="458625" y="377190"/>
                  </a:lnTo>
                  <a:lnTo>
                    <a:pt x="452856" y="358140"/>
                  </a:lnTo>
                  <a:lnTo>
                    <a:pt x="426739" y="318770"/>
                  </a:lnTo>
                  <a:lnTo>
                    <a:pt x="391118" y="289560"/>
                  </a:lnTo>
                  <a:lnTo>
                    <a:pt x="382245" y="284480"/>
                  </a:lnTo>
                  <a:close/>
                </a:path>
                <a:path w="541654" h="541019">
                  <a:moveTo>
                    <a:pt x="466548" y="85090"/>
                  </a:moveTo>
                  <a:lnTo>
                    <a:pt x="434378" y="85090"/>
                  </a:lnTo>
                  <a:lnTo>
                    <a:pt x="469067" y="123190"/>
                  </a:lnTo>
                  <a:lnTo>
                    <a:pt x="495422" y="167640"/>
                  </a:lnTo>
                  <a:lnTo>
                    <a:pt x="512168" y="217170"/>
                  </a:lnTo>
                  <a:lnTo>
                    <a:pt x="518033" y="270510"/>
                  </a:lnTo>
                  <a:lnTo>
                    <a:pt x="513472" y="318770"/>
                  </a:lnTo>
                  <a:lnTo>
                    <a:pt x="500367" y="361950"/>
                  </a:lnTo>
                  <a:lnTo>
                    <a:pt x="479585" y="402590"/>
                  </a:lnTo>
                  <a:lnTo>
                    <a:pt x="451993" y="439420"/>
                  </a:lnTo>
                  <a:lnTo>
                    <a:pt x="482311" y="439420"/>
                  </a:lnTo>
                  <a:lnTo>
                    <a:pt x="504599" y="407670"/>
                  </a:lnTo>
                  <a:lnTo>
                    <a:pt x="524657" y="365760"/>
                  </a:lnTo>
                  <a:lnTo>
                    <a:pt x="537258" y="320040"/>
                  </a:lnTo>
                  <a:lnTo>
                    <a:pt x="541629" y="270510"/>
                  </a:lnTo>
                  <a:lnTo>
                    <a:pt x="537373" y="223520"/>
                  </a:lnTo>
                  <a:lnTo>
                    <a:pt x="537258" y="222250"/>
                  </a:lnTo>
                  <a:lnTo>
                    <a:pt x="524657" y="176530"/>
                  </a:lnTo>
                  <a:lnTo>
                    <a:pt x="504599" y="134620"/>
                  </a:lnTo>
                  <a:lnTo>
                    <a:pt x="477854" y="96520"/>
                  </a:lnTo>
                  <a:lnTo>
                    <a:pt x="466548" y="85090"/>
                  </a:lnTo>
                  <a:close/>
                </a:path>
                <a:path w="541654" h="541019">
                  <a:moveTo>
                    <a:pt x="67548" y="342900"/>
                  </a:moveTo>
                  <a:lnTo>
                    <a:pt x="34480" y="342900"/>
                  </a:lnTo>
                  <a:lnTo>
                    <a:pt x="49504" y="359410"/>
                  </a:lnTo>
                  <a:lnTo>
                    <a:pt x="66146" y="372110"/>
                  </a:lnTo>
                  <a:lnTo>
                    <a:pt x="84367" y="379730"/>
                  </a:lnTo>
                  <a:lnTo>
                    <a:pt x="109258" y="386080"/>
                  </a:lnTo>
                  <a:lnTo>
                    <a:pt x="119481" y="386080"/>
                  </a:lnTo>
                  <a:lnTo>
                    <a:pt x="162348" y="378460"/>
                  </a:lnTo>
                  <a:lnTo>
                    <a:pt x="200993" y="361950"/>
                  </a:lnTo>
                  <a:lnTo>
                    <a:pt x="107289" y="361950"/>
                  </a:lnTo>
                  <a:lnTo>
                    <a:pt x="88882" y="356870"/>
                  </a:lnTo>
                  <a:lnTo>
                    <a:pt x="72086" y="346710"/>
                  </a:lnTo>
                  <a:lnTo>
                    <a:pt x="67548" y="342900"/>
                  </a:lnTo>
                  <a:close/>
                </a:path>
                <a:path w="541654" h="541019">
                  <a:moveTo>
                    <a:pt x="236976" y="285750"/>
                  </a:moveTo>
                  <a:lnTo>
                    <a:pt x="212585" y="285750"/>
                  </a:lnTo>
                  <a:lnTo>
                    <a:pt x="215429" y="294640"/>
                  </a:lnTo>
                  <a:lnTo>
                    <a:pt x="219365" y="302260"/>
                  </a:lnTo>
                  <a:lnTo>
                    <a:pt x="224299" y="308610"/>
                  </a:lnTo>
                  <a:lnTo>
                    <a:pt x="230136" y="314960"/>
                  </a:lnTo>
                  <a:lnTo>
                    <a:pt x="208227" y="330200"/>
                  </a:lnTo>
                  <a:lnTo>
                    <a:pt x="178333" y="347980"/>
                  </a:lnTo>
                  <a:lnTo>
                    <a:pt x="143629" y="359410"/>
                  </a:lnTo>
                  <a:lnTo>
                    <a:pt x="107289" y="361950"/>
                  </a:lnTo>
                  <a:lnTo>
                    <a:pt x="200993" y="361950"/>
                  </a:lnTo>
                  <a:lnTo>
                    <a:pt x="231984" y="342900"/>
                  </a:lnTo>
                  <a:lnTo>
                    <a:pt x="251891" y="327660"/>
                  </a:lnTo>
                  <a:lnTo>
                    <a:pt x="290838" y="327660"/>
                  </a:lnTo>
                  <a:lnTo>
                    <a:pt x="293141" y="326390"/>
                  </a:lnTo>
                  <a:lnTo>
                    <a:pt x="321678" y="326390"/>
                  </a:lnTo>
                  <a:lnTo>
                    <a:pt x="313397" y="313690"/>
                  </a:lnTo>
                  <a:lnTo>
                    <a:pt x="318967" y="307340"/>
                  </a:lnTo>
                  <a:lnTo>
                    <a:pt x="270814" y="307340"/>
                  </a:lnTo>
                  <a:lnTo>
                    <a:pt x="256530" y="304800"/>
                  </a:lnTo>
                  <a:lnTo>
                    <a:pt x="244854" y="297180"/>
                  </a:lnTo>
                  <a:lnTo>
                    <a:pt x="236976" y="285750"/>
                  </a:lnTo>
                  <a:close/>
                </a:path>
                <a:path w="541654" h="541019">
                  <a:moveTo>
                    <a:pt x="290838" y="327660"/>
                  </a:moveTo>
                  <a:lnTo>
                    <a:pt x="251891" y="327660"/>
                  </a:lnTo>
                  <a:lnTo>
                    <a:pt x="257860" y="330200"/>
                  </a:lnTo>
                  <a:lnTo>
                    <a:pt x="264198" y="331470"/>
                  </a:lnTo>
                  <a:lnTo>
                    <a:pt x="278701" y="331470"/>
                  </a:lnTo>
                  <a:lnTo>
                    <a:pt x="286232" y="330200"/>
                  </a:lnTo>
                  <a:lnTo>
                    <a:pt x="290838" y="327660"/>
                  </a:lnTo>
                  <a:close/>
                </a:path>
                <a:path w="541654" h="541019">
                  <a:moveTo>
                    <a:pt x="317830" y="233680"/>
                  </a:moveTo>
                  <a:lnTo>
                    <a:pt x="270814" y="233680"/>
                  </a:lnTo>
                  <a:lnTo>
                    <a:pt x="285099" y="237490"/>
                  </a:lnTo>
                  <a:lnTo>
                    <a:pt x="296775" y="245110"/>
                  </a:lnTo>
                  <a:lnTo>
                    <a:pt x="304652" y="256540"/>
                  </a:lnTo>
                  <a:lnTo>
                    <a:pt x="307543" y="270510"/>
                  </a:lnTo>
                  <a:lnTo>
                    <a:pt x="304652" y="285750"/>
                  </a:lnTo>
                  <a:lnTo>
                    <a:pt x="296775" y="297180"/>
                  </a:lnTo>
                  <a:lnTo>
                    <a:pt x="285099" y="304800"/>
                  </a:lnTo>
                  <a:lnTo>
                    <a:pt x="270814" y="307340"/>
                  </a:lnTo>
                  <a:lnTo>
                    <a:pt x="318967" y="307340"/>
                  </a:lnTo>
                  <a:lnTo>
                    <a:pt x="323596" y="299720"/>
                  </a:lnTo>
                  <a:lnTo>
                    <a:pt x="327196" y="292100"/>
                  </a:lnTo>
                  <a:lnTo>
                    <a:pt x="329679" y="284480"/>
                  </a:lnTo>
                  <a:lnTo>
                    <a:pt x="382245" y="284480"/>
                  </a:lnTo>
                  <a:lnTo>
                    <a:pt x="355626" y="269240"/>
                  </a:lnTo>
                  <a:lnTo>
                    <a:pt x="329895" y="259080"/>
                  </a:lnTo>
                  <a:lnTo>
                    <a:pt x="326799" y="248920"/>
                  </a:lnTo>
                  <a:lnTo>
                    <a:pt x="322018" y="238760"/>
                  </a:lnTo>
                  <a:lnTo>
                    <a:pt x="317830" y="233680"/>
                  </a:lnTo>
                  <a:close/>
                </a:path>
                <a:path w="541654" h="541019">
                  <a:moveTo>
                    <a:pt x="135522" y="229870"/>
                  </a:moveTo>
                  <a:lnTo>
                    <a:pt x="80340" y="229870"/>
                  </a:lnTo>
                  <a:lnTo>
                    <a:pt x="93075" y="232410"/>
                  </a:lnTo>
                  <a:lnTo>
                    <a:pt x="105767" y="237490"/>
                  </a:lnTo>
                  <a:lnTo>
                    <a:pt x="118546" y="246380"/>
                  </a:lnTo>
                  <a:lnTo>
                    <a:pt x="131546" y="256540"/>
                  </a:lnTo>
                  <a:lnTo>
                    <a:pt x="149432" y="269240"/>
                  </a:lnTo>
                  <a:lnTo>
                    <a:pt x="168698" y="280670"/>
                  </a:lnTo>
                  <a:lnTo>
                    <a:pt x="189648" y="287020"/>
                  </a:lnTo>
                  <a:lnTo>
                    <a:pt x="212585" y="285750"/>
                  </a:lnTo>
                  <a:lnTo>
                    <a:pt x="236976" y="285750"/>
                  </a:lnTo>
                  <a:lnTo>
                    <a:pt x="234086" y="270510"/>
                  </a:lnTo>
                  <a:lnTo>
                    <a:pt x="235400" y="264160"/>
                  </a:lnTo>
                  <a:lnTo>
                    <a:pt x="194479" y="264160"/>
                  </a:lnTo>
                  <a:lnTo>
                    <a:pt x="178449" y="259080"/>
                  </a:lnTo>
                  <a:lnTo>
                    <a:pt x="162478" y="250190"/>
                  </a:lnTo>
                  <a:lnTo>
                    <a:pt x="145961" y="237490"/>
                  </a:lnTo>
                  <a:lnTo>
                    <a:pt x="135522" y="229870"/>
                  </a:lnTo>
                  <a:close/>
                </a:path>
                <a:path w="541654" h="541019">
                  <a:moveTo>
                    <a:pt x="381025" y="24130"/>
                  </a:moveTo>
                  <a:lnTo>
                    <a:pt x="284956" y="24130"/>
                  </a:lnTo>
                  <a:lnTo>
                    <a:pt x="312591" y="26670"/>
                  </a:lnTo>
                  <a:lnTo>
                    <a:pt x="326047" y="30480"/>
                  </a:lnTo>
                  <a:lnTo>
                    <a:pt x="285900" y="43180"/>
                  </a:lnTo>
                  <a:lnTo>
                    <a:pt x="255498" y="69850"/>
                  </a:lnTo>
                  <a:lnTo>
                    <a:pt x="234362" y="111760"/>
                  </a:lnTo>
                  <a:lnTo>
                    <a:pt x="226683" y="157480"/>
                  </a:lnTo>
                  <a:lnTo>
                    <a:pt x="226750" y="162560"/>
                  </a:lnTo>
                  <a:lnTo>
                    <a:pt x="226867" y="171450"/>
                  </a:lnTo>
                  <a:lnTo>
                    <a:pt x="226951" y="177800"/>
                  </a:lnTo>
                  <a:lnTo>
                    <a:pt x="227067" y="186690"/>
                  </a:lnTo>
                  <a:lnTo>
                    <a:pt x="227134" y="191770"/>
                  </a:lnTo>
                  <a:lnTo>
                    <a:pt x="227218" y="198120"/>
                  </a:lnTo>
                  <a:lnTo>
                    <a:pt x="230720" y="226060"/>
                  </a:lnTo>
                  <a:lnTo>
                    <a:pt x="223598" y="233680"/>
                  </a:lnTo>
                  <a:lnTo>
                    <a:pt x="217852" y="242570"/>
                  </a:lnTo>
                  <a:lnTo>
                    <a:pt x="213654" y="251460"/>
                  </a:lnTo>
                  <a:lnTo>
                    <a:pt x="211175" y="261620"/>
                  </a:lnTo>
                  <a:lnTo>
                    <a:pt x="194479" y="264160"/>
                  </a:lnTo>
                  <a:lnTo>
                    <a:pt x="235400" y="264160"/>
                  </a:lnTo>
                  <a:lnTo>
                    <a:pt x="236976" y="256540"/>
                  </a:lnTo>
                  <a:lnTo>
                    <a:pt x="244854" y="245110"/>
                  </a:lnTo>
                  <a:lnTo>
                    <a:pt x="256530" y="237490"/>
                  </a:lnTo>
                  <a:lnTo>
                    <a:pt x="270814" y="233680"/>
                  </a:lnTo>
                  <a:lnTo>
                    <a:pt x="317830" y="233680"/>
                  </a:lnTo>
                  <a:lnTo>
                    <a:pt x="315736" y="231140"/>
                  </a:lnTo>
                  <a:lnTo>
                    <a:pt x="308140" y="223520"/>
                  </a:lnTo>
                  <a:lnTo>
                    <a:pt x="312518" y="213360"/>
                  </a:lnTo>
                  <a:lnTo>
                    <a:pt x="252691" y="213360"/>
                  </a:lnTo>
                  <a:lnTo>
                    <a:pt x="250323" y="187960"/>
                  </a:lnTo>
                  <a:lnTo>
                    <a:pt x="250205" y="186690"/>
                  </a:lnTo>
                  <a:lnTo>
                    <a:pt x="250333" y="179070"/>
                  </a:lnTo>
                  <a:lnTo>
                    <a:pt x="250398" y="175260"/>
                  </a:lnTo>
                  <a:lnTo>
                    <a:pt x="250462" y="171450"/>
                  </a:lnTo>
                  <a:lnTo>
                    <a:pt x="250548" y="166370"/>
                  </a:lnTo>
                  <a:lnTo>
                    <a:pt x="250612" y="162560"/>
                  </a:lnTo>
                  <a:lnTo>
                    <a:pt x="250698" y="157480"/>
                  </a:lnTo>
                  <a:lnTo>
                    <a:pt x="250783" y="152400"/>
                  </a:lnTo>
                  <a:lnTo>
                    <a:pt x="274154" y="83820"/>
                  </a:lnTo>
                  <a:lnTo>
                    <a:pt x="323536" y="54610"/>
                  </a:lnTo>
                  <a:lnTo>
                    <a:pt x="345897" y="52070"/>
                  </a:lnTo>
                  <a:lnTo>
                    <a:pt x="428990" y="52070"/>
                  </a:lnTo>
                  <a:lnTo>
                    <a:pt x="407387" y="36830"/>
                  </a:lnTo>
                  <a:lnTo>
                    <a:pt x="381025" y="24130"/>
                  </a:lnTo>
                  <a:close/>
                </a:path>
                <a:path w="541654" h="541019">
                  <a:moveTo>
                    <a:pt x="77927" y="207010"/>
                  </a:moveTo>
                  <a:lnTo>
                    <a:pt x="68838" y="207010"/>
                  </a:lnTo>
                  <a:lnTo>
                    <a:pt x="56310" y="209550"/>
                  </a:lnTo>
                  <a:lnTo>
                    <a:pt x="42217" y="213360"/>
                  </a:lnTo>
                  <a:lnTo>
                    <a:pt x="28435" y="222250"/>
                  </a:lnTo>
                  <a:lnTo>
                    <a:pt x="124181" y="222250"/>
                  </a:lnTo>
                  <a:lnTo>
                    <a:pt x="113977" y="215900"/>
                  </a:lnTo>
                  <a:lnTo>
                    <a:pt x="96635" y="208280"/>
                  </a:lnTo>
                  <a:lnTo>
                    <a:pt x="77927" y="207010"/>
                  </a:lnTo>
                  <a:close/>
                </a:path>
                <a:path w="541654" h="541019">
                  <a:moveTo>
                    <a:pt x="281495" y="210820"/>
                  </a:moveTo>
                  <a:lnTo>
                    <a:pt x="264490" y="210820"/>
                  </a:lnTo>
                  <a:lnTo>
                    <a:pt x="258419" y="212090"/>
                  </a:lnTo>
                  <a:lnTo>
                    <a:pt x="252691" y="213360"/>
                  </a:lnTo>
                  <a:lnTo>
                    <a:pt x="312518" y="213360"/>
                  </a:lnTo>
                  <a:lnTo>
                    <a:pt x="313065" y="212090"/>
                  </a:lnTo>
                  <a:lnTo>
                    <a:pt x="286512" y="212090"/>
                  </a:lnTo>
                  <a:lnTo>
                    <a:pt x="281495" y="210820"/>
                  </a:lnTo>
                  <a:close/>
                </a:path>
                <a:path w="541654" h="541019">
                  <a:moveTo>
                    <a:pt x="428990" y="52070"/>
                  </a:moveTo>
                  <a:lnTo>
                    <a:pt x="345897" y="52070"/>
                  </a:lnTo>
                  <a:lnTo>
                    <a:pt x="366668" y="53340"/>
                  </a:lnTo>
                  <a:lnTo>
                    <a:pt x="383252" y="57150"/>
                  </a:lnTo>
                  <a:lnTo>
                    <a:pt x="396405" y="66040"/>
                  </a:lnTo>
                  <a:lnTo>
                    <a:pt x="406882" y="78740"/>
                  </a:lnTo>
                  <a:lnTo>
                    <a:pt x="410818" y="87630"/>
                  </a:lnTo>
                  <a:lnTo>
                    <a:pt x="411295" y="96520"/>
                  </a:lnTo>
                  <a:lnTo>
                    <a:pt x="411364" y="97790"/>
                  </a:lnTo>
                  <a:lnTo>
                    <a:pt x="394010" y="135890"/>
                  </a:lnTo>
                  <a:lnTo>
                    <a:pt x="353021" y="157480"/>
                  </a:lnTo>
                  <a:lnTo>
                    <a:pt x="332551" y="166370"/>
                  </a:lnTo>
                  <a:lnTo>
                    <a:pt x="313123" y="177800"/>
                  </a:lnTo>
                  <a:lnTo>
                    <a:pt x="297016" y="191770"/>
                  </a:lnTo>
                  <a:lnTo>
                    <a:pt x="286512" y="212090"/>
                  </a:lnTo>
                  <a:lnTo>
                    <a:pt x="313065" y="212090"/>
                  </a:lnTo>
                  <a:lnTo>
                    <a:pt x="314706" y="208280"/>
                  </a:lnTo>
                  <a:lnTo>
                    <a:pt x="326794" y="196850"/>
                  </a:lnTo>
                  <a:lnTo>
                    <a:pt x="343014" y="187960"/>
                  </a:lnTo>
                  <a:lnTo>
                    <a:pt x="361975" y="179070"/>
                  </a:lnTo>
                  <a:lnTo>
                    <a:pt x="379967" y="171450"/>
                  </a:lnTo>
                  <a:lnTo>
                    <a:pt x="396995" y="162560"/>
                  </a:lnTo>
                  <a:lnTo>
                    <a:pt x="427073" y="128270"/>
                  </a:lnTo>
                  <a:lnTo>
                    <a:pt x="434667" y="101600"/>
                  </a:lnTo>
                  <a:lnTo>
                    <a:pt x="434422" y="87630"/>
                  </a:lnTo>
                  <a:lnTo>
                    <a:pt x="434378" y="85090"/>
                  </a:lnTo>
                  <a:lnTo>
                    <a:pt x="466548" y="85090"/>
                  </a:lnTo>
                  <a:lnTo>
                    <a:pt x="445193" y="63500"/>
                  </a:lnTo>
                  <a:lnTo>
                    <a:pt x="428990" y="52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8267725" y="1002182"/>
            <a:ext cx="850900" cy="850900"/>
            <a:chOff x="8267725" y="1002182"/>
            <a:chExt cx="850900" cy="850900"/>
          </a:xfrm>
        </p:grpSpPr>
        <p:sp>
          <p:nvSpPr>
            <p:cNvPr id="16" name="object 16"/>
            <p:cNvSpPr/>
            <p:nvPr/>
          </p:nvSpPr>
          <p:spPr>
            <a:xfrm>
              <a:off x="8267725" y="1002182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386" y="0"/>
                  </a:moveTo>
                  <a:lnTo>
                    <a:pt x="379033" y="2496"/>
                  </a:lnTo>
                  <a:lnTo>
                    <a:pt x="334126" y="9811"/>
                  </a:lnTo>
                  <a:lnTo>
                    <a:pt x="290925" y="21686"/>
                  </a:lnTo>
                  <a:lnTo>
                    <a:pt x="249689" y="37861"/>
                  </a:lnTo>
                  <a:lnTo>
                    <a:pt x="210678" y="58078"/>
                  </a:lnTo>
                  <a:lnTo>
                    <a:pt x="174152" y="82075"/>
                  </a:lnTo>
                  <a:lnTo>
                    <a:pt x="140368" y="109595"/>
                  </a:lnTo>
                  <a:lnTo>
                    <a:pt x="109588" y="140377"/>
                  </a:lnTo>
                  <a:lnTo>
                    <a:pt x="82070" y="174163"/>
                  </a:lnTo>
                  <a:lnTo>
                    <a:pt x="58074" y="210692"/>
                  </a:lnTo>
                  <a:lnTo>
                    <a:pt x="37859" y="249705"/>
                  </a:lnTo>
                  <a:lnTo>
                    <a:pt x="21684" y="290943"/>
                  </a:lnTo>
                  <a:lnTo>
                    <a:pt x="9810" y="334146"/>
                  </a:lnTo>
                  <a:lnTo>
                    <a:pt x="2495" y="379056"/>
                  </a:lnTo>
                  <a:lnTo>
                    <a:pt x="0" y="425411"/>
                  </a:lnTo>
                  <a:lnTo>
                    <a:pt x="2495" y="471758"/>
                  </a:lnTo>
                  <a:lnTo>
                    <a:pt x="9810" y="516660"/>
                  </a:lnTo>
                  <a:lnTo>
                    <a:pt x="21684" y="559858"/>
                  </a:lnTo>
                  <a:lnTo>
                    <a:pt x="37859" y="601092"/>
                  </a:lnTo>
                  <a:lnTo>
                    <a:pt x="58074" y="640102"/>
                  </a:lnTo>
                  <a:lnTo>
                    <a:pt x="82070" y="676629"/>
                  </a:lnTo>
                  <a:lnTo>
                    <a:pt x="109588" y="710414"/>
                  </a:lnTo>
                  <a:lnTo>
                    <a:pt x="140368" y="741196"/>
                  </a:lnTo>
                  <a:lnTo>
                    <a:pt x="174152" y="768716"/>
                  </a:lnTo>
                  <a:lnTo>
                    <a:pt x="210678" y="792715"/>
                  </a:lnTo>
                  <a:lnTo>
                    <a:pt x="249689" y="812933"/>
                  </a:lnTo>
                  <a:lnTo>
                    <a:pt x="290925" y="829109"/>
                  </a:lnTo>
                  <a:lnTo>
                    <a:pt x="334126" y="840985"/>
                  </a:lnTo>
                  <a:lnTo>
                    <a:pt x="379033" y="848302"/>
                  </a:lnTo>
                  <a:lnTo>
                    <a:pt x="425386" y="850798"/>
                  </a:lnTo>
                  <a:lnTo>
                    <a:pt x="471737" y="848302"/>
                  </a:lnTo>
                  <a:lnTo>
                    <a:pt x="516642" y="840985"/>
                  </a:lnTo>
                  <a:lnTo>
                    <a:pt x="559842" y="829109"/>
                  </a:lnTo>
                  <a:lnTo>
                    <a:pt x="601077" y="812933"/>
                  </a:lnTo>
                  <a:lnTo>
                    <a:pt x="640088" y="792715"/>
                  </a:lnTo>
                  <a:lnTo>
                    <a:pt x="676615" y="768716"/>
                  </a:lnTo>
                  <a:lnTo>
                    <a:pt x="710399" y="741196"/>
                  </a:lnTo>
                  <a:lnTo>
                    <a:pt x="741180" y="710414"/>
                  </a:lnTo>
                  <a:lnTo>
                    <a:pt x="768698" y="676629"/>
                  </a:lnTo>
                  <a:lnTo>
                    <a:pt x="792695" y="640102"/>
                  </a:lnTo>
                  <a:lnTo>
                    <a:pt x="812911" y="601092"/>
                  </a:lnTo>
                  <a:lnTo>
                    <a:pt x="829086" y="559858"/>
                  </a:lnTo>
                  <a:lnTo>
                    <a:pt x="840961" y="516660"/>
                  </a:lnTo>
                  <a:lnTo>
                    <a:pt x="848276" y="471758"/>
                  </a:lnTo>
                  <a:lnTo>
                    <a:pt x="850772" y="425411"/>
                  </a:lnTo>
                  <a:lnTo>
                    <a:pt x="847167" y="369768"/>
                  </a:lnTo>
                  <a:lnTo>
                    <a:pt x="836652" y="316298"/>
                  </a:lnTo>
                  <a:lnTo>
                    <a:pt x="819681" y="265454"/>
                  </a:lnTo>
                  <a:lnTo>
                    <a:pt x="796709" y="217690"/>
                  </a:lnTo>
                  <a:lnTo>
                    <a:pt x="770050" y="176014"/>
                  </a:lnTo>
                  <a:lnTo>
                    <a:pt x="738863" y="137832"/>
                  </a:lnTo>
                  <a:lnTo>
                    <a:pt x="703524" y="103520"/>
                  </a:lnTo>
                  <a:lnTo>
                    <a:pt x="664411" y="73456"/>
                  </a:lnTo>
                  <a:lnTo>
                    <a:pt x="621899" y="48015"/>
                  </a:lnTo>
                  <a:lnTo>
                    <a:pt x="576364" y="27572"/>
                  </a:lnTo>
                  <a:lnTo>
                    <a:pt x="528182" y="12505"/>
                  </a:lnTo>
                  <a:lnTo>
                    <a:pt x="477731" y="3188"/>
                  </a:lnTo>
                  <a:lnTo>
                    <a:pt x="42538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440814" y="1328864"/>
              <a:ext cx="504825" cy="241935"/>
            </a:xfrm>
            <a:custGeom>
              <a:avLst/>
              <a:gdLst/>
              <a:ahLst/>
              <a:cxnLst/>
              <a:rect l="l" t="t" r="r" b="b"/>
              <a:pathLst>
                <a:path w="504825" h="241934">
                  <a:moveTo>
                    <a:pt x="164528" y="4902"/>
                  </a:moveTo>
                  <a:lnTo>
                    <a:pt x="159613" y="0"/>
                  </a:lnTo>
                  <a:lnTo>
                    <a:pt x="43865" y="0"/>
                  </a:lnTo>
                  <a:lnTo>
                    <a:pt x="37807" y="0"/>
                  </a:lnTo>
                  <a:lnTo>
                    <a:pt x="32905" y="4902"/>
                  </a:lnTo>
                  <a:lnTo>
                    <a:pt x="32905" y="17030"/>
                  </a:lnTo>
                  <a:lnTo>
                    <a:pt x="37807" y="21945"/>
                  </a:lnTo>
                  <a:lnTo>
                    <a:pt x="159613" y="21945"/>
                  </a:lnTo>
                  <a:lnTo>
                    <a:pt x="164528" y="17030"/>
                  </a:lnTo>
                  <a:lnTo>
                    <a:pt x="164528" y="4902"/>
                  </a:lnTo>
                  <a:close/>
                </a:path>
                <a:path w="504825" h="241934">
                  <a:moveTo>
                    <a:pt x="252285" y="4902"/>
                  </a:moveTo>
                  <a:lnTo>
                    <a:pt x="247383" y="0"/>
                  </a:lnTo>
                  <a:lnTo>
                    <a:pt x="197446" y="0"/>
                  </a:lnTo>
                  <a:lnTo>
                    <a:pt x="191376" y="0"/>
                  </a:lnTo>
                  <a:lnTo>
                    <a:pt x="186474" y="4902"/>
                  </a:lnTo>
                  <a:lnTo>
                    <a:pt x="186474" y="17030"/>
                  </a:lnTo>
                  <a:lnTo>
                    <a:pt x="191376" y="21945"/>
                  </a:lnTo>
                  <a:lnTo>
                    <a:pt x="247383" y="21945"/>
                  </a:lnTo>
                  <a:lnTo>
                    <a:pt x="252285" y="17030"/>
                  </a:lnTo>
                  <a:lnTo>
                    <a:pt x="252285" y="4902"/>
                  </a:lnTo>
                  <a:close/>
                </a:path>
                <a:path w="504825" h="241934">
                  <a:moveTo>
                    <a:pt x="329069" y="175514"/>
                  </a:moveTo>
                  <a:lnTo>
                    <a:pt x="325615" y="158457"/>
                  </a:lnTo>
                  <a:lnTo>
                    <a:pt x="316204" y="144500"/>
                  </a:lnTo>
                  <a:lnTo>
                    <a:pt x="302247" y="135089"/>
                  </a:lnTo>
                  <a:lnTo>
                    <a:pt x="285203" y="131635"/>
                  </a:lnTo>
                  <a:lnTo>
                    <a:pt x="4914" y="131635"/>
                  </a:lnTo>
                  <a:lnTo>
                    <a:pt x="0" y="136537"/>
                  </a:lnTo>
                  <a:lnTo>
                    <a:pt x="0" y="148666"/>
                  </a:lnTo>
                  <a:lnTo>
                    <a:pt x="4914" y="153581"/>
                  </a:lnTo>
                  <a:lnTo>
                    <a:pt x="285203" y="153581"/>
                  </a:lnTo>
                  <a:lnTo>
                    <a:pt x="293725" y="155308"/>
                  </a:lnTo>
                  <a:lnTo>
                    <a:pt x="300697" y="160020"/>
                  </a:lnTo>
                  <a:lnTo>
                    <a:pt x="305409" y="166992"/>
                  </a:lnTo>
                  <a:lnTo>
                    <a:pt x="307136" y="175514"/>
                  </a:lnTo>
                  <a:lnTo>
                    <a:pt x="305409" y="184048"/>
                  </a:lnTo>
                  <a:lnTo>
                    <a:pt x="300697" y="191020"/>
                  </a:lnTo>
                  <a:lnTo>
                    <a:pt x="293725" y="195732"/>
                  </a:lnTo>
                  <a:lnTo>
                    <a:pt x="285203" y="197446"/>
                  </a:lnTo>
                  <a:lnTo>
                    <a:pt x="276656" y="195732"/>
                  </a:lnTo>
                  <a:lnTo>
                    <a:pt x="269684" y="191020"/>
                  </a:lnTo>
                  <a:lnTo>
                    <a:pt x="264972" y="184048"/>
                  </a:lnTo>
                  <a:lnTo>
                    <a:pt x="263258" y="175514"/>
                  </a:lnTo>
                  <a:lnTo>
                    <a:pt x="263258" y="169456"/>
                  </a:lnTo>
                  <a:lnTo>
                    <a:pt x="258356" y="164541"/>
                  </a:lnTo>
                  <a:lnTo>
                    <a:pt x="246240" y="164541"/>
                  </a:lnTo>
                  <a:lnTo>
                    <a:pt x="241325" y="169456"/>
                  </a:lnTo>
                  <a:lnTo>
                    <a:pt x="241325" y="175514"/>
                  </a:lnTo>
                  <a:lnTo>
                    <a:pt x="244767" y="192582"/>
                  </a:lnTo>
                  <a:lnTo>
                    <a:pt x="254190" y="206527"/>
                  </a:lnTo>
                  <a:lnTo>
                    <a:pt x="268135" y="215950"/>
                  </a:lnTo>
                  <a:lnTo>
                    <a:pt x="285203" y="219392"/>
                  </a:lnTo>
                  <a:lnTo>
                    <a:pt x="302247" y="215950"/>
                  </a:lnTo>
                  <a:lnTo>
                    <a:pt x="316204" y="206527"/>
                  </a:lnTo>
                  <a:lnTo>
                    <a:pt x="325615" y="192582"/>
                  </a:lnTo>
                  <a:lnTo>
                    <a:pt x="329069" y="175514"/>
                  </a:lnTo>
                  <a:close/>
                </a:path>
                <a:path w="504825" h="241934">
                  <a:moveTo>
                    <a:pt x="504596" y="164528"/>
                  </a:moveTo>
                  <a:lnTo>
                    <a:pt x="498551" y="134683"/>
                  </a:lnTo>
                  <a:lnTo>
                    <a:pt x="482066" y="110274"/>
                  </a:lnTo>
                  <a:lnTo>
                    <a:pt x="457657" y="93789"/>
                  </a:lnTo>
                  <a:lnTo>
                    <a:pt x="427799" y="87744"/>
                  </a:lnTo>
                  <a:lnTo>
                    <a:pt x="70726" y="87744"/>
                  </a:lnTo>
                  <a:lnTo>
                    <a:pt x="65811" y="92646"/>
                  </a:lnTo>
                  <a:lnTo>
                    <a:pt x="65811" y="104775"/>
                  </a:lnTo>
                  <a:lnTo>
                    <a:pt x="70726" y="109689"/>
                  </a:lnTo>
                  <a:lnTo>
                    <a:pt x="427799" y="109689"/>
                  </a:lnTo>
                  <a:lnTo>
                    <a:pt x="449122" y="114007"/>
                  </a:lnTo>
                  <a:lnTo>
                    <a:pt x="466559" y="125780"/>
                  </a:lnTo>
                  <a:lnTo>
                    <a:pt x="478332" y="143205"/>
                  </a:lnTo>
                  <a:lnTo>
                    <a:pt x="482650" y="164528"/>
                  </a:lnTo>
                  <a:lnTo>
                    <a:pt x="478332" y="185864"/>
                  </a:lnTo>
                  <a:lnTo>
                    <a:pt x="466559" y="203301"/>
                  </a:lnTo>
                  <a:lnTo>
                    <a:pt x="449122" y="215061"/>
                  </a:lnTo>
                  <a:lnTo>
                    <a:pt x="427799" y="219379"/>
                  </a:lnTo>
                  <a:lnTo>
                    <a:pt x="406463" y="215061"/>
                  </a:lnTo>
                  <a:lnTo>
                    <a:pt x="389039" y="203301"/>
                  </a:lnTo>
                  <a:lnTo>
                    <a:pt x="377266" y="185864"/>
                  </a:lnTo>
                  <a:lnTo>
                    <a:pt x="372960" y="164528"/>
                  </a:lnTo>
                  <a:lnTo>
                    <a:pt x="372960" y="158470"/>
                  </a:lnTo>
                  <a:lnTo>
                    <a:pt x="368046" y="153568"/>
                  </a:lnTo>
                  <a:lnTo>
                    <a:pt x="355930" y="153568"/>
                  </a:lnTo>
                  <a:lnTo>
                    <a:pt x="351015" y="158470"/>
                  </a:lnTo>
                  <a:lnTo>
                    <a:pt x="351015" y="164528"/>
                  </a:lnTo>
                  <a:lnTo>
                    <a:pt x="357047" y="194386"/>
                  </a:lnTo>
                  <a:lnTo>
                    <a:pt x="373519" y="218795"/>
                  </a:lnTo>
                  <a:lnTo>
                    <a:pt x="397929" y="235280"/>
                  </a:lnTo>
                  <a:lnTo>
                    <a:pt x="427799" y="241312"/>
                  </a:lnTo>
                  <a:lnTo>
                    <a:pt x="457657" y="235280"/>
                  </a:lnTo>
                  <a:lnTo>
                    <a:pt x="482066" y="218795"/>
                  </a:lnTo>
                  <a:lnTo>
                    <a:pt x="498551" y="194386"/>
                  </a:lnTo>
                  <a:lnTo>
                    <a:pt x="504596" y="164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835707" y="1306919"/>
              <a:ext cx="142595" cy="8775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407908" y="1284986"/>
              <a:ext cx="417195" cy="109855"/>
            </a:xfrm>
            <a:custGeom>
              <a:avLst/>
              <a:gdLst/>
              <a:ahLst/>
              <a:cxnLst/>
              <a:rect l="l" t="t" r="r" b="b"/>
              <a:pathLst>
                <a:path w="417195" h="109855">
                  <a:moveTo>
                    <a:pt x="361988" y="0"/>
                  </a:moveTo>
                  <a:lnTo>
                    <a:pt x="340660" y="4318"/>
                  </a:lnTo>
                  <a:lnTo>
                    <a:pt x="323222" y="16086"/>
                  </a:lnTo>
                  <a:lnTo>
                    <a:pt x="311454" y="33523"/>
                  </a:lnTo>
                  <a:lnTo>
                    <a:pt x="307136" y="54851"/>
                  </a:lnTo>
                  <a:lnTo>
                    <a:pt x="307136" y="60909"/>
                  </a:lnTo>
                  <a:lnTo>
                    <a:pt x="312051" y="65824"/>
                  </a:lnTo>
                  <a:lnTo>
                    <a:pt x="324167" y="65824"/>
                  </a:lnTo>
                  <a:lnTo>
                    <a:pt x="329082" y="60909"/>
                  </a:lnTo>
                  <a:lnTo>
                    <a:pt x="329082" y="54851"/>
                  </a:lnTo>
                  <a:lnTo>
                    <a:pt x="331671" y="42053"/>
                  </a:lnTo>
                  <a:lnTo>
                    <a:pt x="338729" y="31592"/>
                  </a:lnTo>
                  <a:lnTo>
                    <a:pt x="349190" y="24535"/>
                  </a:lnTo>
                  <a:lnTo>
                    <a:pt x="361988" y="21945"/>
                  </a:lnTo>
                  <a:lnTo>
                    <a:pt x="374780" y="24535"/>
                  </a:lnTo>
                  <a:lnTo>
                    <a:pt x="385241" y="31592"/>
                  </a:lnTo>
                  <a:lnTo>
                    <a:pt x="392302" y="42053"/>
                  </a:lnTo>
                  <a:lnTo>
                    <a:pt x="394893" y="54851"/>
                  </a:lnTo>
                  <a:lnTo>
                    <a:pt x="392302" y="67649"/>
                  </a:lnTo>
                  <a:lnTo>
                    <a:pt x="385241" y="78109"/>
                  </a:lnTo>
                  <a:lnTo>
                    <a:pt x="374780" y="85167"/>
                  </a:lnTo>
                  <a:lnTo>
                    <a:pt x="361988" y="87757"/>
                  </a:lnTo>
                  <a:lnTo>
                    <a:pt x="4902" y="87757"/>
                  </a:lnTo>
                  <a:lnTo>
                    <a:pt x="0" y="92671"/>
                  </a:lnTo>
                  <a:lnTo>
                    <a:pt x="0" y="104787"/>
                  </a:lnTo>
                  <a:lnTo>
                    <a:pt x="4902" y="109689"/>
                  </a:lnTo>
                  <a:lnTo>
                    <a:pt x="361988" y="109689"/>
                  </a:lnTo>
                  <a:lnTo>
                    <a:pt x="383320" y="105373"/>
                  </a:lnTo>
                  <a:lnTo>
                    <a:pt x="400758" y="93610"/>
                  </a:lnTo>
                  <a:lnTo>
                    <a:pt x="412522" y="76176"/>
                  </a:lnTo>
                  <a:lnTo>
                    <a:pt x="416839" y="54851"/>
                  </a:lnTo>
                  <a:lnTo>
                    <a:pt x="412522" y="33523"/>
                  </a:lnTo>
                  <a:lnTo>
                    <a:pt x="400758" y="16086"/>
                  </a:lnTo>
                  <a:lnTo>
                    <a:pt x="383320" y="4318"/>
                  </a:lnTo>
                  <a:lnTo>
                    <a:pt x="361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546062" y="1290637"/>
            <a:ext cx="1473835" cy="2343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135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</a:t>
            </a:r>
            <a:r>
              <a:rPr sz="1350" i="1" spc="1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run</a:t>
            </a:r>
            <a:r>
              <a:rPr sz="1350" i="1" spc="1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6062" y="2255553"/>
            <a:ext cx="1322070" cy="2343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Brushless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motor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591936" y="2982988"/>
            <a:ext cx="850900" cy="850900"/>
            <a:chOff x="5591936" y="2982988"/>
            <a:chExt cx="850900" cy="850900"/>
          </a:xfrm>
        </p:grpSpPr>
        <p:sp>
          <p:nvSpPr>
            <p:cNvPr id="23" name="object 23"/>
            <p:cNvSpPr/>
            <p:nvPr/>
          </p:nvSpPr>
          <p:spPr>
            <a:xfrm>
              <a:off x="5591936" y="2982988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386" y="0"/>
                  </a:moveTo>
                  <a:lnTo>
                    <a:pt x="379035" y="2495"/>
                  </a:lnTo>
                  <a:lnTo>
                    <a:pt x="334130" y="9810"/>
                  </a:lnTo>
                  <a:lnTo>
                    <a:pt x="290930" y="21684"/>
                  </a:lnTo>
                  <a:lnTo>
                    <a:pt x="249695" y="37859"/>
                  </a:lnTo>
                  <a:lnTo>
                    <a:pt x="210684" y="58074"/>
                  </a:lnTo>
                  <a:lnTo>
                    <a:pt x="174157" y="82070"/>
                  </a:lnTo>
                  <a:lnTo>
                    <a:pt x="140373" y="109588"/>
                  </a:lnTo>
                  <a:lnTo>
                    <a:pt x="109592" y="140368"/>
                  </a:lnTo>
                  <a:lnTo>
                    <a:pt x="82074" y="174152"/>
                  </a:lnTo>
                  <a:lnTo>
                    <a:pt x="58077" y="210678"/>
                  </a:lnTo>
                  <a:lnTo>
                    <a:pt x="37861" y="249689"/>
                  </a:lnTo>
                  <a:lnTo>
                    <a:pt x="21686" y="290925"/>
                  </a:lnTo>
                  <a:lnTo>
                    <a:pt x="9811" y="334126"/>
                  </a:lnTo>
                  <a:lnTo>
                    <a:pt x="2496" y="379033"/>
                  </a:lnTo>
                  <a:lnTo>
                    <a:pt x="0" y="425386"/>
                  </a:lnTo>
                  <a:lnTo>
                    <a:pt x="2496" y="471739"/>
                  </a:lnTo>
                  <a:lnTo>
                    <a:pt x="9811" y="516647"/>
                  </a:lnTo>
                  <a:lnTo>
                    <a:pt x="21686" y="559848"/>
                  </a:lnTo>
                  <a:lnTo>
                    <a:pt x="37861" y="601085"/>
                  </a:lnTo>
                  <a:lnTo>
                    <a:pt x="58077" y="640097"/>
                  </a:lnTo>
                  <a:lnTo>
                    <a:pt x="82074" y="676625"/>
                  </a:lnTo>
                  <a:lnTo>
                    <a:pt x="109592" y="710409"/>
                  </a:lnTo>
                  <a:lnTo>
                    <a:pt x="140373" y="741191"/>
                  </a:lnTo>
                  <a:lnTo>
                    <a:pt x="174157" y="768710"/>
                  </a:lnTo>
                  <a:lnTo>
                    <a:pt x="210684" y="792708"/>
                  </a:lnTo>
                  <a:lnTo>
                    <a:pt x="249695" y="812924"/>
                  </a:lnTo>
                  <a:lnTo>
                    <a:pt x="290930" y="829099"/>
                  </a:lnTo>
                  <a:lnTo>
                    <a:pt x="334130" y="840974"/>
                  </a:lnTo>
                  <a:lnTo>
                    <a:pt x="379035" y="848289"/>
                  </a:lnTo>
                  <a:lnTo>
                    <a:pt x="425386" y="850785"/>
                  </a:lnTo>
                  <a:lnTo>
                    <a:pt x="471737" y="848289"/>
                  </a:lnTo>
                  <a:lnTo>
                    <a:pt x="516642" y="840974"/>
                  </a:lnTo>
                  <a:lnTo>
                    <a:pt x="559842" y="829099"/>
                  </a:lnTo>
                  <a:lnTo>
                    <a:pt x="601077" y="812924"/>
                  </a:lnTo>
                  <a:lnTo>
                    <a:pt x="640088" y="792708"/>
                  </a:lnTo>
                  <a:lnTo>
                    <a:pt x="676615" y="768710"/>
                  </a:lnTo>
                  <a:lnTo>
                    <a:pt x="710399" y="741191"/>
                  </a:lnTo>
                  <a:lnTo>
                    <a:pt x="741180" y="710409"/>
                  </a:lnTo>
                  <a:lnTo>
                    <a:pt x="768698" y="676625"/>
                  </a:lnTo>
                  <a:lnTo>
                    <a:pt x="792695" y="640097"/>
                  </a:lnTo>
                  <a:lnTo>
                    <a:pt x="812911" y="601085"/>
                  </a:lnTo>
                  <a:lnTo>
                    <a:pt x="829086" y="559848"/>
                  </a:lnTo>
                  <a:lnTo>
                    <a:pt x="840961" y="516647"/>
                  </a:lnTo>
                  <a:lnTo>
                    <a:pt x="848276" y="471739"/>
                  </a:lnTo>
                  <a:lnTo>
                    <a:pt x="850773" y="425386"/>
                  </a:lnTo>
                  <a:lnTo>
                    <a:pt x="848276" y="379033"/>
                  </a:lnTo>
                  <a:lnTo>
                    <a:pt x="840961" y="334126"/>
                  </a:lnTo>
                  <a:lnTo>
                    <a:pt x="829086" y="290925"/>
                  </a:lnTo>
                  <a:lnTo>
                    <a:pt x="812911" y="249689"/>
                  </a:lnTo>
                  <a:lnTo>
                    <a:pt x="792695" y="210678"/>
                  </a:lnTo>
                  <a:lnTo>
                    <a:pt x="768698" y="174152"/>
                  </a:lnTo>
                  <a:lnTo>
                    <a:pt x="741180" y="140368"/>
                  </a:lnTo>
                  <a:lnTo>
                    <a:pt x="710399" y="109588"/>
                  </a:lnTo>
                  <a:lnTo>
                    <a:pt x="676615" y="82070"/>
                  </a:lnTo>
                  <a:lnTo>
                    <a:pt x="640088" y="58074"/>
                  </a:lnTo>
                  <a:lnTo>
                    <a:pt x="601077" y="37859"/>
                  </a:lnTo>
                  <a:lnTo>
                    <a:pt x="559842" y="21684"/>
                  </a:lnTo>
                  <a:lnTo>
                    <a:pt x="516642" y="9810"/>
                  </a:lnTo>
                  <a:lnTo>
                    <a:pt x="471737" y="2495"/>
                  </a:lnTo>
                  <a:lnTo>
                    <a:pt x="425386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877331" y="3147148"/>
              <a:ext cx="218440" cy="519430"/>
            </a:xfrm>
            <a:custGeom>
              <a:avLst/>
              <a:gdLst/>
              <a:ahLst/>
              <a:cxnLst/>
              <a:rect l="l" t="t" r="r" b="b"/>
              <a:pathLst>
                <a:path w="218439" h="519429">
                  <a:moveTo>
                    <a:pt x="207797" y="497560"/>
                  </a:moveTo>
                  <a:lnTo>
                    <a:pt x="201574" y="491337"/>
                  </a:lnTo>
                  <a:lnTo>
                    <a:pt x="117792" y="491337"/>
                  </a:lnTo>
                  <a:lnTo>
                    <a:pt x="117792" y="233578"/>
                  </a:lnTo>
                  <a:lnTo>
                    <a:pt x="136245" y="233578"/>
                  </a:lnTo>
                  <a:lnTo>
                    <a:pt x="142468" y="227355"/>
                  </a:lnTo>
                  <a:lnTo>
                    <a:pt x="142468" y="212013"/>
                  </a:lnTo>
                  <a:lnTo>
                    <a:pt x="136245" y="205803"/>
                  </a:lnTo>
                  <a:lnTo>
                    <a:pt x="117792" y="205803"/>
                  </a:lnTo>
                  <a:lnTo>
                    <a:pt x="117792" y="6223"/>
                  </a:lnTo>
                  <a:lnTo>
                    <a:pt x="111569" y="0"/>
                  </a:lnTo>
                  <a:lnTo>
                    <a:pt x="96227" y="0"/>
                  </a:lnTo>
                  <a:lnTo>
                    <a:pt x="90017" y="6223"/>
                  </a:lnTo>
                  <a:lnTo>
                    <a:pt x="90017" y="205803"/>
                  </a:lnTo>
                  <a:lnTo>
                    <a:pt x="71564" y="205803"/>
                  </a:lnTo>
                  <a:lnTo>
                    <a:pt x="65341" y="212013"/>
                  </a:lnTo>
                  <a:lnTo>
                    <a:pt x="65341" y="219684"/>
                  </a:lnTo>
                  <a:lnTo>
                    <a:pt x="65341" y="227355"/>
                  </a:lnTo>
                  <a:lnTo>
                    <a:pt x="71564" y="233578"/>
                  </a:lnTo>
                  <a:lnTo>
                    <a:pt x="90017" y="233578"/>
                  </a:lnTo>
                  <a:lnTo>
                    <a:pt x="90017" y="491337"/>
                  </a:lnTo>
                  <a:lnTo>
                    <a:pt x="6210" y="491337"/>
                  </a:lnTo>
                  <a:lnTo>
                    <a:pt x="0" y="497560"/>
                  </a:lnTo>
                  <a:lnTo>
                    <a:pt x="0" y="505231"/>
                  </a:lnTo>
                  <a:lnTo>
                    <a:pt x="0" y="512902"/>
                  </a:lnTo>
                  <a:lnTo>
                    <a:pt x="6210" y="519112"/>
                  </a:lnTo>
                  <a:lnTo>
                    <a:pt x="201574" y="519112"/>
                  </a:lnTo>
                  <a:lnTo>
                    <a:pt x="207797" y="512902"/>
                  </a:lnTo>
                  <a:lnTo>
                    <a:pt x="207797" y="497560"/>
                  </a:lnTo>
                  <a:close/>
                </a:path>
                <a:path w="218439" h="519429">
                  <a:moveTo>
                    <a:pt x="218363" y="44348"/>
                  </a:moveTo>
                  <a:lnTo>
                    <a:pt x="190576" y="44348"/>
                  </a:lnTo>
                  <a:lnTo>
                    <a:pt x="190576" y="184746"/>
                  </a:lnTo>
                  <a:lnTo>
                    <a:pt x="218363" y="184746"/>
                  </a:lnTo>
                  <a:lnTo>
                    <a:pt x="218363" y="443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023343" y="3180791"/>
              <a:ext cx="117475" cy="83185"/>
            </a:xfrm>
            <a:custGeom>
              <a:avLst/>
              <a:gdLst/>
              <a:ahLst/>
              <a:cxnLst/>
              <a:rect l="l" t="t" r="r" b="b"/>
              <a:pathLst>
                <a:path w="117475" h="83185">
                  <a:moveTo>
                    <a:pt x="0" y="83108"/>
                  </a:moveTo>
                  <a:lnTo>
                    <a:pt x="57340" y="0"/>
                  </a:lnTo>
                  <a:lnTo>
                    <a:pt x="116903" y="83108"/>
                  </a:lnTo>
                </a:path>
              </a:pathLst>
            </a:custGeom>
            <a:ln w="195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067907" y="3404997"/>
              <a:ext cx="27940" cy="140970"/>
            </a:xfrm>
            <a:custGeom>
              <a:avLst/>
              <a:gdLst/>
              <a:ahLst/>
              <a:cxnLst/>
              <a:rect l="l" t="t" r="r" b="b"/>
              <a:pathLst>
                <a:path w="27939" h="140970">
                  <a:moveTo>
                    <a:pt x="27787" y="0"/>
                  </a:moveTo>
                  <a:lnTo>
                    <a:pt x="0" y="0"/>
                  </a:lnTo>
                  <a:lnTo>
                    <a:pt x="0" y="140398"/>
                  </a:lnTo>
                  <a:lnTo>
                    <a:pt x="27787" y="140398"/>
                  </a:lnTo>
                  <a:lnTo>
                    <a:pt x="27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023355" y="3473005"/>
              <a:ext cx="117475" cy="83185"/>
            </a:xfrm>
            <a:custGeom>
              <a:avLst/>
              <a:gdLst/>
              <a:ahLst/>
              <a:cxnLst/>
              <a:rect l="l" t="t" r="r" b="b"/>
              <a:pathLst>
                <a:path w="117475" h="83185">
                  <a:moveTo>
                    <a:pt x="116903" y="0"/>
                  </a:moveTo>
                  <a:lnTo>
                    <a:pt x="59562" y="83121"/>
                  </a:lnTo>
                  <a:lnTo>
                    <a:pt x="0" y="0"/>
                  </a:lnTo>
                </a:path>
              </a:pathLst>
            </a:custGeom>
            <a:ln w="195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6546062" y="3271444"/>
            <a:ext cx="1450340" cy="2343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Height</a:t>
            </a:r>
            <a:r>
              <a:rPr sz="135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adjustable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234948" y="2255542"/>
            <a:ext cx="1276985" cy="2343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135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Speed</a:t>
            </a:r>
            <a:r>
              <a:rPr sz="1350" i="1" spc="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modes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34948" y="1199790"/>
            <a:ext cx="1194435" cy="41655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325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Blow</a:t>
            </a:r>
            <a:r>
              <a:rPr sz="1350" i="1" spc="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up</a:t>
            </a:r>
            <a:r>
              <a:rPr sz="1350" i="1" spc="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1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to</a:t>
            </a:r>
            <a:r>
              <a:rPr sz="1350" i="1" spc="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6.2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meters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282063" y="2982988"/>
            <a:ext cx="850900" cy="850900"/>
            <a:chOff x="8282063" y="2982988"/>
            <a:chExt cx="850900" cy="850900"/>
          </a:xfrm>
        </p:grpSpPr>
        <p:sp>
          <p:nvSpPr>
            <p:cNvPr id="32" name="object 32"/>
            <p:cNvSpPr/>
            <p:nvPr/>
          </p:nvSpPr>
          <p:spPr>
            <a:xfrm>
              <a:off x="8282063" y="2982988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399" y="0"/>
                  </a:moveTo>
                  <a:lnTo>
                    <a:pt x="379048" y="2495"/>
                  </a:lnTo>
                  <a:lnTo>
                    <a:pt x="334142" y="9810"/>
                  </a:lnTo>
                  <a:lnTo>
                    <a:pt x="290941" y="21684"/>
                  </a:lnTo>
                  <a:lnTo>
                    <a:pt x="249705" y="37859"/>
                  </a:lnTo>
                  <a:lnTo>
                    <a:pt x="210693" y="58074"/>
                  </a:lnTo>
                  <a:lnTo>
                    <a:pt x="174165" y="82070"/>
                  </a:lnTo>
                  <a:lnTo>
                    <a:pt x="140380" y="109588"/>
                  </a:lnTo>
                  <a:lnTo>
                    <a:pt x="109598" y="140368"/>
                  </a:lnTo>
                  <a:lnTo>
                    <a:pt x="82078" y="174152"/>
                  </a:lnTo>
                  <a:lnTo>
                    <a:pt x="58080" y="210678"/>
                  </a:lnTo>
                  <a:lnTo>
                    <a:pt x="37863" y="249689"/>
                  </a:lnTo>
                  <a:lnTo>
                    <a:pt x="21687" y="290925"/>
                  </a:lnTo>
                  <a:lnTo>
                    <a:pt x="9811" y="334126"/>
                  </a:lnTo>
                  <a:lnTo>
                    <a:pt x="2496" y="379033"/>
                  </a:lnTo>
                  <a:lnTo>
                    <a:pt x="0" y="425386"/>
                  </a:lnTo>
                  <a:lnTo>
                    <a:pt x="2496" y="471739"/>
                  </a:lnTo>
                  <a:lnTo>
                    <a:pt x="9811" y="516647"/>
                  </a:lnTo>
                  <a:lnTo>
                    <a:pt x="21687" y="559848"/>
                  </a:lnTo>
                  <a:lnTo>
                    <a:pt x="37863" y="601085"/>
                  </a:lnTo>
                  <a:lnTo>
                    <a:pt x="58080" y="640097"/>
                  </a:lnTo>
                  <a:lnTo>
                    <a:pt x="82078" y="676625"/>
                  </a:lnTo>
                  <a:lnTo>
                    <a:pt x="109598" y="710409"/>
                  </a:lnTo>
                  <a:lnTo>
                    <a:pt x="140380" y="741191"/>
                  </a:lnTo>
                  <a:lnTo>
                    <a:pt x="174165" y="768710"/>
                  </a:lnTo>
                  <a:lnTo>
                    <a:pt x="210693" y="792708"/>
                  </a:lnTo>
                  <a:lnTo>
                    <a:pt x="249705" y="812924"/>
                  </a:lnTo>
                  <a:lnTo>
                    <a:pt x="290941" y="829099"/>
                  </a:lnTo>
                  <a:lnTo>
                    <a:pt x="334142" y="840974"/>
                  </a:lnTo>
                  <a:lnTo>
                    <a:pt x="379048" y="848289"/>
                  </a:lnTo>
                  <a:lnTo>
                    <a:pt x="425399" y="850785"/>
                  </a:lnTo>
                  <a:lnTo>
                    <a:pt x="471750" y="848289"/>
                  </a:lnTo>
                  <a:lnTo>
                    <a:pt x="516655" y="840974"/>
                  </a:lnTo>
                  <a:lnTo>
                    <a:pt x="559855" y="829099"/>
                  </a:lnTo>
                  <a:lnTo>
                    <a:pt x="601090" y="812924"/>
                  </a:lnTo>
                  <a:lnTo>
                    <a:pt x="640101" y="792708"/>
                  </a:lnTo>
                  <a:lnTo>
                    <a:pt x="676628" y="768710"/>
                  </a:lnTo>
                  <a:lnTo>
                    <a:pt x="710411" y="741191"/>
                  </a:lnTo>
                  <a:lnTo>
                    <a:pt x="741192" y="710409"/>
                  </a:lnTo>
                  <a:lnTo>
                    <a:pt x="768711" y="676625"/>
                  </a:lnTo>
                  <a:lnTo>
                    <a:pt x="792708" y="640097"/>
                  </a:lnTo>
                  <a:lnTo>
                    <a:pt x="812924" y="601085"/>
                  </a:lnTo>
                  <a:lnTo>
                    <a:pt x="829099" y="559848"/>
                  </a:lnTo>
                  <a:lnTo>
                    <a:pt x="840974" y="516647"/>
                  </a:lnTo>
                  <a:lnTo>
                    <a:pt x="848289" y="471739"/>
                  </a:lnTo>
                  <a:lnTo>
                    <a:pt x="850785" y="425386"/>
                  </a:lnTo>
                  <a:lnTo>
                    <a:pt x="848289" y="379033"/>
                  </a:lnTo>
                  <a:lnTo>
                    <a:pt x="840974" y="334126"/>
                  </a:lnTo>
                  <a:lnTo>
                    <a:pt x="829099" y="290925"/>
                  </a:lnTo>
                  <a:lnTo>
                    <a:pt x="812924" y="249689"/>
                  </a:lnTo>
                  <a:lnTo>
                    <a:pt x="792708" y="210678"/>
                  </a:lnTo>
                  <a:lnTo>
                    <a:pt x="768711" y="174152"/>
                  </a:lnTo>
                  <a:lnTo>
                    <a:pt x="741192" y="140368"/>
                  </a:lnTo>
                  <a:lnTo>
                    <a:pt x="710411" y="109588"/>
                  </a:lnTo>
                  <a:lnTo>
                    <a:pt x="676628" y="82070"/>
                  </a:lnTo>
                  <a:lnTo>
                    <a:pt x="640101" y="58074"/>
                  </a:lnTo>
                  <a:lnTo>
                    <a:pt x="601090" y="37859"/>
                  </a:lnTo>
                  <a:lnTo>
                    <a:pt x="559855" y="21684"/>
                  </a:lnTo>
                  <a:lnTo>
                    <a:pt x="516655" y="9810"/>
                  </a:lnTo>
                  <a:lnTo>
                    <a:pt x="471750" y="2495"/>
                  </a:lnTo>
                  <a:lnTo>
                    <a:pt x="42539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486825" y="3198952"/>
              <a:ext cx="416559" cy="468630"/>
            </a:xfrm>
            <a:custGeom>
              <a:avLst/>
              <a:gdLst/>
              <a:ahLst/>
              <a:cxnLst/>
              <a:rect l="l" t="t" r="r" b="b"/>
              <a:pathLst>
                <a:path w="416559" h="468629">
                  <a:moveTo>
                    <a:pt x="116992" y="415950"/>
                  </a:moveTo>
                  <a:lnTo>
                    <a:pt x="64935" y="415950"/>
                  </a:lnTo>
                  <a:lnTo>
                    <a:pt x="64935" y="468020"/>
                  </a:lnTo>
                  <a:lnTo>
                    <a:pt x="116992" y="468020"/>
                  </a:lnTo>
                  <a:lnTo>
                    <a:pt x="116992" y="415950"/>
                  </a:lnTo>
                  <a:close/>
                </a:path>
                <a:path w="416559" h="468629">
                  <a:moveTo>
                    <a:pt x="235762" y="415950"/>
                  </a:moveTo>
                  <a:lnTo>
                    <a:pt x="183121" y="415950"/>
                  </a:lnTo>
                  <a:lnTo>
                    <a:pt x="183121" y="468020"/>
                  </a:lnTo>
                  <a:lnTo>
                    <a:pt x="235762" y="468020"/>
                  </a:lnTo>
                  <a:lnTo>
                    <a:pt x="235762" y="415950"/>
                  </a:lnTo>
                  <a:close/>
                </a:path>
                <a:path w="416559" h="468629">
                  <a:moveTo>
                    <a:pt x="351002" y="415950"/>
                  </a:moveTo>
                  <a:lnTo>
                    <a:pt x="298945" y="415950"/>
                  </a:lnTo>
                  <a:lnTo>
                    <a:pt x="298945" y="468020"/>
                  </a:lnTo>
                  <a:lnTo>
                    <a:pt x="351002" y="468020"/>
                  </a:lnTo>
                  <a:lnTo>
                    <a:pt x="351002" y="415950"/>
                  </a:lnTo>
                  <a:close/>
                </a:path>
                <a:path w="416559" h="468629">
                  <a:moveTo>
                    <a:pt x="390017" y="0"/>
                  </a:moveTo>
                  <a:lnTo>
                    <a:pt x="25946" y="0"/>
                  </a:lnTo>
                  <a:lnTo>
                    <a:pt x="15878" y="2087"/>
                  </a:lnTo>
                  <a:lnTo>
                    <a:pt x="7653" y="7651"/>
                  </a:lnTo>
                  <a:lnTo>
                    <a:pt x="2087" y="15873"/>
                  </a:lnTo>
                  <a:lnTo>
                    <a:pt x="0" y="25933"/>
                  </a:lnTo>
                  <a:lnTo>
                    <a:pt x="76" y="390397"/>
                  </a:lnTo>
                  <a:lnTo>
                    <a:pt x="2039" y="400112"/>
                  </a:lnTo>
                  <a:lnTo>
                    <a:pt x="7600" y="408355"/>
                  </a:lnTo>
                  <a:lnTo>
                    <a:pt x="15979" y="414000"/>
                  </a:lnTo>
                  <a:lnTo>
                    <a:pt x="16285" y="414000"/>
                  </a:lnTo>
                  <a:lnTo>
                    <a:pt x="25946" y="415950"/>
                  </a:lnTo>
                  <a:lnTo>
                    <a:pt x="390017" y="415950"/>
                  </a:lnTo>
                  <a:lnTo>
                    <a:pt x="400048" y="414000"/>
                  </a:lnTo>
                  <a:lnTo>
                    <a:pt x="408270" y="408546"/>
                  </a:lnTo>
                  <a:lnTo>
                    <a:pt x="413848" y="400405"/>
                  </a:lnTo>
                  <a:lnTo>
                    <a:pt x="415128" y="394309"/>
                  </a:lnTo>
                  <a:lnTo>
                    <a:pt x="46215" y="394309"/>
                  </a:lnTo>
                  <a:lnTo>
                    <a:pt x="37240" y="392576"/>
                  </a:lnTo>
                  <a:lnTo>
                    <a:pt x="29883" y="387710"/>
                  </a:lnTo>
                  <a:lnTo>
                    <a:pt x="24887" y="380441"/>
                  </a:lnTo>
                  <a:lnTo>
                    <a:pt x="22999" y="371500"/>
                  </a:lnTo>
                  <a:lnTo>
                    <a:pt x="23053" y="47383"/>
                  </a:lnTo>
                  <a:lnTo>
                    <a:pt x="24820" y="38628"/>
                  </a:lnTo>
                  <a:lnTo>
                    <a:pt x="29751" y="31313"/>
                  </a:lnTo>
                  <a:lnTo>
                    <a:pt x="37065" y="26382"/>
                  </a:lnTo>
                  <a:lnTo>
                    <a:pt x="46024" y="24574"/>
                  </a:lnTo>
                  <a:lnTo>
                    <a:pt x="415675" y="24574"/>
                  </a:lnTo>
                  <a:lnTo>
                    <a:pt x="413917" y="15873"/>
                  </a:lnTo>
                  <a:lnTo>
                    <a:pt x="408386" y="7651"/>
                  </a:lnTo>
                  <a:lnTo>
                    <a:pt x="400178" y="2087"/>
                  </a:lnTo>
                  <a:lnTo>
                    <a:pt x="400345" y="2087"/>
                  </a:lnTo>
                  <a:lnTo>
                    <a:pt x="390017" y="0"/>
                  </a:lnTo>
                  <a:close/>
                </a:path>
                <a:path w="416559" h="468629">
                  <a:moveTo>
                    <a:pt x="415675" y="24574"/>
                  </a:moveTo>
                  <a:lnTo>
                    <a:pt x="370509" y="24574"/>
                  </a:lnTo>
                  <a:lnTo>
                    <a:pt x="379884" y="26382"/>
                  </a:lnTo>
                  <a:lnTo>
                    <a:pt x="379597" y="26382"/>
                  </a:lnTo>
                  <a:lnTo>
                    <a:pt x="386837" y="31173"/>
                  </a:lnTo>
                  <a:lnTo>
                    <a:pt x="391835" y="38445"/>
                  </a:lnTo>
                  <a:lnTo>
                    <a:pt x="393725" y="47383"/>
                  </a:lnTo>
                  <a:lnTo>
                    <a:pt x="392938" y="370509"/>
                  </a:lnTo>
                  <a:lnTo>
                    <a:pt x="391435" y="379523"/>
                  </a:lnTo>
                  <a:lnTo>
                    <a:pt x="386756" y="387003"/>
                  </a:lnTo>
                  <a:lnTo>
                    <a:pt x="379614" y="392183"/>
                  </a:lnTo>
                  <a:lnTo>
                    <a:pt x="370672" y="394309"/>
                  </a:lnTo>
                  <a:lnTo>
                    <a:pt x="415128" y="394309"/>
                  </a:lnTo>
                  <a:lnTo>
                    <a:pt x="415950" y="390397"/>
                  </a:lnTo>
                  <a:lnTo>
                    <a:pt x="415950" y="25933"/>
                  </a:lnTo>
                  <a:lnTo>
                    <a:pt x="415675" y="24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4478" y="3283191"/>
              <a:ext cx="253517" cy="253504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9236214" y="3180486"/>
            <a:ext cx="1063625" cy="41655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325"/>
              </a:spcBef>
            </a:pPr>
            <a:r>
              <a:rPr sz="13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Low</a:t>
            </a:r>
            <a:r>
              <a:rPr sz="135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5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3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consumption</a:t>
            </a:r>
            <a:endParaRPr sz="13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-6029" y="4591698"/>
            <a:ext cx="11172190" cy="2593975"/>
            <a:chOff x="-6029" y="4591698"/>
            <a:chExt cx="11172190" cy="2593975"/>
          </a:xfrm>
        </p:grpSpPr>
        <p:sp>
          <p:nvSpPr>
            <p:cNvPr id="37" name="object 37"/>
            <p:cNvSpPr/>
            <p:nvPr/>
          </p:nvSpPr>
          <p:spPr>
            <a:xfrm>
              <a:off x="0" y="4597743"/>
              <a:ext cx="11160125" cy="2587625"/>
            </a:xfrm>
            <a:custGeom>
              <a:avLst/>
              <a:gdLst/>
              <a:ahLst/>
              <a:cxnLst/>
              <a:rect l="l" t="t" r="r" b="b"/>
              <a:pathLst>
                <a:path w="11160125" h="2587625">
                  <a:moveTo>
                    <a:pt x="11159998" y="0"/>
                  </a:moveTo>
                  <a:lnTo>
                    <a:pt x="0" y="0"/>
                  </a:lnTo>
                  <a:lnTo>
                    <a:pt x="0" y="2587447"/>
                  </a:lnTo>
                  <a:lnTo>
                    <a:pt x="11159998" y="2587447"/>
                  </a:lnTo>
                  <a:lnTo>
                    <a:pt x="11159998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290354" y="4597730"/>
              <a:ext cx="0" cy="2570480"/>
            </a:xfrm>
            <a:custGeom>
              <a:avLst/>
              <a:gdLst/>
              <a:ahLst/>
              <a:cxnLst/>
              <a:rect l="l" t="t" r="r" b="b"/>
              <a:pathLst>
                <a:path h="2570479">
                  <a:moveTo>
                    <a:pt x="0" y="0"/>
                  </a:moveTo>
                  <a:lnTo>
                    <a:pt x="0" y="2570403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" y="502876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" y="5459806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" y="5890844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" y="6321883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" y="675292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470347" y="4636903"/>
            <a:ext cx="130746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950" b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0347" y="5073635"/>
            <a:ext cx="513080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Size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0347" y="5499861"/>
            <a:ext cx="92773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0347" y="5919334"/>
            <a:ext cx="136842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950" b="1" spc="-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Panel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0347" y="6355816"/>
            <a:ext cx="177228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r>
              <a:rPr sz="1950" b="1" spc="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715341" y="4697965"/>
            <a:ext cx="93726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-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600" i="1" spc="-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PR16T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454611" y="5133059"/>
            <a:ext cx="150114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16inch</a:t>
            </a:r>
            <a:r>
              <a:rPr sz="160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sz="160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Blades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17902" y="5559354"/>
            <a:ext cx="175260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Li-ion,</a:t>
            </a:r>
            <a:r>
              <a:rPr sz="1600" i="1" spc="10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7.4V</a:t>
            </a:r>
            <a:r>
              <a:rPr sz="1600" i="1" spc="1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,7.2Ah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87613" y="5978895"/>
            <a:ext cx="185420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11V/20W,</a:t>
            </a:r>
            <a:r>
              <a:rPr sz="160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5m</a:t>
            </a:r>
            <a:r>
              <a:rPr sz="1600" i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cable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20533" y="6415218"/>
            <a:ext cx="72644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4</a:t>
            </a:r>
            <a:r>
              <a:rPr sz="16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867920" y="6750024"/>
            <a:ext cx="2617470" cy="435609"/>
            <a:chOff x="5867920" y="6750024"/>
            <a:chExt cx="2617470" cy="435609"/>
          </a:xfrm>
        </p:grpSpPr>
        <p:sp>
          <p:nvSpPr>
            <p:cNvPr id="55" name="object 55"/>
            <p:cNvSpPr/>
            <p:nvPr/>
          </p:nvSpPr>
          <p:spPr>
            <a:xfrm>
              <a:off x="5873610" y="6750024"/>
              <a:ext cx="0" cy="435609"/>
            </a:xfrm>
            <a:custGeom>
              <a:avLst/>
              <a:gdLst/>
              <a:ahLst/>
              <a:cxnLst/>
              <a:rect l="l" t="t" r="r" b="b"/>
              <a:pathLst>
                <a:path h="435609">
                  <a:moveTo>
                    <a:pt x="0" y="0"/>
                  </a:moveTo>
                  <a:lnTo>
                    <a:pt x="0" y="435165"/>
                  </a:lnTo>
                </a:path>
              </a:pathLst>
            </a:custGeom>
            <a:ln w="11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8479408" y="6750024"/>
              <a:ext cx="0" cy="435609"/>
            </a:xfrm>
            <a:custGeom>
              <a:avLst/>
              <a:gdLst/>
              <a:ahLst/>
              <a:cxnLst/>
              <a:rect l="l" t="t" r="r" b="b"/>
              <a:pathLst>
                <a:path h="435609">
                  <a:moveTo>
                    <a:pt x="0" y="0"/>
                  </a:moveTo>
                  <a:lnTo>
                    <a:pt x="0" y="435165"/>
                  </a:lnTo>
                </a:path>
              </a:pathLst>
            </a:custGeom>
            <a:ln w="11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488218" y="6790618"/>
            <a:ext cx="113855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Run</a:t>
            </a:r>
            <a:r>
              <a:rPr sz="1950" b="1" spc="-1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934409" y="6822195"/>
            <a:ext cx="134937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1600" i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hours(Low)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498111" y="6822195"/>
            <a:ext cx="121031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9</a:t>
            </a:r>
            <a:r>
              <a:rPr sz="16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hours(Mid)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970129" y="6822195"/>
            <a:ext cx="125412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4</a:t>
            </a:r>
            <a:r>
              <a:rPr sz="1600" i="1" spc="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hours(high)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1" name="object 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6818" y="658742"/>
            <a:ext cx="2772647" cy="367800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443095" cy="514984"/>
          </a:xfrm>
          <a:custGeom>
            <a:avLst/>
            <a:gdLst/>
            <a:ahLst/>
            <a:cxnLst/>
            <a:rect l="l" t="t" r="r" b="b"/>
            <a:pathLst>
              <a:path w="4443095" h="514984">
                <a:moveTo>
                  <a:pt x="4349711" y="0"/>
                </a:moveTo>
                <a:lnTo>
                  <a:pt x="0" y="0"/>
                </a:lnTo>
                <a:lnTo>
                  <a:pt x="0" y="514680"/>
                </a:lnTo>
                <a:lnTo>
                  <a:pt x="4349711" y="514680"/>
                </a:lnTo>
                <a:lnTo>
                  <a:pt x="4386023" y="507348"/>
                </a:lnTo>
                <a:lnTo>
                  <a:pt x="4415674" y="487354"/>
                </a:lnTo>
                <a:lnTo>
                  <a:pt x="4435663" y="457699"/>
                </a:lnTo>
                <a:lnTo>
                  <a:pt x="4442993" y="421385"/>
                </a:lnTo>
                <a:lnTo>
                  <a:pt x="4442993" y="93281"/>
                </a:lnTo>
                <a:lnTo>
                  <a:pt x="4435663" y="56974"/>
                </a:lnTo>
                <a:lnTo>
                  <a:pt x="4415674" y="27324"/>
                </a:lnTo>
                <a:lnTo>
                  <a:pt x="4386023" y="7331"/>
                </a:lnTo>
                <a:lnTo>
                  <a:pt x="4349711" y="0"/>
                </a:lnTo>
                <a:close/>
              </a:path>
            </a:pathLst>
          </a:custGeom>
          <a:solidFill>
            <a:srgbClr val="F4C9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>
              <a:lnSpc>
                <a:spcPct val="100000"/>
              </a:lnSpc>
              <a:spcBef>
                <a:spcPts val="100"/>
              </a:spcBef>
            </a:pPr>
            <a:r>
              <a:rPr sz="2450" dirty="0"/>
              <a:t>DC</a:t>
            </a:r>
            <a:r>
              <a:rPr sz="2450" spc="365" dirty="0"/>
              <a:t> </a:t>
            </a:r>
            <a:r>
              <a:rPr sz="2450" spc="75" dirty="0"/>
              <a:t>TV</a:t>
            </a:r>
            <a:endParaRPr sz="2450"/>
          </a:p>
        </p:txBody>
      </p:sp>
      <p:grpSp>
        <p:nvGrpSpPr>
          <p:cNvPr id="4" name="object 4"/>
          <p:cNvGrpSpPr/>
          <p:nvPr/>
        </p:nvGrpSpPr>
        <p:grpSpPr>
          <a:xfrm>
            <a:off x="5027676" y="2832062"/>
            <a:ext cx="866775" cy="866775"/>
            <a:chOff x="5027676" y="2832062"/>
            <a:chExt cx="866775" cy="866775"/>
          </a:xfrm>
        </p:grpSpPr>
        <p:sp>
          <p:nvSpPr>
            <p:cNvPr id="5" name="object 5"/>
            <p:cNvSpPr/>
            <p:nvPr/>
          </p:nvSpPr>
          <p:spPr>
            <a:xfrm>
              <a:off x="5027676" y="2832062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433298" y="0"/>
                  </a:moveTo>
                  <a:lnTo>
                    <a:pt x="386085" y="2542"/>
                  </a:lnTo>
                  <a:lnTo>
                    <a:pt x="340345" y="9992"/>
                  </a:lnTo>
                  <a:lnTo>
                    <a:pt x="296342" y="22087"/>
                  </a:lnTo>
                  <a:lnTo>
                    <a:pt x="254340" y="38561"/>
                  </a:lnTo>
                  <a:lnTo>
                    <a:pt x="214603" y="59150"/>
                  </a:lnTo>
                  <a:lnTo>
                    <a:pt x="177397" y="83592"/>
                  </a:lnTo>
                  <a:lnTo>
                    <a:pt x="142985" y="111620"/>
                  </a:lnTo>
                  <a:lnTo>
                    <a:pt x="111631" y="142971"/>
                  </a:lnTo>
                  <a:lnTo>
                    <a:pt x="83600" y="177380"/>
                  </a:lnTo>
                  <a:lnTo>
                    <a:pt x="59157" y="214584"/>
                  </a:lnTo>
                  <a:lnTo>
                    <a:pt x="38565" y="254319"/>
                  </a:lnTo>
                  <a:lnTo>
                    <a:pt x="22089" y="296319"/>
                  </a:lnTo>
                  <a:lnTo>
                    <a:pt x="9993" y="340321"/>
                  </a:lnTo>
                  <a:lnTo>
                    <a:pt x="2542" y="386060"/>
                  </a:lnTo>
                  <a:lnTo>
                    <a:pt x="0" y="433273"/>
                  </a:lnTo>
                  <a:lnTo>
                    <a:pt x="2542" y="480488"/>
                  </a:lnTo>
                  <a:lnTo>
                    <a:pt x="9993" y="526230"/>
                  </a:lnTo>
                  <a:lnTo>
                    <a:pt x="22089" y="570234"/>
                  </a:lnTo>
                  <a:lnTo>
                    <a:pt x="38565" y="612237"/>
                  </a:lnTo>
                  <a:lnTo>
                    <a:pt x="59157" y="651973"/>
                  </a:lnTo>
                  <a:lnTo>
                    <a:pt x="83600" y="689180"/>
                  </a:lnTo>
                  <a:lnTo>
                    <a:pt x="111631" y="723591"/>
                  </a:lnTo>
                  <a:lnTo>
                    <a:pt x="142985" y="754944"/>
                  </a:lnTo>
                  <a:lnTo>
                    <a:pt x="177397" y="782974"/>
                  </a:lnTo>
                  <a:lnTo>
                    <a:pt x="214603" y="807417"/>
                  </a:lnTo>
                  <a:lnTo>
                    <a:pt x="254340" y="828008"/>
                  </a:lnTo>
                  <a:lnTo>
                    <a:pt x="296342" y="844483"/>
                  </a:lnTo>
                  <a:lnTo>
                    <a:pt x="340345" y="856578"/>
                  </a:lnTo>
                  <a:lnTo>
                    <a:pt x="386085" y="864029"/>
                  </a:lnTo>
                  <a:lnTo>
                    <a:pt x="433298" y="866571"/>
                  </a:lnTo>
                  <a:lnTo>
                    <a:pt x="480509" y="864029"/>
                  </a:lnTo>
                  <a:lnTo>
                    <a:pt x="526247" y="856578"/>
                  </a:lnTo>
                  <a:lnTo>
                    <a:pt x="570248" y="844483"/>
                  </a:lnTo>
                  <a:lnTo>
                    <a:pt x="612249" y="828008"/>
                  </a:lnTo>
                  <a:lnTo>
                    <a:pt x="651984" y="807417"/>
                  </a:lnTo>
                  <a:lnTo>
                    <a:pt x="689189" y="782974"/>
                  </a:lnTo>
                  <a:lnTo>
                    <a:pt x="723601" y="754944"/>
                  </a:lnTo>
                  <a:lnTo>
                    <a:pt x="754954" y="723591"/>
                  </a:lnTo>
                  <a:lnTo>
                    <a:pt x="782984" y="689180"/>
                  </a:lnTo>
                  <a:lnTo>
                    <a:pt x="807427" y="651973"/>
                  </a:lnTo>
                  <a:lnTo>
                    <a:pt x="828019" y="612237"/>
                  </a:lnTo>
                  <a:lnTo>
                    <a:pt x="844494" y="570234"/>
                  </a:lnTo>
                  <a:lnTo>
                    <a:pt x="856590" y="526230"/>
                  </a:lnTo>
                  <a:lnTo>
                    <a:pt x="864041" y="480488"/>
                  </a:lnTo>
                  <a:lnTo>
                    <a:pt x="866584" y="433273"/>
                  </a:lnTo>
                  <a:lnTo>
                    <a:pt x="864041" y="386060"/>
                  </a:lnTo>
                  <a:lnTo>
                    <a:pt x="856590" y="340321"/>
                  </a:lnTo>
                  <a:lnTo>
                    <a:pt x="844494" y="296319"/>
                  </a:lnTo>
                  <a:lnTo>
                    <a:pt x="828019" y="254319"/>
                  </a:lnTo>
                  <a:lnTo>
                    <a:pt x="807427" y="214584"/>
                  </a:lnTo>
                  <a:lnTo>
                    <a:pt x="782984" y="177380"/>
                  </a:lnTo>
                  <a:lnTo>
                    <a:pt x="754954" y="142971"/>
                  </a:lnTo>
                  <a:lnTo>
                    <a:pt x="723601" y="111620"/>
                  </a:lnTo>
                  <a:lnTo>
                    <a:pt x="689189" y="83592"/>
                  </a:lnTo>
                  <a:lnTo>
                    <a:pt x="651984" y="59150"/>
                  </a:lnTo>
                  <a:lnTo>
                    <a:pt x="612249" y="38561"/>
                  </a:lnTo>
                  <a:lnTo>
                    <a:pt x="570248" y="22087"/>
                  </a:lnTo>
                  <a:lnTo>
                    <a:pt x="526247" y="9992"/>
                  </a:lnTo>
                  <a:lnTo>
                    <a:pt x="480509" y="2542"/>
                  </a:lnTo>
                  <a:lnTo>
                    <a:pt x="433298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170995" y="3121774"/>
              <a:ext cx="601980" cy="316865"/>
            </a:xfrm>
            <a:custGeom>
              <a:avLst/>
              <a:gdLst/>
              <a:ahLst/>
              <a:cxnLst/>
              <a:rect l="l" t="t" r="r" b="b"/>
              <a:pathLst>
                <a:path w="601979" h="316864">
                  <a:moveTo>
                    <a:pt x="125691" y="75844"/>
                  </a:moveTo>
                  <a:lnTo>
                    <a:pt x="118351" y="75272"/>
                  </a:lnTo>
                  <a:lnTo>
                    <a:pt x="110261" y="75171"/>
                  </a:lnTo>
                  <a:lnTo>
                    <a:pt x="103060" y="75526"/>
                  </a:lnTo>
                  <a:lnTo>
                    <a:pt x="98386" y="76250"/>
                  </a:lnTo>
                  <a:lnTo>
                    <a:pt x="96862" y="82753"/>
                  </a:lnTo>
                  <a:lnTo>
                    <a:pt x="95148" y="89179"/>
                  </a:lnTo>
                  <a:lnTo>
                    <a:pt x="92646" y="102095"/>
                  </a:lnTo>
                  <a:lnTo>
                    <a:pt x="89827" y="108216"/>
                  </a:lnTo>
                  <a:lnTo>
                    <a:pt x="89839" y="115112"/>
                  </a:lnTo>
                  <a:lnTo>
                    <a:pt x="116497" y="115112"/>
                  </a:lnTo>
                  <a:lnTo>
                    <a:pt x="125691" y="75844"/>
                  </a:lnTo>
                  <a:close/>
                </a:path>
                <a:path w="601979" h="316864">
                  <a:moveTo>
                    <a:pt x="170700" y="75603"/>
                  </a:moveTo>
                  <a:lnTo>
                    <a:pt x="143497" y="75603"/>
                  </a:lnTo>
                  <a:lnTo>
                    <a:pt x="134264" y="115125"/>
                  </a:lnTo>
                  <a:lnTo>
                    <a:pt x="161442" y="115125"/>
                  </a:lnTo>
                  <a:lnTo>
                    <a:pt x="170700" y="75603"/>
                  </a:lnTo>
                  <a:close/>
                </a:path>
                <a:path w="601979" h="316864">
                  <a:moveTo>
                    <a:pt x="248018" y="85344"/>
                  </a:moveTo>
                  <a:lnTo>
                    <a:pt x="217284" y="73901"/>
                  </a:lnTo>
                  <a:lnTo>
                    <a:pt x="209867" y="74180"/>
                  </a:lnTo>
                  <a:lnTo>
                    <a:pt x="173253" y="96913"/>
                  </a:lnTo>
                  <a:lnTo>
                    <a:pt x="172593" y="101092"/>
                  </a:lnTo>
                  <a:lnTo>
                    <a:pt x="170573" y="106121"/>
                  </a:lnTo>
                  <a:lnTo>
                    <a:pt x="171437" y="108953"/>
                  </a:lnTo>
                  <a:lnTo>
                    <a:pt x="172885" y="114630"/>
                  </a:lnTo>
                  <a:lnTo>
                    <a:pt x="174447" y="115493"/>
                  </a:lnTo>
                  <a:lnTo>
                    <a:pt x="184200" y="115316"/>
                  </a:lnTo>
                  <a:lnTo>
                    <a:pt x="206349" y="115404"/>
                  </a:lnTo>
                  <a:lnTo>
                    <a:pt x="205130" y="113766"/>
                  </a:lnTo>
                  <a:lnTo>
                    <a:pt x="204698" y="112903"/>
                  </a:lnTo>
                  <a:lnTo>
                    <a:pt x="198894" y="107556"/>
                  </a:lnTo>
                  <a:lnTo>
                    <a:pt x="198551" y="101981"/>
                  </a:lnTo>
                  <a:lnTo>
                    <a:pt x="203073" y="87109"/>
                  </a:lnTo>
                  <a:lnTo>
                    <a:pt x="204508" y="85788"/>
                  </a:lnTo>
                  <a:lnTo>
                    <a:pt x="219379" y="86080"/>
                  </a:lnTo>
                  <a:lnTo>
                    <a:pt x="221107" y="88341"/>
                  </a:lnTo>
                  <a:lnTo>
                    <a:pt x="218694" y="98590"/>
                  </a:lnTo>
                  <a:lnTo>
                    <a:pt x="216598" y="108496"/>
                  </a:lnTo>
                  <a:lnTo>
                    <a:pt x="243179" y="108496"/>
                  </a:lnTo>
                  <a:lnTo>
                    <a:pt x="244055" y="107099"/>
                  </a:lnTo>
                  <a:lnTo>
                    <a:pt x="246113" y="97853"/>
                  </a:lnTo>
                  <a:lnTo>
                    <a:pt x="248018" y="85344"/>
                  </a:lnTo>
                  <a:close/>
                </a:path>
                <a:path w="601979" h="316864">
                  <a:moveTo>
                    <a:pt x="289928" y="115417"/>
                  </a:moveTo>
                  <a:lnTo>
                    <a:pt x="284822" y="115417"/>
                  </a:lnTo>
                  <a:lnTo>
                    <a:pt x="288937" y="116357"/>
                  </a:lnTo>
                  <a:lnTo>
                    <a:pt x="289928" y="115417"/>
                  </a:lnTo>
                  <a:close/>
                </a:path>
                <a:path w="601979" h="316864">
                  <a:moveTo>
                    <a:pt x="326656" y="84620"/>
                  </a:moveTo>
                  <a:lnTo>
                    <a:pt x="324700" y="79984"/>
                  </a:lnTo>
                  <a:lnTo>
                    <a:pt x="316826" y="76835"/>
                  </a:lnTo>
                  <a:lnTo>
                    <a:pt x="313397" y="75831"/>
                  </a:lnTo>
                  <a:lnTo>
                    <a:pt x="314286" y="75831"/>
                  </a:lnTo>
                  <a:lnTo>
                    <a:pt x="299618" y="75526"/>
                  </a:lnTo>
                  <a:lnTo>
                    <a:pt x="259473" y="75526"/>
                  </a:lnTo>
                  <a:lnTo>
                    <a:pt x="250012" y="115417"/>
                  </a:lnTo>
                  <a:lnTo>
                    <a:pt x="284822" y="115417"/>
                  </a:lnTo>
                  <a:lnTo>
                    <a:pt x="277177" y="113665"/>
                  </a:lnTo>
                  <a:lnTo>
                    <a:pt x="280784" y="97828"/>
                  </a:lnTo>
                  <a:lnTo>
                    <a:pt x="283044" y="87757"/>
                  </a:lnTo>
                  <a:lnTo>
                    <a:pt x="284340" y="86487"/>
                  </a:lnTo>
                  <a:lnTo>
                    <a:pt x="287578" y="86791"/>
                  </a:lnTo>
                  <a:lnTo>
                    <a:pt x="289560" y="86791"/>
                  </a:lnTo>
                  <a:lnTo>
                    <a:pt x="298272" y="87757"/>
                  </a:lnTo>
                  <a:lnTo>
                    <a:pt x="297421" y="87757"/>
                  </a:lnTo>
                  <a:lnTo>
                    <a:pt x="299593" y="90678"/>
                  </a:lnTo>
                  <a:lnTo>
                    <a:pt x="297738" y="98933"/>
                  </a:lnTo>
                  <a:lnTo>
                    <a:pt x="297307" y="100520"/>
                  </a:lnTo>
                  <a:lnTo>
                    <a:pt x="294716" y="110909"/>
                  </a:lnTo>
                  <a:lnTo>
                    <a:pt x="289928" y="115417"/>
                  </a:lnTo>
                  <a:lnTo>
                    <a:pt x="315937" y="115417"/>
                  </a:lnTo>
                  <a:lnTo>
                    <a:pt x="319417" y="112903"/>
                  </a:lnTo>
                  <a:lnTo>
                    <a:pt x="322846" y="100939"/>
                  </a:lnTo>
                  <a:lnTo>
                    <a:pt x="322973" y="100520"/>
                  </a:lnTo>
                  <a:lnTo>
                    <a:pt x="324154" y="95148"/>
                  </a:lnTo>
                  <a:lnTo>
                    <a:pt x="326136" y="86791"/>
                  </a:lnTo>
                  <a:lnTo>
                    <a:pt x="326212" y="86487"/>
                  </a:lnTo>
                  <a:lnTo>
                    <a:pt x="326656" y="84620"/>
                  </a:lnTo>
                  <a:close/>
                </a:path>
                <a:path w="601979" h="316864">
                  <a:moveTo>
                    <a:pt x="389255" y="176682"/>
                  </a:moveTo>
                  <a:lnTo>
                    <a:pt x="387045" y="167932"/>
                  </a:lnTo>
                  <a:lnTo>
                    <a:pt x="380428" y="161658"/>
                  </a:lnTo>
                  <a:lnTo>
                    <a:pt x="369443" y="157886"/>
                  </a:lnTo>
                  <a:lnTo>
                    <a:pt x="354088" y="156616"/>
                  </a:lnTo>
                  <a:lnTo>
                    <a:pt x="338188" y="158102"/>
                  </a:lnTo>
                  <a:lnTo>
                    <a:pt x="326440" y="162801"/>
                  </a:lnTo>
                  <a:lnTo>
                    <a:pt x="318274" y="171081"/>
                  </a:lnTo>
                  <a:lnTo>
                    <a:pt x="313118" y="183286"/>
                  </a:lnTo>
                  <a:lnTo>
                    <a:pt x="309460" y="197040"/>
                  </a:lnTo>
                  <a:lnTo>
                    <a:pt x="338836" y="197040"/>
                  </a:lnTo>
                  <a:lnTo>
                    <a:pt x="343801" y="178549"/>
                  </a:lnTo>
                  <a:lnTo>
                    <a:pt x="344462" y="177114"/>
                  </a:lnTo>
                  <a:lnTo>
                    <a:pt x="346456" y="174104"/>
                  </a:lnTo>
                  <a:lnTo>
                    <a:pt x="348780" y="173253"/>
                  </a:lnTo>
                  <a:lnTo>
                    <a:pt x="356743" y="173253"/>
                  </a:lnTo>
                  <a:lnTo>
                    <a:pt x="359067" y="174828"/>
                  </a:lnTo>
                  <a:lnTo>
                    <a:pt x="358902" y="180987"/>
                  </a:lnTo>
                  <a:lnTo>
                    <a:pt x="329869" y="212813"/>
                  </a:lnTo>
                  <a:lnTo>
                    <a:pt x="311124" y="225717"/>
                  </a:lnTo>
                  <a:lnTo>
                    <a:pt x="292722" y="259689"/>
                  </a:lnTo>
                  <a:lnTo>
                    <a:pt x="369836" y="259689"/>
                  </a:lnTo>
                  <a:lnTo>
                    <a:pt x="374980" y="240042"/>
                  </a:lnTo>
                  <a:lnTo>
                    <a:pt x="332689" y="240042"/>
                  </a:lnTo>
                  <a:lnTo>
                    <a:pt x="333692" y="237464"/>
                  </a:lnTo>
                  <a:lnTo>
                    <a:pt x="335013" y="235458"/>
                  </a:lnTo>
                  <a:lnTo>
                    <a:pt x="339153" y="231736"/>
                  </a:lnTo>
                  <a:lnTo>
                    <a:pt x="366356" y="213525"/>
                  </a:lnTo>
                  <a:lnTo>
                    <a:pt x="377304" y="205219"/>
                  </a:lnTo>
                  <a:lnTo>
                    <a:pt x="379958" y="202780"/>
                  </a:lnTo>
                  <a:lnTo>
                    <a:pt x="382117" y="199478"/>
                  </a:lnTo>
                  <a:lnTo>
                    <a:pt x="386092" y="193459"/>
                  </a:lnTo>
                  <a:lnTo>
                    <a:pt x="389255" y="183426"/>
                  </a:lnTo>
                  <a:lnTo>
                    <a:pt x="389255" y="176682"/>
                  </a:lnTo>
                  <a:close/>
                </a:path>
                <a:path w="601979" h="316864">
                  <a:moveTo>
                    <a:pt x="405739" y="259689"/>
                  </a:moveTo>
                  <a:lnTo>
                    <a:pt x="400710" y="253682"/>
                  </a:lnTo>
                  <a:lnTo>
                    <a:pt x="398767" y="247446"/>
                  </a:lnTo>
                  <a:lnTo>
                    <a:pt x="400062" y="239788"/>
                  </a:lnTo>
                  <a:lnTo>
                    <a:pt x="384708" y="239788"/>
                  </a:lnTo>
                  <a:lnTo>
                    <a:pt x="382346" y="246126"/>
                  </a:lnTo>
                  <a:lnTo>
                    <a:pt x="380136" y="252590"/>
                  </a:lnTo>
                  <a:lnTo>
                    <a:pt x="378968" y="259689"/>
                  </a:lnTo>
                  <a:lnTo>
                    <a:pt x="405739" y="259689"/>
                  </a:lnTo>
                  <a:close/>
                </a:path>
                <a:path w="601979" h="316864">
                  <a:moveTo>
                    <a:pt x="422186" y="141287"/>
                  </a:moveTo>
                  <a:lnTo>
                    <a:pt x="383882" y="141287"/>
                  </a:lnTo>
                  <a:lnTo>
                    <a:pt x="392188" y="144322"/>
                  </a:lnTo>
                  <a:lnTo>
                    <a:pt x="397319" y="148653"/>
                  </a:lnTo>
                  <a:lnTo>
                    <a:pt x="401269" y="161353"/>
                  </a:lnTo>
                  <a:lnTo>
                    <a:pt x="401396" y="164338"/>
                  </a:lnTo>
                  <a:lnTo>
                    <a:pt x="416407" y="164338"/>
                  </a:lnTo>
                  <a:lnTo>
                    <a:pt x="422186" y="141287"/>
                  </a:lnTo>
                  <a:close/>
                </a:path>
                <a:path w="601979" h="316864">
                  <a:moveTo>
                    <a:pt x="434619" y="91719"/>
                  </a:moveTo>
                  <a:lnTo>
                    <a:pt x="365429" y="91719"/>
                  </a:lnTo>
                  <a:lnTo>
                    <a:pt x="359410" y="92557"/>
                  </a:lnTo>
                  <a:lnTo>
                    <a:pt x="325729" y="122936"/>
                  </a:lnTo>
                  <a:lnTo>
                    <a:pt x="325526" y="123812"/>
                  </a:lnTo>
                  <a:lnTo>
                    <a:pt x="324866" y="124587"/>
                  </a:lnTo>
                  <a:lnTo>
                    <a:pt x="324154" y="125882"/>
                  </a:lnTo>
                  <a:lnTo>
                    <a:pt x="290423" y="125882"/>
                  </a:lnTo>
                  <a:lnTo>
                    <a:pt x="290423" y="135750"/>
                  </a:lnTo>
                  <a:lnTo>
                    <a:pt x="287667" y="139941"/>
                  </a:lnTo>
                  <a:lnTo>
                    <a:pt x="286702" y="147396"/>
                  </a:lnTo>
                  <a:lnTo>
                    <a:pt x="286588" y="148285"/>
                  </a:lnTo>
                  <a:lnTo>
                    <a:pt x="285267" y="152107"/>
                  </a:lnTo>
                  <a:lnTo>
                    <a:pt x="282168" y="165277"/>
                  </a:lnTo>
                  <a:lnTo>
                    <a:pt x="278396" y="169456"/>
                  </a:lnTo>
                  <a:lnTo>
                    <a:pt x="267055" y="168516"/>
                  </a:lnTo>
                  <a:lnTo>
                    <a:pt x="264541" y="168516"/>
                  </a:lnTo>
                  <a:lnTo>
                    <a:pt x="273329" y="131038"/>
                  </a:lnTo>
                  <a:lnTo>
                    <a:pt x="273418" y="130721"/>
                  </a:lnTo>
                  <a:lnTo>
                    <a:pt x="288772" y="130721"/>
                  </a:lnTo>
                  <a:lnTo>
                    <a:pt x="290423" y="135750"/>
                  </a:lnTo>
                  <a:lnTo>
                    <a:pt x="290423" y="125882"/>
                  </a:lnTo>
                  <a:lnTo>
                    <a:pt x="130416" y="125882"/>
                  </a:lnTo>
                  <a:lnTo>
                    <a:pt x="130416" y="130454"/>
                  </a:lnTo>
                  <a:lnTo>
                    <a:pt x="125450" y="153250"/>
                  </a:lnTo>
                  <a:lnTo>
                    <a:pt x="123520" y="161353"/>
                  </a:lnTo>
                  <a:lnTo>
                    <a:pt x="121920" y="167855"/>
                  </a:lnTo>
                  <a:lnTo>
                    <a:pt x="121831" y="168236"/>
                  </a:lnTo>
                  <a:lnTo>
                    <a:pt x="115341" y="171627"/>
                  </a:lnTo>
                  <a:lnTo>
                    <a:pt x="105092" y="167309"/>
                  </a:lnTo>
                  <a:lnTo>
                    <a:pt x="104292" y="165887"/>
                  </a:lnTo>
                  <a:lnTo>
                    <a:pt x="112331" y="131673"/>
                  </a:lnTo>
                  <a:lnTo>
                    <a:pt x="113284" y="130454"/>
                  </a:lnTo>
                  <a:lnTo>
                    <a:pt x="130416" y="130454"/>
                  </a:lnTo>
                  <a:lnTo>
                    <a:pt x="130416" y="125882"/>
                  </a:lnTo>
                  <a:lnTo>
                    <a:pt x="86410" y="125882"/>
                  </a:lnTo>
                  <a:lnTo>
                    <a:pt x="82550" y="143738"/>
                  </a:lnTo>
                  <a:lnTo>
                    <a:pt x="80822" y="152107"/>
                  </a:lnTo>
                  <a:lnTo>
                    <a:pt x="79133" y="161353"/>
                  </a:lnTo>
                  <a:lnTo>
                    <a:pt x="77787" y="169456"/>
                  </a:lnTo>
                  <a:lnTo>
                    <a:pt x="77711" y="169875"/>
                  </a:lnTo>
                  <a:lnTo>
                    <a:pt x="77597" y="170573"/>
                  </a:lnTo>
                  <a:lnTo>
                    <a:pt x="77520" y="171627"/>
                  </a:lnTo>
                  <a:lnTo>
                    <a:pt x="81940" y="176149"/>
                  </a:lnTo>
                  <a:lnTo>
                    <a:pt x="89839" y="178854"/>
                  </a:lnTo>
                  <a:lnTo>
                    <a:pt x="100368" y="181444"/>
                  </a:lnTo>
                  <a:lnTo>
                    <a:pt x="110947" y="182168"/>
                  </a:lnTo>
                  <a:lnTo>
                    <a:pt x="120942" y="181216"/>
                  </a:lnTo>
                  <a:lnTo>
                    <a:pt x="121285" y="181216"/>
                  </a:lnTo>
                  <a:lnTo>
                    <a:pt x="131978" y="178574"/>
                  </a:lnTo>
                  <a:lnTo>
                    <a:pt x="138988" y="175374"/>
                  </a:lnTo>
                  <a:lnTo>
                    <a:pt x="143522" y="171627"/>
                  </a:lnTo>
                  <a:lnTo>
                    <a:pt x="144653" y="170713"/>
                  </a:lnTo>
                  <a:lnTo>
                    <a:pt x="148869" y="164655"/>
                  </a:lnTo>
                  <a:lnTo>
                    <a:pt x="151561" y="157251"/>
                  </a:lnTo>
                  <a:lnTo>
                    <a:pt x="153352" y="149669"/>
                  </a:lnTo>
                  <a:lnTo>
                    <a:pt x="156972" y="132676"/>
                  </a:lnTo>
                  <a:lnTo>
                    <a:pt x="157073" y="132257"/>
                  </a:lnTo>
                  <a:lnTo>
                    <a:pt x="157187" y="131673"/>
                  </a:lnTo>
                  <a:lnTo>
                    <a:pt x="157772" y="131038"/>
                  </a:lnTo>
                  <a:lnTo>
                    <a:pt x="158356" y="130454"/>
                  </a:lnTo>
                  <a:lnTo>
                    <a:pt x="187007" y="130454"/>
                  </a:lnTo>
                  <a:lnTo>
                    <a:pt x="205727" y="147396"/>
                  </a:lnTo>
                  <a:lnTo>
                    <a:pt x="205841" y="147840"/>
                  </a:lnTo>
                  <a:lnTo>
                    <a:pt x="198882" y="169875"/>
                  </a:lnTo>
                  <a:lnTo>
                    <a:pt x="184658" y="169608"/>
                  </a:lnTo>
                  <a:lnTo>
                    <a:pt x="183032" y="167855"/>
                  </a:lnTo>
                  <a:lnTo>
                    <a:pt x="184378" y="158788"/>
                  </a:lnTo>
                  <a:lnTo>
                    <a:pt x="184492" y="157988"/>
                  </a:lnTo>
                  <a:lnTo>
                    <a:pt x="184607" y="157251"/>
                  </a:lnTo>
                  <a:lnTo>
                    <a:pt x="184708" y="156616"/>
                  </a:lnTo>
                  <a:lnTo>
                    <a:pt x="185813" y="152654"/>
                  </a:lnTo>
                  <a:lnTo>
                    <a:pt x="186728" y="148653"/>
                  </a:lnTo>
                  <a:lnTo>
                    <a:pt x="186817" y="148285"/>
                  </a:lnTo>
                  <a:lnTo>
                    <a:pt x="186918" y="147840"/>
                  </a:lnTo>
                  <a:lnTo>
                    <a:pt x="160185" y="147840"/>
                  </a:lnTo>
                  <a:lnTo>
                    <a:pt x="159092" y="152107"/>
                  </a:lnTo>
                  <a:lnTo>
                    <a:pt x="159016" y="152412"/>
                  </a:lnTo>
                  <a:lnTo>
                    <a:pt x="158965" y="152654"/>
                  </a:lnTo>
                  <a:lnTo>
                    <a:pt x="157505" y="157251"/>
                  </a:lnTo>
                  <a:lnTo>
                    <a:pt x="155346" y="169456"/>
                  </a:lnTo>
                  <a:lnTo>
                    <a:pt x="155232" y="170713"/>
                  </a:lnTo>
                  <a:lnTo>
                    <a:pt x="159092" y="176860"/>
                  </a:lnTo>
                  <a:lnTo>
                    <a:pt x="159346" y="176860"/>
                  </a:lnTo>
                  <a:lnTo>
                    <a:pt x="171259" y="180276"/>
                  </a:lnTo>
                  <a:lnTo>
                    <a:pt x="175171" y="180568"/>
                  </a:lnTo>
                  <a:lnTo>
                    <a:pt x="178854" y="181216"/>
                  </a:lnTo>
                  <a:lnTo>
                    <a:pt x="186728" y="182054"/>
                  </a:lnTo>
                  <a:lnTo>
                    <a:pt x="194525" y="181851"/>
                  </a:lnTo>
                  <a:lnTo>
                    <a:pt x="201930" y="180822"/>
                  </a:lnTo>
                  <a:lnTo>
                    <a:pt x="202069" y="180822"/>
                  </a:lnTo>
                  <a:lnTo>
                    <a:pt x="209931" y="179006"/>
                  </a:lnTo>
                  <a:lnTo>
                    <a:pt x="217779" y="176860"/>
                  </a:lnTo>
                  <a:lnTo>
                    <a:pt x="225132" y="173355"/>
                  </a:lnTo>
                  <a:lnTo>
                    <a:pt x="227012" y="169875"/>
                  </a:lnTo>
                  <a:lnTo>
                    <a:pt x="231152" y="162217"/>
                  </a:lnTo>
                  <a:lnTo>
                    <a:pt x="232079" y="157988"/>
                  </a:lnTo>
                  <a:lnTo>
                    <a:pt x="235572" y="147396"/>
                  </a:lnTo>
                  <a:lnTo>
                    <a:pt x="234683" y="142036"/>
                  </a:lnTo>
                  <a:lnTo>
                    <a:pt x="234569" y="141287"/>
                  </a:lnTo>
                  <a:lnTo>
                    <a:pt x="228866" y="134277"/>
                  </a:lnTo>
                  <a:lnTo>
                    <a:pt x="227685" y="132676"/>
                  </a:lnTo>
                  <a:lnTo>
                    <a:pt x="226161" y="130721"/>
                  </a:lnTo>
                  <a:lnTo>
                    <a:pt x="245960" y="130721"/>
                  </a:lnTo>
                  <a:lnTo>
                    <a:pt x="245872" y="133413"/>
                  </a:lnTo>
                  <a:lnTo>
                    <a:pt x="235826" y="175958"/>
                  </a:lnTo>
                  <a:lnTo>
                    <a:pt x="235775" y="176860"/>
                  </a:lnTo>
                  <a:lnTo>
                    <a:pt x="235661" y="178574"/>
                  </a:lnTo>
                  <a:lnTo>
                    <a:pt x="235572" y="179247"/>
                  </a:lnTo>
                  <a:lnTo>
                    <a:pt x="235470" y="180047"/>
                  </a:lnTo>
                  <a:lnTo>
                    <a:pt x="235381" y="180822"/>
                  </a:lnTo>
                  <a:lnTo>
                    <a:pt x="270764" y="180822"/>
                  </a:lnTo>
                  <a:lnTo>
                    <a:pt x="297611" y="176860"/>
                  </a:lnTo>
                  <a:lnTo>
                    <a:pt x="297878" y="176860"/>
                  </a:lnTo>
                  <a:lnTo>
                    <a:pt x="303745" y="173355"/>
                  </a:lnTo>
                  <a:lnTo>
                    <a:pt x="307162" y="169456"/>
                  </a:lnTo>
                  <a:lnTo>
                    <a:pt x="308229" y="168236"/>
                  </a:lnTo>
                  <a:lnTo>
                    <a:pt x="308305" y="167855"/>
                  </a:lnTo>
                  <a:lnTo>
                    <a:pt x="310743" y="161594"/>
                  </a:lnTo>
                  <a:lnTo>
                    <a:pt x="311962" y="155981"/>
                  </a:lnTo>
                  <a:lnTo>
                    <a:pt x="315798" y="139014"/>
                  </a:lnTo>
                  <a:lnTo>
                    <a:pt x="317703" y="131038"/>
                  </a:lnTo>
                  <a:lnTo>
                    <a:pt x="317779" y="130721"/>
                  </a:lnTo>
                  <a:lnTo>
                    <a:pt x="324332" y="130721"/>
                  </a:lnTo>
                  <a:lnTo>
                    <a:pt x="326580" y="139941"/>
                  </a:lnTo>
                  <a:lnTo>
                    <a:pt x="326682" y="140322"/>
                  </a:lnTo>
                  <a:lnTo>
                    <a:pt x="330466" y="139941"/>
                  </a:lnTo>
                  <a:lnTo>
                    <a:pt x="334073" y="139941"/>
                  </a:lnTo>
                  <a:lnTo>
                    <a:pt x="338747" y="139014"/>
                  </a:lnTo>
                  <a:lnTo>
                    <a:pt x="349237" y="137731"/>
                  </a:lnTo>
                  <a:lnTo>
                    <a:pt x="361289" y="137731"/>
                  </a:lnTo>
                  <a:lnTo>
                    <a:pt x="372478" y="139014"/>
                  </a:lnTo>
                  <a:lnTo>
                    <a:pt x="383540" y="141160"/>
                  </a:lnTo>
                  <a:lnTo>
                    <a:pt x="422211" y="141160"/>
                  </a:lnTo>
                  <a:lnTo>
                    <a:pt x="422986" y="138061"/>
                  </a:lnTo>
                  <a:lnTo>
                    <a:pt x="423075" y="137731"/>
                  </a:lnTo>
                  <a:lnTo>
                    <a:pt x="424751" y="131038"/>
                  </a:lnTo>
                  <a:lnTo>
                    <a:pt x="424827" y="130721"/>
                  </a:lnTo>
                  <a:lnTo>
                    <a:pt x="424903" y="130454"/>
                  </a:lnTo>
                  <a:lnTo>
                    <a:pt x="434619" y="91719"/>
                  </a:lnTo>
                  <a:close/>
                </a:path>
                <a:path w="601979" h="316864">
                  <a:moveTo>
                    <a:pt x="486879" y="93154"/>
                  </a:moveTo>
                  <a:lnTo>
                    <a:pt x="471017" y="93154"/>
                  </a:lnTo>
                  <a:lnTo>
                    <a:pt x="471017" y="107937"/>
                  </a:lnTo>
                  <a:lnTo>
                    <a:pt x="470725" y="114147"/>
                  </a:lnTo>
                  <a:lnTo>
                    <a:pt x="469112" y="119456"/>
                  </a:lnTo>
                  <a:lnTo>
                    <a:pt x="467042" y="124637"/>
                  </a:lnTo>
                  <a:lnTo>
                    <a:pt x="443979" y="124637"/>
                  </a:lnTo>
                  <a:lnTo>
                    <a:pt x="445300" y="119456"/>
                  </a:lnTo>
                  <a:lnTo>
                    <a:pt x="446405" y="114655"/>
                  </a:lnTo>
                  <a:lnTo>
                    <a:pt x="448119" y="109067"/>
                  </a:lnTo>
                  <a:lnTo>
                    <a:pt x="449681" y="107937"/>
                  </a:lnTo>
                  <a:lnTo>
                    <a:pt x="471017" y="107937"/>
                  </a:lnTo>
                  <a:lnTo>
                    <a:pt x="471017" y="93154"/>
                  </a:lnTo>
                  <a:lnTo>
                    <a:pt x="440537" y="93154"/>
                  </a:lnTo>
                  <a:lnTo>
                    <a:pt x="422922" y="163283"/>
                  </a:lnTo>
                  <a:lnTo>
                    <a:pt x="423837" y="163880"/>
                  </a:lnTo>
                  <a:lnTo>
                    <a:pt x="425373" y="162572"/>
                  </a:lnTo>
                  <a:lnTo>
                    <a:pt x="426923" y="161290"/>
                  </a:lnTo>
                  <a:lnTo>
                    <a:pt x="431901" y="156921"/>
                  </a:lnTo>
                  <a:lnTo>
                    <a:pt x="435063" y="153517"/>
                  </a:lnTo>
                  <a:lnTo>
                    <a:pt x="442429" y="148488"/>
                  </a:lnTo>
                  <a:lnTo>
                    <a:pt x="445490" y="146151"/>
                  </a:lnTo>
                  <a:lnTo>
                    <a:pt x="445579" y="143192"/>
                  </a:lnTo>
                  <a:lnTo>
                    <a:pt x="445681" y="139954"/>
                  </a:lnTo>
                  <a:lnTo>
                    <a:pt x="446824" y="138645"/>
                  </a:lnTo>
                  <a:lnTo>
                    <a:pt x="447357" y="137515"/>
                  </a:lnTo>
                  <a:lnTo>
                    <a:pt x="458152" y="137515"/>
                  </a:lnTo>
                  <a:lnTo>
                    <a:pt x="457593" y="143192"/>
                  </a:lnTo>
                  <a:lnTo>
                    <a:pt x="475043" y="140436"/>
                  </a:lnTo>
                  <a:lnTo>
                    <a:pt x="475767" y="137515"/>
                  </a:lnTo>
                  <a:lnTo>
                    <a:pt x="478993" y="124637"/>
                  </a:lnTo>
                  <a:lnTo>
                    <a:pt x="483171" y="107937"/>
                  </a:lnTo>
                  <a:lnTo>
                    <a:pt x="486879" y="93154"/>
                  </a:lnTo>
                  <a:close/>
                </a:path>
                <a:path w="601979" h="316864">
                  <a:moveTo>
                    <a:pt x="512902" y="169697"/>
                  </a:moveTo>
                  <a:lnTo>
                    <a:pt x="511479" y="166560"/>
                  </a:lnTo>
                  <a:lnTo>
                    <a:pt x="510387" y="164134"/>
                  </a:lnTo>
                  <a:lnTo>
                    <a:pt x="505523" y="161531"/>
                  </a:lnTo>
                  <a:lnTo>
                    <a:pt x="502729" y="160007"/>
                  </a:lnTo>
                  <a:lnTo>
                    <a:pt x="499592" y="158826"/>
                  </a:lnTo>
                  <a:lnTo>
                    <a:pt x="490296" y="157327"/>
                  </a:lnTo>
                  <a:lnTo>
                    <a:pt x="484022" y="156883"/>
                  </a:lnTo>
                  <a:lnTo>
                    <a:pt x="480390" y="156502"/>
                  </a:lnTo>
                  <a:lnTo>
                    <a:pt x="480390" y="173532"/>
                  </a:lnTo>
                  <a:lnTo>
                    <a:pt x="480072" y="175209"/>
                  </a:lnTo>
                  <a:lnTo>
                    <a:pt x="474916" y="192925"/>
                  </a:lnTo>
                  <a:lnTo>
                    <a:pt x="465378" y="225475"/>
                  </a:lnTo>
                  <a:lnTo>
                    <a:pt x="459016" y="247002"/>
                  </a:lnTo>
                  <a:lnTo>
                    <a:pt x="456285" y="248920"/>
                  </a:lnTo>
                  <a:lnTo>
                    <a:pt x="444982" y="248920"/>
                  </a:lnTo>
                  <a:lnTo>
                    <a:pt x="443255" y="247002"/>
                  </a:lnTo>
                  <a:lnTo>
                    <a:pt x="443509" y="245910"/>
                  </a:lnTo>
                  <a:lnTo>
                    <a:pt x="460082" y="188633"/>
                  </a:lnTo>
                  <a:lnTo>
                    <a:pt x="480390" y="173532"/>
                  </a:lnTo>
                  <a:lnTo>
                    <a:pt x="480390" y="156502"/>
                  </a:lnTo>
                  <a:lnTo>
                    <a:pt x="440131" y="164439"/>
                  </a:lnTo>
                  <a:lnTo>
                    <a:pt x="417969" y="223862"/>
                  </a:lnTo>
                  <a:lnTo>
                    <a:pt x="413486" y="238848"/>
                  </a:lnTo>
                  <a:lnTo>
                    <a:pt x="431990" y="259588"/>
                  </a:lnTo>
                  <a:lnTo>
                    <a:pt x="435711" y="260248"/>
                  </a:lnTo>
                  <a:lnTo>
                    <a:pt x="444715" y="261213"/>
                  </a:lnTo>
                  <a:lnTo>
                    <a:pt x="453656" y="261035"/>
                  </a:lnTo>
                  <a:lnTo>
                    <a:pt x="462534" y="259930"/>
                  </a:lnTo>
                  <a:lnTo>
                    <a:pt x="471335" y="258051"/>
                  </a:lnTo>
                  <a:lnTo>
                    <a:pt x="479132" y="255206"/>
                  </a:lnTo>
                  <a:lnTo>
                    <a:pt x="485584" y="250837"/>
                  </a:lnTo>
                  <a:lnTo>
                    <a:pt x="487146" y="248920"/>
                  </a:lnTo>
                  <a:lnTo>
                    <a:pt x="490537" y="244805"/>
                  </a:lnTo>
                  <a:lnTo>
                    <a:pt x="493852" y="236982"/>
                  </a:lnTo>
                  <a:lnTo>
                    <a:pt x="496747" y="226872"/>
                  </a:lnTo>
                  <a:lnTo>
                    <a:pt x="499719" y="216789"/>
                  </a:lnTo>
                  <a:lnTo>
                    <a:pt x="502716" y="206692"/>
                  </a:lnTo>
                  <a:lnTo>
                    <a:pt x="505701" y="196596"/>
                  </a:lnTo>
                  <a:lnTo>
                    <a:pt x="507758" y="189484"/>
                  </a:lnTo>
                  <a:lnTo>
                    <a:pt x="509905" y="182372"/>
                  </a:lnTo>
                  <a:lnTo>
                    <a:pt x="512813" y="170027"/>
                  </a:lnTo>
                  <a:lnTo>
                    <a:pt x="512902" y="169697"/>
                  </a:lnTo>
                  <a:close/>
                </a:path>
                <a:path w="601979" h="316864">
                  <a:moveTo>
                    <a:pt x="601929" y="52882"/>
                  </a:moveTo>
                  <a:lnTo>
                    <a:pt x="600951" y="45453"/>
                  </a:lnTo>
                  <a:lnTo>
                    <a:pt x="598335" y="38188"/>
                  </a:lnTo>
                  <a:lnTo>
                    <a:pt x="590245" y="22898"/>
                  </a:lnTo>
                  <a:lnTo>
                    <a:pt x="588124" y="20751"/>
                  </a:lnTo>
                  <a:lnTo>
                    <a:pt x="588124" y="54025"/>
                  </a:lnTo>
                  <a:lnTo>
                    <a:pt x="588111" y="56781"/>
                  </a:lnTo>
                  <a:lnTo>
                    <a:pt x="587997" y="257949"/>
                  </a:lnTo>
                  <a:lnTo>
                    <a:pt x="567537" y="296684"/>
                  </a:lnTo>
                  <a:lnTo>
                    <a:pt x="57073" y="303047"/>
                  </a:lnTo>
                  <a:lnTo>
                    <a:pt x="42583" y="300532"/>
                  </a:lnTo>
                  <a:lnTo>
                    <a:pt x="15392" y="269824"/>
                  </a:lnTo>
                  <a:lnTo>
                    <a:pt x="13830" y="59474"/>
                  </a:lnTo>
                  <a:lnTo>
                    <a:pt x="14986" y="48247"/>
                  </a:lnTo>
                  <a:lnTo>
                    <a:pt x="39293" y="16141"/>
                  </a:lnTo>
                  <a:lnTo>
                    <a:pt x="47269" y="13690"/>
                  </a:lnTo>
                  <a:lnTo>
                    <a:pt x="545261" y="13690"/>
                  </a:lnTo>
                  <a:lnTo>
                    <a:pt x="584695" y="41617"/>
                  </a:lnTo>
                  <a:lnTo>
                    <a:pt x="588124" y="54025"/>
                  </a:lnTo>
                  <a:lnTo>
                    <a:pt x="588124" y="20751"/>
                  </a:lnTo>
                  <a:lnTo>
                    <a:pt x="581152" y="13690"/>
                  </a:lnTo>
                  <a:lnTo>
                    <a:pt x="578281" y="10795"/>
                  </a:lnTo>
                  <a:lnTo>
                    <a:pt x="563067" y="2819"/>
                  </a:lnTo>
                  <a:lnTo>
                    <a:pt x="545630" y="0"/>
                  </a:lnTo>
                  <a:lnTo>
                    <a:pt x="51155" y="0"/>
                  </a:lnTo>
                  <a:lnTo>
                    <a:pt x="10718" y="24028"/>
                  </a:lnTo>
                  <a:lnTo>
                    <a:pt x="0" y="265785"/>
                  </a:lnTo>
                  <a:lnTo>
                    <a:pt x="1193" y="272503"/>
                  </a:lnTo>
                  <a:lnTo>
                    <a:pt x="23672" y="305981"/>
                  </a:lnTo>
                  <a:lnTo>
                    <a:pt x="56565" y="316750"/>
                  </a:lnTo>
                  <a:lnTo>
                    <a:pt x="551789" y="316623"/>
                  </a:lnTo>
                  <a:lnTo>
                    <a:pt x="557733" y="315874"/>
                  </a:lnTo>
                  <a:lnTo>
                    <a:pt x="562317" y="314312"/>
                  </a:lnTo>
                  <a:lnTo>
                    <a:pt x="578637" y="305752"/>
                  </a:lnTo>
                  <a:lnTo>
                    <a:pt x="581266" y="303047"/>
                  </a:lnTo>
                  <a:lnTo>
                    <a:pt x="591108" y="292938"/>
                  </a:lnTo>
                  <a:lnTo>
                    <a:pt x="599059" y="276872"/>
                  </a:lnTo>
                  <a:lnTo>
                    <a:pt x="601865" y="258521"/>
                  </a:lnTo>
                  <a:lnTo>
                    <a:pt x="601929" y="528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7753172" y="1598650"/>
            <a:ext cx="866775" cy="866775"/>
            <a:chOff x="7753172" y="1598650"/>
            <a:chExt cx="866775" cy="866775"/>
          </a:xfrm>
        </p:grpSpPr>
        <p:sp>
          <p:nvSpPr>
            <p:cNvPr id="8" name="object 8"/>
            <p:cNvSpPr/>
            <p:nvPr/>
          </p:nvSpPr>
          <p:spPr>
            <a:xfrm>
              <a:off x="7753172" y="159865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433273" y="0"/>
                  </a:moveTo>
                  <a:lnTo>
                    <a:pt x="386060" y="2542"/>
                  </a:lnTo>
                  <a:lnTo>
                    <a:pt x="340321" y="9993"/>
                  </a:lnTo>
                  <a:lnTo>
                    <a:pt x="296319" y="22088"/>
                  </a:lnTo>
                  <a:lnTo>
                    <a:pt x="254319" y="38563"/>
                  </a:lnTo>
                  <a:lnTo>
                    <a:pt x="214584" y="59155"/>
                  </a:lnTo>
                  <a:lnTo>
                    <a:pt x="177380" y="83598"/>
                  </a:lnTo>
                  <a:lnTo>
                    <a:pt x="142971" y="111628"/>
                  </a:lnTo>
                  <a:lnTo>
                    <a:pt x="111620" y="142981"/>
                  </a:lnTo>
                  <a:lnTo>
                    <a:pt x="83592" y="177394"/>
                  </a:lnTo>
                  <a:lnTo>
                    <a:pt x="59150" y="214601"/>
                  </a:lnTo>
                  <a:lnTo>
                    <a:pt x="38561" y="254339"/>
                  </a:lnTo>
                  <a:lnTo>
                    <a:pt x="22087" y="296343"/>
                  </a:lnTo>
                  <a:lnTo>
                    <a:pt x="9992" y="340349"/>
                  </a:lnTo>
                  <a:lnTo>
                    <a:pt x="2542" y="386093"/>
                  </a:lnTo>
                  <a:lnTo>
                    <a:pt x="0" y="433311"/>
                  </a:lnTo>
                  <a:lnTo>
                    <a:pt x="2542" y="480517"/>
                  </a:lnTo>
                  <a:lnTo>
                    <a:pt x="9992" y="526251"/>
                  </a:lnTo>
                  <a:lnTo>
                    <a:pt x="22087" y="570250"/>
                  </a:lnTo>
                  <a:lnTo>
                    <a:pt x="38561" y="612249"/>
                  </a:lnTo>
                  <a:lnTo>
                    <a:pt x="59150" y="651982"/>
                  </a:lnTo>
                  <a:lnTo>
                    <a:pt x="83592" y="689187"/>
                  </a:lnTo>
                  <a:lnTo>
                    <a:pt x="111620" y="723598"/>
                  </a:lnTo>
                  <a:lnTo>
                    <a:pt x="142971" y="754951"/>
                  </a:lnTo>
                  <a:lnTo>
                    <a:pt x="177380" y="782981"/>
                  </a:lnTo>
                  <a:lnTo>
                    <a:pt x="214584" y="807425"/>
                  </a:lnTo>
                  <a:lnTo>
                    <a:pt x="254319" y="828017"/>
                  </a:lnTo>
                  <a:lnTo>
                    <a:pt x="296319" y="844493"/>
                  </a:lnTo>
                  <a:lnTo>
                    <a:pt x="340321" y="856590"/>
                  </a:lnTo>
                  <a:lnTo>
                    <a:pt x="386060" y="864041"/>
                  </a:lnTo>
                  <a:lnTo>
                    <a:pt x="433273" y="866584"/>
                  </a:lnTo>
                  <a:lnTo>
                    <a:pt x="480486" y="864041"/>
                  </a:lnTo>
                  <a:lnTo>
                    <a:pt x="526225" y="856590"/>
                  </a:lnTo>
                  <a:lnTo>
                    <a:pt x="570228" y="844493"/>
                  </a:lnTo>
                  <a:lnTo>
                    <a:pt x="612229" y="828017"/>
                  </a:lnTo>
                  <a:lnTo>
                    <a:pt x="651964" y="807425"/>
                  </a:lnTo>
                  <a:lnTo>
                    <a:pt x="689170" y="782981"/>
                  </a:lnTo>
                  <a:lnTo>
                    <a:pt x="723580" y="754951"/>
                  </a:lnTo>
                  <a:lnTo>
                    <a:pt x="754933" y="723598"/>
                  </a:lnTo>
                  <a:lnTo>
                    <a:pt x="782962" y="689187"/>
                  </a:lnTo>
                  <a:lnTo>
                    <a:pt x="807404" y="651982"/>
                  </a:lnTo>
                  <a:lnTo>
                    <a:pt x="827995" y="612249"/>
                  </a:lnTo>
                  <a:lnTo>
                    <a:pt x="844470" y="570250"/>
                  </a:lnTo>
                  <a:lnTo>
                    <a:pt x="856565" y="526251"/>
                  </a:lnTo>
                  <a:lnTo>
                    <a:pt x="864016" y="480517"/>
                  </a:lnTo>
                  <a:lnTo>
                    <a:pt x="866559" y="433311"/>
                  </a:lnTo>
                  <a:lnTo>
                    <a:pt x="862887" y="376630"/>
                  </a:lnTo>
                  <a:lnTo>
                    <a:pt x="852179" y="322167"/>
                  </a:lnTo>
                  <a:lnTo>
                    <a:pt x="834894" y="270380"/>
                  </a:lnTo>
                  <a:lnTo>
                    <a:pt x="811491" y="221729"/>
                  </a:lnTo>
                  <a:lnTo>
                    <a:pt x="784340" y="179282"/>
                  </a:lnTo>
                  <a:lnTo>
                    <a:pt x="752576" y="140393"/>
                  </a:lnTo>
                  <a:lnTo>
                    <a:pt x="716584" y="105445"/>
                  </a:lnTo>
                  <a:lnTo>
                    <a:pt x="676747" y="74823"/>
                  </a:lnTo>
                  <a:lnTo>
                    <a:pt x="633446" y="48909"/>
                  </a:lnTo>
                  <a:lnTo>
                    <a:pt x="587065" y="28086"/>
                  </a:lnTo>
                  <a:lnTo>
                    <a:pt x="537988" y="12738"/>
                  </a:lnTo>
                  <a:lnTo>
                    <a:pt x="486596" y="3248"/>
                  </a:lnTo>
                  <a:lnTo>
                    <a:pt x="433273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915668" y="1847850"/>
              <a:ext cx="553720" cy="392430"/>
            </a:xfrm>
            <a:custGeom>
              <a:avLst/>
              <a:gdLst/>
              <a:ahLst/>
              <a:cxnLst/>
              <a:rect l="l" t="t" r="r" b="b"/>
              <a:pathLst>
                <a:path w="553720" h="392430">
                  <a:moveTo>
                    <a:pt x="455472" y="0"/>
                  </a:moveTo>
                  <a:lnTo>
                    <a:pt x="96405" y="0"/>
                  </a:lnTo>
                  <a:lnTo>
                    <a:pt x="58877" y="7572"/>
                  </a:lnTo>
                  <a:lnTo>
                    <a:pt x="28233" y="28227"/>
                  </a:lnTo>
                  <a:lnTo>
                    <a:pt x="7574" y="58866"/>
                  </a:lnTo>
                  <a:lnTo>
                    <a:pt x="0" y="96393"/>
                  </a:lnTo>
                  <a:lnTo>
                    <a:pt x="1696" y="295973"/>
                  </a:lnTo>
                  <a:lnTo>
                    <a:pt x="9254" y="333404"/>
                  </a:lnTo>
                  <a:lnTo>
                    <a:pt x="29919" y="364056"/>
                  </a:lnTo>
                  <a:lnTo>
                    <a:pt x="60564" y="384724"/>
                  </a:lnTo>
                  <a:lnTo>
                    <a:pt x="98082" y="392303"/>
                  </a:lnTo>
                  <a:lnTo>
                    <a:pt x="457174" y="392303"/>
                  </a:lnTo>
                  <a:lnTo>
                    <a:pt x="494690" y="384724"/>
                  </a:lnTo>
                  <a:lnTo>
                    <a:pt x="525330" y="364056"/>
                  </a:lnTo>
                  <a:lnTo>
                    <a:pt x="527152" y="361353"/>
                  </a:lnTo>
                  <a:lnTo>
                    <a:pt x="98082" y="361353"/>
                  </a:lnTo>
                  <a:lnTo>
                    <a:pt x="72675" y="356211"/>
                  </a:lnTo>
                  <a:lnTo>
                    <a:pt x="51860" y="342193"/>
                  </a:lnTo>
                  <a:lnTo>
                    <a:pt x="37803" y="321410"/>
                  </a:lnTo>
                  <a:lnTo>
                    <a:pt x="32621" y="295973"/>
                  </a:lnTo>
                  <a:lnTo>
                    <a:pt x="30899" y="96393"/>
                  </a:lnTo>
                  <a:lnTo>
                    <a:pt x="36074" y="70925"/>
                  </a:lnTo>
                  <a:lnTo>
                    <a:pt x="50124" y="50114"/>
                  </a:lnTo>
                  <a:lnTo>
                    <a:pt x="70944" y="36074"/>
                  </a:lnTo>
                  <a:lnTo>
                    <a:pt x="96405" y="30924"/>
                  </a:lnTo>
                  <a:lnTo>
                    <a:pt x="525454" y="30924"/>
                  </a:lnTo>
                  <a:lnTo>
                    <a:pt x="523635" y="28227"/>
                  </a:lnTo>
                  <a:lnTo>
                    <a:pt x="492990" y="7572"/>
                  </a:lnTo>
                  <a:lnTo>
                    <a:pt x="455472" y="0"/>
                  </a:lnTo>
                  <a:close/>
                </a:path>
                <a:path w="553720" h="392430">
                  <a:moveTo>
                    <a:pt x="525454" y="30924"/>
                  </a:moveTo>
                  <a:lnTo>
                    <a:pt x="455472" y="30924"/>
                  </a:lnTo>
                  <a:lnTo>
                    <a:pt x="480939" y="36074"/>
                  </a:lnTo>
                  <a:lnTo>
                    <a:pt x="501751" y="50114"/>
                  </a:lnTo>
                  <a:lnTo>
                    <a:pt x="515791" y="70925"/>
                  </a:lnTo>
                  <a:lnTo>
                    <a:pt x="520941" y="96393"/>
                  </a:lnTo>
                  <a:lnTo>
                    <a:pt x="522655" y="295973"/>
                  </a:lnTo>
                  <a:lnTo>
                    <a:pt x="517464" y="321410"/>
                  </a:lnTo>
                  <a:lnTo>
                    <a:pt x="503412" y="342193"/>
                  </a:lnTo>
                  <a:lnTo>
                    <a:pt x="482611" y="356211"/>
                  </a:lnTo>
                  <a:lnTo>
                    <a:pt x="457174" y="361353"/>
                  </a:lnTo>
                  <a:lnTo>
                    <a:pt x="527152" y="361353"/>
                  </a:lnTo>
                  <a:lnTo>
                    <a:pt x="545991" y="333404"/>
                  </a:lnTo>
                  <a:lnTo>
                    <a:pt x="553547" y="295973"/>
                  </a:lnTo>
                  <a:lnTo>
                    <a:pt x="551878" y="96393"/>
                  </a:lnTo>
                  <a:lnTo>
                    <a:pt x="544299" y="58866"/>
                  </a:lnTo>
                  <a:lnTo>
                    <a:pt x="525454" y="30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014627" y="1940979"/>
              <a:ext cx="159943" cy="206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13953" y="1940979"/>
              <a:ext cx="156222" cy="20601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7759166" y="2832049"/>
            <a:ext cx="866775" cy="866775"/>
            <a:chOff x="7759166" y="2832049"/>
            <a:chExt cx="866775" cy="866775"/>
          </a:xfrm>
        </p:grpSpPr>
        <p:sp>
          <p:nvSpPr>
            <p:cNvPr id="13" name="object 13"/>
            <p:cNvSpPr/>
            <p:nvPr/>
          </p:nvSpPr>
          <p:spPr>
            <a:xfrm>
              <a:off x="7759166" y="2832049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433285" y="0"/>
                  </a:moveTo>
                  <a:lnTo>
                    <a:pt x="386073" y="2542"/>
                  </a:lnTo>
                  <a:lnTo>
                    <a:pt x="340333" y="9993"/>
                  </a:lnTo>
                  <a:lnTo>
                    <a:pt x="296330" y="22088"/>
                  </a:lnTo>
                  <a:lnTo>
                    <a:pt x="254329" y="38563"/>
                  </a:lnTo>
                  <a:lnTo>
                    <a:pt x="214594" y="59155"/>
                  </a:lnTo>
                  <a:lnTo>
                    <a:pt x="177389" y="83598"/>
                  </a:lnTo>
                  <a:lnTo>
                    <a:pt x="142978" y="111628"/>
                  </a:lnTo>
                  <a:lnTo>
                    <a:pt x="111625" y="142981"/>
                  </a:lnTo>
                  <a:lnTo>
                    <a:pt x="83596" y="177394"/>
                  </a:lnTo>
                  <a:lnTo>
                    <a:pt x="59154" y="214601"/>
                  </a:lnTo>
                  <a:lnTo>
                    <a:pt x="38563" y="254339"/>
                  </a:lnTo>
                  <a:lnTo>
                    <a:pt x="22088" y="296343"/>
                  </a:lnTo>
                  <a:lnTo>
                    <a:pt x="9993" y="340349"/>
                  </a:lnTo>
                  <a:lnTo>
                    <a:pt x="2542" y="386093"/>
                  </a:lnTo>
                  <a:lnTo>
                    <a:pt x="0" y="433311"/>
                  </a:lnTo>
                  <a:lnTo>
                    <a:pt x="2542" y="480517"/>
                  </a:lnTo>
                  <a:lnTo>
                    <a:pt x="9993" y="526251"/>
                  </a:lnTo>
                  <a:lnTo>
                    <a:pt x="22088" y="570250"/>
                  </a:lnTo>
                  <a:lnTo>
                    <a:pt x="38563" y="612249"/>
                  </a:lnTo>
                  <a:lnTo>
                    <a:pt x="59154" y="651982"/>
                  </a:lnTo>
                  <a:lnTo>
                    <a:pt x="83596" y="689187"/>
                  </a:lnTo>
                  <a:lnTo>
                    <a:pt x="111625" y="723598"/>
                  </a:lnTo>
                  <a:lnTo>
                    <a:pt x="142978" y="754951"/>
                  </a:lnTo>
                  <a:lnTo>
                    <a:pt x="177389" y="782981"/>
                  </a:lnTo>
                  <a:lnTo>
                    <a:pt x="214594" y="807425"/>
                  </a:lnTo>
                  <a:lnTo>
                    <a:pt x="254329" y="828017"/>
                  </a:lnTo>
                  <a:lnTo>
                    <a:pt x="296330" y="844493"/>
                  </a:lnTo>
                  <a:lnTo>
                    <a:pt x="340333" y="856590"/>
                  </a:lnTo>
                  <a:lnTo>
                    <a:pt x="386073" y="864041"/>
                  </a:lnTo>
                  <a:lnTo>
                    <a:pt x="433285" y="866584"/>
                  </a:lnTo>
                  <a:lnTo>
                    <a:pt x="480498" y="864041"/>
                  </a:lnTo>
                  <a:lnTo>
                    <a:pt x="526238" y="856590"/>
                  </a:lnTo>
                  <a:lnTo>
                    <a:pt x="570241" y="844493"/>
                  </a:lnTo>
                  <a:lnTo>
                    <a:pt x="612242" y="828017"/>
                  </a:lnTo>
                  <a:lnTo>
                    <a:pt x="651977" y="807425"/>
                  </a:lnTo>
                  <a:lnTo>
                    <a:pt x="689182" y="782981"/>
                  </a:lnTo>
                  <a:lnTo>
                    <a:pt x="723593" y="754951"/>
                  </a:lnTo>
                  <a:lnTo>
                    <a:pt x="754945" y="723598"/>
                  </a:lnTo>
                  <a:lnTo>
                    <a:pt x="782975" y="689187"/>
                  </a:lnTo>
                  <a:lnTo>
                    <a:pt x="807417" y="651982"/>
                  </a:lnTo>
                  <a:lnTo>
                    <a:pt x="828008" y="612249"/>
                  </a:lnTo>
                  <a:lnTo>
                    <a:pt x="844483" y="570250"/>
                  </a:lnTo>
                  <a:lnTo>
                    <a:pt x="856578" y="526251"/>
                  </a:lnTo>
                  <a:lnTo>
                    <a:pt x="864029" y="480517"/>
                  </a:lnTo>
                  <a:lnTo>
                    <a:pt x="866571" y="433311"/>
                  </a:lnTo>
                  <a:lnTo>
                    <a:pt x="862900" y="376630"/>
                  </a:lnTo>
                  <a:lnTo>
                    <a:pt x="852192" y="322167"/>
                  </a:lnTo>
                  <a:lnTo>
                    <a:pt x="834907" y="270380"/>
                  </a:lnTo>
                  <a:lnTo>
                    <a:pt x="811504" y="221729"/>
                  </a:lnTo>
                  <a:lnTo>
                    <a:pt x="784349" y="179282"/>
                  </a:lnTo>
                  <a:lnTo>
                    <a:pt x="752582" y="140393"/>
                  </a:lnTo>
                  <a:lnTo>
                    <a:pt x="716589" y="105445"/>
                  </a:lnTo>
                  <a:lnTo>
                    <a:pt x="676750" y="74823"/>
                  </a:lnTo>
                  <a:lnTo>
                    <a:pt x="633449" y="48909"/>
                  </a:lnTo>
                  <a:lnTo>
                    <a:pt x="587070" y="28086"/>
                  </a:lnTo>
                  <a:lnTo>
                    <a:pt x="537994" y="12738"/>
                  </a:lnTo>
                  <a:lnTo>
                    <a:pt x="486605" y="3248"/>
                  </a:lnTo>
                  <a:lnTo>
                    <a:pt x="43328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899120" y="3446780"/>
              <a:ext cx="161290" cy="13335"/>
            </a:xfrm>
            <a:custGeom>
              <a:avLst/>
              <a:gdLst/>
              <a:ahLst/>
              <a:cxnLst/>
              <a:rect l="l" t="t" r="r" b="b"/>
              <a:pathLst>
                <a:path w="161290" h="13335">
                  <a:moveTo>
                    <a:pt x="157860" y="0"/>
                  </a:moveTo>
                  <a:lnTo>
                    <a:pt x="154254" y="0"/>
                  </a:lnTo>
                  <a:lnTo>
                    <a:pt x="2933" y="0"/>
                  </a:lnTo>
                  <a:lnTo>
                    <a:pt x="0" y="2933"/>
                  </a:lnTo>
                  <a:lnTo>
                    <a:pt x="0" y="10134"/>
                  </a:lnTo>
                  <a:lnTo>
                    <a:pt x="2933" y="13068"/>
                  </a:lnTo>
                  <a:lnTo>
                    <a:pt x="157860" y="13068"/>
                  </a:lnTo>
                  <a:lnTo>
                    <a:pt x="160794" y="10134"/>
                  </a:lnTo>
                  <a:lnTo>
                    <a:pt x="160794" y="2933"/>
                  </a:lnTo>
                  <a:lnTo>
                    <a:pt x="157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8279" y="3123692"/>
              <a:ext cx="89687" cy="8964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920241" y="3122561"/>
              <a:ext cx="640715" cy="327025"/>
            </a:xfrm>
            <a:custGeom>
              <a:avLst/>
              <a:gdLst/>
              <a:ahLst/>
              <a:cxnLst/>
              <a:rect l="l" t="t" r="r" b="b"/>
              <a:pathLst>
                <a:path w="640715" h="327025">
                  <a:moveTo>
                    <a:pt x="265874" y="211137"/>
                  </a:moveTo>
                  <a:lnTo>
                    <a:pt x="180987" y="126238"/>
                  </a:lnTo>
                  <a:lnTo>
                    <a:pt x="189369" y="117856"/>
                  </a:lnTo>
                  <a:lnTo>
                    <a:pt x="203009" y="104216"/>
                  </a:lnTo>
                  <a:lnTo>
                    <a:pt x="210350" y="107988"/>
                  </a:lnTo>
                  <a:lnTo>
                    <a:pt x="219519" y="106883"/>
                  </a:lnTo>
                  <a:lnTo>
                    <a:pt x="222186" y="104216"/>
                  </a:lnTo>
                  <a:lnTo>
                    <a:pt x="225666" y="100736"/>
                  </a:lnTo>
                  <a:lnTo>
                    <a:pt x="229946" y="94297"/>
                  </a:lnTo>
                  <a:lnTo>
                    <a:pt x="231381" y="86956"/>
                  </a:lnTo>
                  <a:lnTo>
                    <a:pt x="229958" y="79629"/>
                  </a:lnTo>
                  <a:lnTo>
                    <a:pt x="225679" y="73177"/>
                  </a:lnTo>
                  <a:lnTo>
                    <a:pt x="219227" y="68897"/>
                  </a:lnTo>
                  <a:lnTo>
                    <a:pt x="211886" y="67462"/>
                  </a:lnTo>
                  <a:lnTo>
                    <a:pt x="204546" y="68897"/>
                  </a:lnTo>
                  <a:lnTo>
                    <a:pt x="198094" y="73177"/>
                  </a:lnTo>
                  <a:lnTo>
                    <a:pt x="191947" y="79324"/>
                  </a:lnTo>
                  <a:lnTo>
                    <a:pt x="190855" y="88506"/>
                  </a:lnTo>
                  <a:lnTo>
                    <a:pt x="194614" y="95834"/>
                  </a:lnTo>
                  <a:lnTo>
                    <a:pt x="172605" y="117856"/>
                  </a:lnTo>
                  <a:lnTo>
                    <a:pt x="169392" y="114655"/>
                  </a:lnTo>
                  <a:lnTo>
                    <a:pt x="86182" y="31407"/>
                  </a:lnTo>
                  <a:lnTo>
                    <a:pt x="82042" y="26073"/>
                  </a:lnTo>
                  <a:lnTo>
                    <a:pt x="74549" y="33578"/>
                  </a:lnTo>
                  <a:lnTo>
                    <a:pt x="71716" y="36817"/>
                  </a:lnTo>
                  <a:lnTo>
                    <a:pt x="68999" y="40132"/>
                  </a:lnTo>
                  <a:lnTo>
                    <a:pt x="133057" y="104216"/>
                  </a:lnTo>
                  <a:lnTo>
                    <a:pt x="135623" y="106883"/>
                  </a:lnTo>
                  <a:lnTo>
                    <a:pt x="135623" y="110528"/>
                  </a:lnTo>
                  <a:lnTo>
                    <a:pt x="132143" y="113995"/>
                  </a:lnTo>
                  <a:lnTo>
                    <a:pt x="130403" y="114655"/>
                  </a:lnTo>
                  <a:lnTo>
                    <a:pt x="127825" y="114655"/>
                  </a:lnTo>
                  <a:lnTo>
                    <a:pt x="126085" y="113995"/>
                  </a:lnTo>
                  <a:lnTo>
                    <a:pt x="61849" y="49745"/>
                  </a:lnTo>
                  <a:lnTo>
                    <a:pt x="46367" y="81038"/>
                  </a:lnTo>
                  <a:lnTo>
                    <a:pt x="39827" y="114655"/>
                  </a:lnTo>
                  <a:lnTo>
                    <a:pt x="42214" y="148717"/>
                  </a:lnTo>
                  <a:lnTo>
                    <a:pt x="53568" y="181305"/>
                  </a:lnTo>
                  <a:lnTo>
                    <a:pt x="49339" y="185534"/>
                  </a:lnTo>
                  <a:lnTo>
                    <a:pt x="44411" y="191579"/>
                  </a:lnTo>
                  <a:lnTo>
                    <a:pt x="40652" y="198450"/>
                  </a:lnTo>
                  <a:lnTo>
                    <a:pt x="38252" y="206044"/>
                  </a:lnTo>
                  <a:lnTo>
                    <a:pt x="37426" y="214210"/>
                  </a:lnTo>
                  <a:lnTo>
                    <a:pt x="37426" y="217512"/>
                  </a:lnTo>
                  <a:lnTo>
                    <a:pt x="37871" y="220700"/>
                  </a:lnTo>
                  <a:lnTo>
                    <a:pt x="39014" y="225298"/>
                  </a:lnTo>
                  <a:lnTo>
                    <a:pt x="39103" y="225602"/>
                  </a:lnTo>
                  <a:lnTo>
                    <a:pt x="39217" y="225882"/>
                  </a:lnTo>
                  <a:lnTo>
                    <a:pt x="40043" y="228371"/>
                  </a:lnTo>
                  <a:lnTo>
                    <a:pt x="66497" y="253492"/>
                  </a:lnTo>
                  <a:lnTo>
                    <a:pt x="67957" y="256946"/>
                  </a:lnTo>
                  <a:lnTo>
                    <a:pt x="65773" y="262267"/>
                  </a:lnTo>
                  <a:lnTo>
                    <a:pt x="63563" y="263639"/>
                  </a:lnTo>
                  <a:lnTo>
                    <a:pt x="59969" y="263639"/>
                  </a:lnTo>
                  <a:lnTo>
                    <a:pt x="36131" y="245452"/>
                  </a:lnTo>
                  <a:lnTo>
                    <a:pt x="0" y="308038"/>
                  </a:lnTo>
                  <a:lnTo>
                    <a:pt x="118579" y="308038"/>
                  </a:lnTo>
                  <a:lnTo>
                    <a:pt x="92938" y="263639"/>
                  </a:lnTo>
                  <a:lnTo>
                    <a:pt x="87198" y="253682"/>
                  </a:lnTo>
                  <a:lnTo>
                    <a:pt x="94678" y="251929"/>
                  </a:lnTo>
                  <a:lnTo>
                    <a:pt x="101346" y="248081"/>
                  </a:lnTo>
                  <a:lnTo>
                    <a:pt x="106603" y="242811"/>
                  </a:lnTo>
                  <a:lnTo>
                    <a:pt x="110883" y="238633"/>
                  </a:lnTo>
                  <a:lnTo>
                    <a:pt x="149313" y="251040"/>
                  </a:lnTo>
                  <a:lnTo>
                    <a:pt x="189293" y="251167"/>
                  </a:lnTo>
                  <a:lnTo>
                    <a:pt x="227774" y="239014"/>
                  </a:lnTo>
                  <a:lnTo>
                    <a:pt x="228295" y="238633"/>
                  </a:lnTo>
                  <a:lnTo>
                    <a:pt x="261683" y="214553"/>
                  </a:lnTo>
                  <a:lnTo>
                    <a:pt x="265874" y="211137"/>
                  </a:lnTo>
                  <a:close/>
                </a:path>
                <a:path w="640715" h="327025">
                  <a:moveTo>
                    <a:pt x="605180" y="121996"/>
                  </a:moveTo>
                  <a:lnTo>
                    <a:pt x="572846" y="95288"/>
                  </a:lnTo>
                  <a:lnTo>
                    <a:pt x="561505" y="85915"/>
                  </a:lnTo>
                  <a:lnTo>
                    <a:pt x="561505" y="82943"/>
                  </a:lnTo>
                  <a:lnTo>
                    <a:pt x="559079" y="77139"/>
                  </a:lnTo>
                  <a:lnTo>
                    <a:pt x="557237" y="76314"/>
                  </a:lnTo>
                  <a:lnTo>
                    <a:pt x="554304" y="74993"/>
                  </a:lnTo>
                  <a:lnTo>
                    <a:pt x="549897" y="76314"/>
                  </a:lnTo>
                  <a:lnTo>
                    <a:pt x="457542" y="0"/>
                  </a:lnTo>
                  <a:lnTo>
                    <a:pt x="453237" y="419"/>
                  </a:lnTo>
                  <a:lnTo>
                    <a:pt x="448424" y="6235"/>
                  </a:lnTo>
                  <a:lnTo>
                    <a:pt x="448843" y="10541"/>
                  </a:lnTo>
                  <a:lnTo>
                    <a:pt x="535559" y="82181"/>
                  </a:lnTo>
                  <a:lnTo>
                    <a:pt x="485609" y="103060"/>
                  </a:lnTo>
                  <a:lnTo>
                    <a:pt x="393217" y="26720"/>
                  </a:lnTo>
                  <a:lnTo>
                    <a:pt x="388912" y="27139"/>
                  </a:lnTo>
                  <a:lnTo>
                    <a:pt x="384111" y="32956"/>
                  </a:lnTo>
                  <a:lnTo>
                    <a:pt x="384530" y="37261"/>
                  </a:lnTo>
                  <a:lnTo>
                    <a:pt x="471360" y="109004"/>
                  </a:lnTo>
                  <a:lnTo>
                    <a:pt x="457911" y="114630"/>
                  </a:lnTo>
                  <a:lnTo>
                    <a:pt x="457911" y="134366"/>
                  </a:lnTo>
                  <a:lnTo>
                    <a:pt x="457911" y="161340"/>
                  </a:lnTo>
                  <a:lnTo>
                    <a:pt x="443420" y="149364"/>
                  </a:lnTo>
                  <a:lnTo>
                    <a:pt x="436232" y="143421"/>
                  </a:lnTo>
                  <a:lnTo>
                    <a:pt x="457911" y="134366"/>
                  </a:lnTo>
                  <a:lnTo>
                    <a:pt x="457911" y="114630"/>
                  </a:lnTo>
                  <a:lnTo>
                    <a:pt x="440270" y="121996"/>
                  </a:lnTo>
                  <a:lnTo>
                    <a:pt x="439966" y="121996"/>
                  </a:lnTo>
                  <a:lnTo>
                    <a:pt x="439966" y="122123"/>
                  </a:lnTo>
                  <a:lnTo>
                    <a:pt x="420370" y="130314"/>
                  </a:lnTo>
                  <a:lnTo>
                    <a:pt x="410451" y="122123"/>
                  </a:lnTo>
                  <a:lnTo>
                    <a:pt x="439966" y="122123"/>
                  </a:lnTo>
                  <a:lnTo>
                    <a:pt x="439966" y="121996"/>
                  </a:lnTo>
                  <a:lnTo>
                    <a:pt x="410298" y="121996"/>
                  </a:lnTo>
                  <a:lnTo>
                    <a:pt x="406120" y="118554"/>
                  </a:lnTo>
                  <a:lnTo>
                    <a:pt x="406120" y="136258"/>
                  </a:lnTo>
                  <a:lnTo>
                    <a:pt x="362915" y="154305"/>
                  </a:lnTo>
                  <a:lnTo>
                    <a:pt x="323951" y="122123"/>
                  </a:lnTo>
                  <a:lnTo>
                    <a:pt x="389013" y="122123"/>
                  </a:lnTo>
                  <a:lnTo>
                    <a:pt x="406120" y="136258"/>
                  </a:lnTo>
                  <a:lnTo>
                    <a:pt x="406120" y="118554"/>
                  </a:lnTo>
                  <a:lnTo>
                    <a:pt x="351409" y="73329"/>
                  </a:lnTo>
                  <a:lnTo>
                    <a:pt x="347103" y="73748"/>
                  </a:lnTo>
                  <a:lnTo>
                    <a:pt x="342290" y="79552"/>
                  </a:lnTo>
                  <a:lnTo>
                    <a:pt x="342544" y="82181"/>
                  </a:lnTo>
                  <a:lnTo>
                    <a:pt x="342607" y="82943"/>
                  </a:lnTo>
                  <a:lnTo>
                    <a:pt x="342709" y="83858"/>
                  </a:lnTo>
                  <a:lnTo>
                    <a:pt x="388861" y="121996"/>
                  </a:lnTo>
                  <a:lnTo>
                    <a:pt x="323799" y="121996"/>
                  </a:lnTo>
                  <a:lnTo>
                    <a:pt x="323316" y="121589"/>
                  </a:lnTo>
                  <a:lnTo>
                    <a:pt x="318998" y="121996"/>
                  </a:lnTo>
                  <a:lnTo>
                    <a:pt x="314210" y="127825"/>
                  </a:lnTo>
                  <a:lnTo>
                    <a:pt x="314617" y="132130"/>
                  </a:lnTo>
                  <a:lnTo>
                    <a:pt x="354723" y="165265"/>
                  </a:lnTo>
                  <a:lnTo>
                    <a:pt x="354838" y="165963"/>
                  </a:lnTo>
                  <a:lnTo>
                    <a:pt x="354990" y="166674"/>
                  </a:lnTo>
                  <a:lnTo>
                    <a:pt x="356743" y="170865"/>
                  </a:lnTo>
                  <a:lnTo>
                    <a:pt x="360133" y="172974"/>
                  </a:lnTo>
                  <a:lnTo>
                    <a:pt x="363931" y="172974"/>
                  </a:lnTo>
                  <a:lnTo>
                    <a:pt x="401167" y="203631"/>
                  </a:lnTo>
                  <a:lnTo>
                    <a:pt x="402437" y="204698"/>
                  </a:lnTo>
                  <a:lnTo>
                    <a:pt x="403974" y="205206"/>
                  </a:lnTo>
                  <a:lnTo>
                    <a:pt x="407466" y="205206"/>
                  </a:lnTo>
                  <a:lnTo>
                    <a:pt x="409422" y="204343"/>
                  </a:lnTo>
                  <a:lnTo>
                    <a:pt x="413181" y="199809"/>
                  </a:lnTo>
                  <a:lnTo>
                    <a:pt x="412762" y="195503"/>
                  </a:lnTo>
                  <a:lnTo>
                    <a:pt x="378790" y="167424"/>
                  </a:lnTo>
                  <a:lnTo>
                    <a:pt x="410159" y="154305"/>
                  </a:lnTo>
                  <a:lnTo>
                    <a:pt x="421982" y="149364"/>
                  </a:lnTo>
                  <a:lnTo>
                    <a:pt x="457911" y="179057"/>
                  </a:lnTo>
                  <a:lnTo>
                    <a:pt x="457911" y="322364"/>
                  </a:lnTo>
                  <a:lnTo>
                    <a:pt x="461987" y="326440"/>
                  </a:lnTo>
                  <a:lnTo>
                    <a:pt x="472059" y="326440"/>
                  </a:lnTo>
                  <a:lnTo>
                    <a:pt x="476135" y="322364"/>
                  </a:lnTo>
                  <a:lnTo>
                    <a:pt x="476135" y="194119"/>
                  </a:lnTo>
                  <a:lnTo>
                    <a:pt x="492125" y="207327"/>
                  </a:lnTo>
                  <a:lnTo>
                    <a:pt x="493661" y="207835"/>
                  </a:lnTo>
                  <a:lnTo>
                    <a:pt x="497166" y="207835"/>
                  </a:lnTo>
                  <a:lnTo>
                    <a:pt x="499110" y="206997"/>
                  </a:lnTo>
                  <a:lnTo>
                    <a:pt x="502869" y="202450"/>
                  </a:lnTo>
                  <a:lnTo>
                    <a:pt x="502462" y="198145"/>
                  </a:lnTo>
                  <a:lnTo>
                    <a:pt x="497586" y="194119"/>
                  </a:lnTo>
                  <a:lnTo>
                    <a:pt x="476135" y="176390"/>
                  </a:lnTo>
                  <a:lnTo>
                    <a:pt x="476135" y="161340"/>
                  </a:lnTo>
                  <a:lnTo>
                    <a:pt x="476135" y="134366"/>
                  </a:lnTo>
                  <a:lnTo>
                    <a:pt x="476135" y="130314"/>
                  </a:lnTo>
                  <a:lnTo>
                    <a:pt x="476135" y="126758"/>
                  </a:lnTo>
                  <a:lnTo>
                    <a:pt x="487222" y="122123"/>
                  </a:lnTo>
                  <a:lnTo>
                    <a:pt x="565454" y="186766"/>
                  </a:lnTo>
                  <a:lnTo>
                    <a:pt x="567004" y="187286"/>
                  </a:lnTo>
                  <a:lnTo>
                    <a:pt x="570484" y="187286"/>
                  </a:lnTo>
                  <a:lnTo>
                    <a:pt x="572452" y="186436"/>
                  </a:lnTo>
                  <a:lnTo>
                    <a:pt x="576199" y="181902"/>
                  </a:lnTo>
                  <a:lnTo>
                    <a:pt x="575792" y="177596"/>
                  </a:lnTo>
                  <a:lnTo>
                    <a:pt x="508685" y="122123"/>
                  </a:lnTo>
                  <a:lnTo>
                    <a:pt x="583895" y="122123"/>
                  </a:lnTo>
                  <a:lnTo>
                    <a:pt x="583742" y="121996"/>
                  </a:lnTo>
                  <a:lnTo>
                    <a:pt x="508533" y="121996"/>
                  </a:lnTo>
                  <a:lnTo>
                    <a:pt x="501472" y="116154"/>
                  </a:lnTo>
                  <a:lnTo>
                    <a:pt x="532803" y="103060"/>
                  </a:lnTo>
                  <a:lnTo>
                    <a:pt x="551421" y="95288"/>
                  </a:lnTo>
                  <a:lnTo>
                    <a:pt x="583742" y="121996"/>
                  </a:lnTo>
                  <a:lnTo>
                    <a:pt x="605180" y="121996"/>
                  </a:lnTo>
                  <a:close/>
                </a:path>
                <a:path w="640715" h="327025">
                  <a:moveTo>
                    <a:pt x="640537" y="155168"/>
                  </a:moveTo>
                  <a:lnTo>
                    <a:pt x="640118" y="150863"/>
                  </a:lnTo>
                  <a:lnTo>
                    <a:pt x="605332" y="122123"/>
                  </a:lnTo>
                  <a:lnTo>
                    <a:pt x="583895" y="122123"/>
                  </a:lnTo>
                  <a:lnTo>
                    <a:pt x="629780" y="160032"/>
                  </a:lnTo>
                  <a:lnTo>
                    <a:pt x="631317" y="160540"/>
                  </a:lnTo>
                  <a:lnTo>
                    <a:pt x="634822" y="160540"/>
                  </a:lnTo>
                  <a:lnTo>
                    <a:pt x="636778" y="159715"/>
                  </a:lnTo>
                  <a:lnTo>
                    <a:pt x="638111" y="158064"/>
                  </a:lnTo>
                  <a:lnTo>
                    <a:pt x="640537" y="1551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999784" y="3033465"/>
            <a:ext cx="143129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Supports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TF</a:t>
            </a:r>
            <a:r>
              <a:rPr sz="140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card 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i="1" spc="-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USB</a:t>
            </a:r>
            <a:r>
              <a:rPr sz="1400" i="1" spc="-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disk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38613" y="1799999"/>
            <a:ext cx="182753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High</a:t>
            </a:r>
            <a:r>
              <a:rPr sz="1400" i="1" spc="2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definition</a:t>
            </a:r>
            <a:r>
              <a:rPr sz="1400" i="1" spc="2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screen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38613" y="3033465"/>
            <a:ext cx="159067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Built-in</a:t>
            </a:r>
            <a:r>
              <a:rPr sz="1400" i="1" spc="2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DVB-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T2+S2 tuner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-6028" y="4567186"/>
            <a:ext cx="11166475" cy="2637790"/>
            <a:chOff x="-6028" y="4567186"/>
            <a:chExt cx="11166475" cy="2637790"/>
          </a:xfrm>
        </p:grpSpPr>
        <p:sp>
          <p:nvSpPr>
            <p:cNvPr id="21" name="object 21"/>
            <p:cNvSpPr/>
            <p:nvPr/>
          </p:nvSpPr>
          <p:spPr>
            <a:xfrm>
              <a:off x="8" y="4576114"/>
              <a:ext cx="11160125" cy="2624455"/>
            </a:xfrm>
            <a:custGeom>
              <a:avLst/>
              <a:gdLst/>
              <a:ahLst/>
              <a:cxnLst/>
              <a:rect l="l" t="t" r="r" b="b"/>
              <a:pathLst>
                <a:path w="11160125" h="2624454">
                  <a:moveTo>
                    <a:pt x="4" y="2623883"/>
                  </a:moveTo>
                  <a:lnTo>
                    <a:pt x="0" y="0"/>
                  </a:lnTo>
                  <a:lnTo>
                    <a:pt x="11159989" y="0"/>
                  </a:lnTo>
                  <a:lnTo>
                    <a:pt x="11160002" y="2623883"/>
                  </a:lnTo>
                  <a:lnTo>
                    <a:pt x="4" y="2623883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145180" y="4574489"/>
              <a:ext cx="0" cy="2623185"/>
            </a:xfrm>
            <a:custGeom>
              <a:avLst/>
              <a:gdLst/>
              <a:ahLst/>
              <a:cxnLst/>
              <a:rect l="l" t="t" r="r" b="b"/>
              <a:pathLst>
                <a:path h="2623184">
                  <a:moveTo>
                    <a:pt x="0" y="0"/>
                  </a:moveTo>
                  <a:lnTo>
                    <a:pt x="0" y="2622715"/>
                  </a:lnTo>
                </a:path>
              </a:pathLst>
            </a:custGeom>
            <a:ln w="1414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35675" y="4574489"/>
              <a:ext cx="0" cy="878205"/>
            </a:xfrm>
            <a:custGeom>
              <a:avLst/>
              <a:gdLst/>
              <a:ahLst/>
              <a:cxnLst/>
              <a:rect l="l" t="t" r="r" b="b"/>
              <a:pathLst>
                <a:path h="878204">
                  <a:moveTo>
                    <a:pt x="0" y="0"/>
                  </a:moveTo>
                  <a:lnTo>
                    <a:pt x="0" y="877976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" y="5013477"/>
              <a:ext cx="11153140" cy="0"/>
            </a:xfrm>
            <a:custGeom>
              <a:avLst/>
              <a:gdLst/>
              <a:ahLst/>
              <a:cxnLst/>
              <a:rect l="l" t="t" r="r" b="b"/>
              <a:pathLst>
                <a:path w="11153140">
                  <a:moveTo>
                    <a:pt x="0" y="0"/>
                  </a:moveTo>
                  <a:lnTo>
                    <a:pt x="11152619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" y="5452465"/>
              <a:ext cx="11153140" cy="0"/>
            </a:xfrm>
            <a:custGeom>
              <a:avLst/>
              <a:gdLst/>
              <a:ahLst/>
              <a:cxnLst/>
              <a:rect l="l" t="t" r="r" b="b"/>
              <a:pathLst>
                <a:path w="11153140">
                  <a:moveTo>
                    <a:pt x="0" y="0"/>
                  </a:moveTo>
                  <a:lnTo>
                    <a:pt x="11152619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" y="5891453"/>
              <a:ext cx="11153140" cy="0"/>
            </a:xfrm>
            <a:custGeom>
              <a:avLst/>
              <a:gdLst/>
              <a:ahLst/>
              <a:cxnLst/>
              <a:rect l="l" t="t" r="r" b="b"/>
              <a:pathLst>
                <a:path w="11153140">
                  <a:moveTo>
                    <a:pt x="0" y="0"/>
                  </a:moveTo>
                  <a:lnTo>
                    <a:pt x="11152619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" y="6332066"/>
              <a:ext cx="11153140" cy="0"/>
            </a:xfrm>
            <a:custGeom>
              <a:avLst/>
              <a:gdLst/>
              <a:ahLst/>
              <a:cxnLst/>
              <a:rect l="l" t="t" r="r" b="b"/>
              <a:pathLst>
                <a:path w="11153140">
                  <a:moveTo>
                    <a:pt x="0" y="0"/>
                  </a:moveTo>
                  <a:lnTo>
                    <a:pt x="11152619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" y="6772683"/>
              <a:ext cx="11153140" cy="0"/>
            </a:xfrm>
            <a:custGeom>
              <a:avLst/>
              <a:gdLst/>
              <a:ahLst/>
              <a:cxnLst/>
              <a:rect l="l" t="t" r="r" b="b"/>
              <a:pathLst>
                <a:path w="11153140">
                  <a:moveTo>
                    <a:pt x="0" y="0"/>
                  </a:moveTo>
                  <a:lnTo>
                    <a:pt x="11152619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273385" y="4614623"/>
            <a:ext cx="13315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2000" b="1" spc="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3385" y="5059411"/>
            <a:ext cx="5219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Size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3385" y="5493500"/>
            <a:ext cx="17005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r>
              <a:rPr sz="2000" b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Voltage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3385" y="5920710"/>
            <a:ext cx="8166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72331" y="4676790"/>
            <a:ext cx="83185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650" i="1" spc="-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TV24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2254" y="5019319"/>
            <a:ext cx="2578100" cy="427355"/>
          </a:xfrm>
          <a:prstGeom prst="rect">
            <a:avLst/>
          </a:prstGeom>
          <a:solidFill>
            <a:srgbClr val="A5CD00"/>
          </a:solidFill>
        </p:spPr>
        <p:txBody>
          <a:bodyPr vert="horz" wrap="square" lIns="0" tIns="111760" rIns="0" bIns="0" rtlCol="0">
            <a:spAutoFit/>
          </a:bodyPr>
          <a:lstStyle/>
          <a:p>
            <a:pPr marL="895985">
              <a:lnSpc>
                <a:spcPct val="100000"/>
              </a:lnSpc>
              <a:spcBef>
                <a:spcPts val="880"/>
              </a:spcBef>
            </a:pP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24</a:t>
            </a:r>
            <a:r>
              <a:rPr sz="165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inches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52254" y="5897295"/>
            <a:ext cx="2578100" cy="429259"/>
          </a:xfrm>
          <a:prstGeom prst="rect">
            <a:avLst/>
          </a:prstGeom>
          <a:solidFill>
            <a:srgbClr val="A5CD00"/>
          </a:solidFill>
        </p:spPr>
        <p:txBody>
          <a:bodyPr vert="horz" wrap="square" lIns="0" tIns="95250" rIns="0" bIns="0" rtlCol="0">
            <a:spAutoFit/>
          </a:bodyPr>
          <a:lstStyle/>
          <a:p>
            <a:pPr marL="95250" algn="ctr">
              <a:lnSpc>
                <a:spcPct val="100000"/>
              </a:lnSpc>
              <a:spcBef>
                <a:spcPts val="75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10W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3372" y="6365590"/>
            <a:ext cx="15805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Display</a:t>
            </a:r>
            <a:r>
              <a:rPr sz="200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Type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86422" y="6426059"/>
            <a:ext cx="84772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TFT-</a:t>
            </a: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LCD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73372" y="6780672"/>
            <a:ext cx="128206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r>
              <a:rPr sz="2000" b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Port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61228" y="6841153"/>
            <a:ext cx="307594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HDMI,S-</a:t>
            </a: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VIDEO,VGA,USB,TV,AV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385568" y="4574489"/>
            <a:ext cx="0" cy="878205"/>
          </a:xfrm>
          <a:custGeom>
            <a:avLst/>
            <a:gdLst/>
            <a:ahLst/>
            <a:cxnLst/>
            <a:rect l="l" t="t" r="r" b="b"/>
            <a:pathLst>
              <a:path h="878204">
                <a:moveTo>
                  <a:pt x="0" y="0"/>
                </a:moveTo>
                <a:lnTo>
                  <a:pt x="0" y="877976"/>
                </a:lnTo>
              </a:path>
            </a:pathLst>
          </a:custGeom>
          <a:ln w="1158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684226" y="4676790"/>
            <a:ext cx="83185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650" i="1" spc="-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TV32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35675" y="5013477"/>
            <a:ext cx="2650490" cy="439420"/>
          </a:xfrm>
          <a:prstGeom prst="rect">
            <a:avLst/>
          </a:prstGeom>
          <a:solidFill>
            <a:srgbClr val="A5CD00"/>
          </a:solidFill>
          <a:ln w="11582">
            <a:solidFill>
              <a:srgbClr val="FFFFFF"/>
            </a:solidFill>
          </a:ln>
        </p:spPr>
        <p:txBody>
          <a:bodyPr vert="horz" wrap="square" lIns="0" tIns="118110" rIns="0" bIns="0" rtlCol="0">
            <a:spAutoFit/>
          </a:bodyPr>
          <a:lstStyle/>
          <a:p>
            <a:pPr marL="924560">
              <a:lnSpc>
                <a:spcPct val="100000"/>
              </a:lnSpc>
              <a:spcBef>
                <a:spcPts val="930"/>
              </a:spcBef>
            </a:pP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32</a:t>
            </a:r>
            <a:r>
              <a:rPr sz="165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inches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20075" y="5554071"/>
            <a:ext cx="76073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DC</a:t>
            </a:r>
            <a:r>
              <a:rPr sz="1650" i="1" spc="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12V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5675" y="5891453"/>
            <a:ext cx="2650490" cy="440690"/>
          </a:xfrm>
          <a:prstGeom prst="rect">
            <a:avLst/>
          </a:prstGeom>
          <a:solidFill>
            <a:srgbClr val="A5CD00"/>
          </a:solidFill>
          <a:ln w="11582">
            <a:solidFill>
              <a:srgbClr val="FFFFFF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80010" algn="ctr">
              <a:lnSpc>
                <a:spcPct val="100000"/>
              </a:lnSpc>
              <a:spcBef>
                <a:spcPts val="80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13W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72971" y="5981353"/>
            <a:ext cx="464184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15W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188301" y="4676790"/>
            <a:ext cx="83185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650" i="1" spc="-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TV43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151826" y="5119912"/>
            <a:ext cx="925194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43</a:t>
            </a:r>
            <a:r>
              <a:rPr sz="165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inches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019573" y="1591741"/>
            <a:ext cx="866775" cy="866775"/>
            <a:chOff x="5019573" y="1591741"/>
            <a:chExt cx="866775" cy="866775"/>
          </a:xfrm>
        </p:grpSpPr>
        <p:sp>
          <p:nvSpPr>
            <p:cNvPr id="49" name="object 49"/>
            <p:cNvSpPr/>
            <p:nvPr/>
          </p:nvSpPr>
          <p:spPr>
            <a:xfrm>
              <a:off x="5019573" y="1591741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433285" y="0"/>
                  </a:moveTo>
                  <a:lnTo>
                    <a:pt x="386073" y="2542"/>
                  </a:lnTo>
                  <a:lnTo>
                    <a:pt x="340333" y="9993"/>
                  </a:lnTo>
                  <a:lnTo>
                    <a:pt x="296330" y="22088"/>
                  </a:lnTo>
                  <a:lnTo>
                    <a:pt x="254329" y="38563"/>
                  </a:lnTo>
                  <a:lnTo>
                    <a:pt x="214594" y="59153"/>
                  </a:lnTo>
                  <a:lnTo>
                    <a:pt x="177389" y="83595"/>
                  </a:lnTo>
                  <a:lnTo>
                    <a:pt x="142978" y="111624"/>
                  </a:lnTo>
                  <a:lnTo>
                    <a:pt x="111625" y="142976"/>
                  </a:lnTo>
                  <a:lnTo>
                    <a:pt x="83596" y="177386"/>
                  </a:lnTo>
                  <a:lnTo>
                    <a:pt x="59154" y="214590"/>
                  </a:lnTo>
                  <a:lnTo>
                    <a:pt x="38563" y="254324"/>
                  </a:lnTo>
                  <a:lnTo>
                    <a:pt x="22088" y="296324"/>
                  </a:lnTo>
                  <a:lnTo>
                    <a:pt x="9993" y="340324"/>
                  </a:lnTo>
                  <a:lnTo>
                    <a:pt x="2542" y="386062"/>
                  </a:lnTo>
                  <a:lnTo>
                    <a:pt x="0" y="433273"/>
                  </a:lnTo>
                  <a:lnTo>
                    <a:pt x="2542" y="480488"/>
                  </a:lnTo>
                  <a:lnTo>
                    <a:pt x="9993" y="526230"/>
                  </a:lnTo>
                  <a:lnTo>
                    <a:pt x="22088" y="570235"/>
                  </a:lnTo>
                  <a:lnTo>
                    <a:pt x="38563" y="612239"/>
                  </a:lnTo>
                  <a:lnTo>
                    <a:pt x="59154" y="651977"/>
                  </a:lnTo>
                  <a:lnTo>
                    <a:pt x="83596" y="689184"/>
                  </a:lnTo>
                  <a:lnTo>
                    <a:pt x="111625" y="723597"/>
                  </a:lnTo>
                  <a:lnTo>
                    <a:pt x="142978" y="754951"/>
                  </a:lnTo>
                  <a:lnTo>
                    <a:pt x="177389" y="782982"/>
                  </a:lnTo>
                  <a:lnTo>
                    <a:pt x="214594" y="807426"/>
                  </a:lnTo>
                  <a:lnTo>
                    <a:pt x="254329" y="828018"/>
                  </a:lnTo>
                  <a:lnTo>
                    <a:pt x="296330" y="844494"/>
                  </a:lnTo>
                  <a:lnTo>
                    <a:pt x="340333" y="856590"/>
                  </a:lnTo>
                  <a:lnTo>
                    <a:pt x="386073" y="864041"/>
                  </a:lnTo>
                  <a:lnTo>
                    <a:pt x="433285" y="866584"/>
                  </a:lnTo>
                  <a:lnTo>
                    <a:pt x="480498" y="864041"/>
                  </a:lnTo>
                  <a:lnTo>
                    <a:pt x="526239" y="856590"/>
                  </a:lnTo>
                  <a:lnTo>
                    <a:pt x="570242" y="844494"/>
                  </a:lnTo>
                  <a:lnTo>
                    <a:pt x="612244" y="828018"/>
                  </a:lnTo>
                  <a:lnTo>
                    <a:pt x="651980" y="807426"/>
                  </a:lnTo>
                  <a:lnTo>
                    <a:pt x="689187" y="782982"/>
                  </a:lnTo>
                  <a:lnTo>
                    <a:pt x="723599" y="754951"/>
                  </a:lnTo>
                  <a:lnTo>
                    <a:pt x="754952" y="723597"/>
                  </a:lnTo>
                  <a:lnTo>
                    <a:pt x="782983" y="689184"/>
                  </a:lnTo>
                  <a:lnTo>
                    <a:pt x="807426" y="651977"/>
                  </a:lnTo>
                  <a:lnTo>
                    <a:pt x="828018" y="612239"/>
                  </a:lnTo>
                  <a:lnTo>
                    <a:pt x="844494" y="570235"/>
                  </a:lnTo>
                  <a:lnTo>
                    <a:pt x="856590" y="526230"/>
                  </a:lnTo>
                  <a:lnTo>
                    <a:pt x="864041" y="480488"/>
                  </a:lnTo>
                  <a:lnTo>
                    <a:pt x="866584" y="433273"/>
                  </a:lnTo>
                  <a:lnTo>
                    <a:pt x="864041" y="386062"/>
                  </a:lnTo>
                  <a:lnTo>
                    <a:pt x="856590" y="340324"/>
                  </a:lnTo>
                  <a:lnTo>
                    <a:pt x="844494" y="296324"/>
                  </a:lnTo>
                  <a:lnTo>
                    <a:pt x="828018" y="254324"/>
                  </a:lnTo>
                  <a:lnTo>
                    <a:pt x="807426" y="214590"/>
                  </a:lnTo>
                  <a:lnTo>
                    <a:pt x="782983" y="177386"/>
                  </a:lnTo>
                  <a:lnTo>
                    <a:pt x="754952" y="142976"/>
                  </a:lnTo>
                  <a:lnTo>
                    <a:pt x="723599" y="111624"/>
                  </a:lnTo>
                  <a:lnTo>
                    <a:pt x="689187" y="83595"/>
                  </a:lnTo>
                  <a:lnTo>
                    <a:pt x="651980" y="59153"/>
                  </a:lnTo>
                  <a:lnTo>
                    <a:pt x="612244" y="38563"/>
                  </a:lnTo>
                  <a:lnTo>
                    <a:pt x="570242" y="22088"/>
                  </a:lnTo>
                  <a:lnTo>
                    <a:pt x="526239" y="9993"/>
                  </a:lnTo>
                  <a:lnTo>
                    <a:pt x="480498" y="2542"/>
                  </a:lnTo>
                  <a:lnTo>
                    <a:pt x="43328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228120" y="1811705"/>
              <a:ext cx="424180" cy="476884"/>
            </a:xfrm>
            <a:custGeom>
              <a:avLst/>
              <a:gdLst/>
              <a:ahLst/>
              <a:cxnLst/>
              <a:rect l="l" t="t" r="r" b="b"/>
              <a:pathLst>
                <a:path w="424179" h="476885">
                  <a:moveTo>
                    <a:pt x="327139" y="191477"/>
                  </a:moveTo>
                  <a:lnTo>
                    <a:pt x="209753" y="191477"/>
                  </a:lnTo>
                  <a:lnTo>
                    <a:pt x="262585" y="85813"/>
                  </a:lnTo>
                  <a:lnTo>
                    <a:pt x="68922" y="238353"/>
                  </a:lnTo>
                  <a:lnTo>
                    <a:pt x="186309" y="238353"/>
                  </a:lnTo>
                  <a:lnTo>
                    <a:pt x="133477" y="344030"/>
                  </a:lnTo>
                  <a:lnTo>
                    <a:pt x="327139" y="191477"/>
                  </a:lnTo>
                  <a:close/>
                </a:path>
                <a:path w="424179" h="476885">
                  <a:moveTo>
                    <a:pt x="423672" y="26416"/>
                  </a:moveTo>
                  <a:lnTo>
                    <a:pt x="423379" y="25031"/>
                  </a:lnTo>
                  <a:lnTo>
                    <a:pt x="421601" y="16179"/>
                  </a:lnTo>
                  <a:lnTo>
                    <a:pt x="415963" y="7797"/>
                  </a:lnTo>
                  <a:lnTo>
                    <a:pt x="407606" y="2133"/>
                  </a:lnTo>
                  <a:lnTo>
                    <a:pt x="407797" y="2133"/>
                  </a:lnTo>
                  <a:lnTo>
                    <a:pt x="401027" y="774"/>
                  </a:lnTo>
                  <a:lnTo>
                    <a:pt x="401027" y="48475"/>
                  </a:lnTo>
                  <a:lnTo>
                    <a:pt x="400227" y="377393"/>
                  </a:lnTo>
                  <a:lnTo>
                    <a:pt x="398691" y="386588"/>
                  </a:lnTo>
                  <a:lnTo>
                    <a:pt x="393928" y="394195"/>
                  </a:lnTo>
                  <a:lnTo>
                    <a:pt x="386651" y="399478"/>
                  </a:lnTo>
                  <a:lnTo>
                    <a:pt x="377609" y="401624"/>
                  </a:lnTo>
                  <a:lnTo>
                    <a:pt x="47066" y="401624"/>
                  </a:lnTo>
                  <a:lnTo>
                    <a:pt x="37934" y="399872"/>
                  </a:lnTo>
                  <a:lnTo>
                    <a:pt x="30441" y="394919"/>
                  </a:lnTo>
                  <a:lnTo>
                    <a:pt x="25349" y="387515"/>
                  </a:lnTo>
                  <a:lnTo>
                    <a:pt x="23418" y="378409"/>
                  </a:lnTo>
                  <a:lnTo>
                    <a:pt x="23469" y="48272"/>
                  </a:lnTo>
                  <a:lnTo>
                    <a:pt x="377393" y="25031"/>
                  </a:lnTo>
                  <a:lnTo>
                    <a:pt x="386638" y="26873"/>
                  </a:lnTo>
                  <a:lnTo>
                    <a:pt x="394017" y="31762"/>
                  </a:lnTo>
                  <a:lnTo>
                    <a:pt x="399097" y="39166"/>
                  </a:lnTo>
                  <a:lnTo>
                    <a:pt x="401015" y="48272"/>
                  </a:lnTo>
                  <a:lnTo>
                    <a:pt x="401027" y="48475"/>
                  </a:lnTo>
                  <a:lnTo>
                    <a:pt x="401027" y="774"/>
                  </a:lnTo>
                  <a:lnTo>
                    <a:pt x="397256" y="0"/>
                  </a:lnTo>
                  <a:lnTo>
                    <a:pt x="26416" y="0"/>
                  </a:lnTo>
                  <a:lnTo>
                    <a:pt x="16167" y="2133"/>
                  </a:lnTo>
                  <a:lnTo>
                    <a:pt x="7785" y="7797"/>
                  </a:lnTo>
                  <a:lnTo>
                    <a:pt x="2120" y="16179"/>
                  </a:lnTo>
                  <a:lnTo>
                    <a:pt x="0" y="26416"/>
                  </a:lnTo>
                  <a:lnTo>
                    <a:pt x="76" y="397662"/>
                  </a:lnTo>
                  <a:lnTo>
                    <a:pt x="2070" y="407543"/>
                  </a:lnTo>
                  <a:lnTo>
                    <a:pt x="7734" y="415937"/>
                  </a:lnTo>
                  <a:lnTo>
                    <a:pt x="16268" y="421703"/>
                  </a:lnTo>
                  <a:lnTo>
                    <a:pt x="16598" y="421703"/>
                  </a:lnTo>
                  <a:lnTo>
                    <a:pt x="26416" y="423672"/>
                  </a:lnTo>
                  <a:lnTo>
                    <a:pt x="66141" y="423672"/>
                  </a:lnTo>
                  <a:lnTo>
                    <a:pt x="66141" y="476707"/>
                  </a:lnTo>
                  <a:lnTo>
                    <a:pt x="119176" y="476707"/>
                  </a:lnTo>
                  <a:lnTo>
                    <a:pt x="119176" y="423672"/>
                  </a:lnTo>
                  <a:lnTo>
                    <a:pt x="186512" y="423672"/>
                  </a:lnTo>
                  <a:lnTo>
                    <a:pt x="186512" y="476707"/>
                  </a:lnTo>
                  <a:lnTo>
                    <a:pt x="240144" y="476707"/>
                  </a:lnTo>
                  <a:lnTo>
                    <a:pt x="240144" y="423672"/>
                  </a:lnTo>
                  <a:lnTo>
                    <a:pt x="304495" y="423672"/>
                  </a:lnTo>
                  <a:lnTo>
                    <a:pt x="304495" y="476707"/>
                  </a:lnTo>
                  <a:lnTo>
                    <a:pt x="357530" y="476707"/>
                  </a:lnTo>
                  <a:lnTo>
                    <a:pt x="357530" y="423672"/>
                  </a:lnTo>
                  <a:lnTo>
                    <a:pt x="397256" y="423672"/>
                  </a:lnTo>
                  <a:lnTo>
                    <a:pt x="407466" y="421703"/>
                  </a:lnTo>
                  <a:lnTo>
                    <a:pt x="415848" y="416140"/>
                  </a:lnTo>
                  <a:lnTo>
                    <a:pt x="421525" y="407860"/>
                  </a:lnTo>
                  <a:lnTo>
                    <a:pt x="422833" y="401624"/>
                  </a:lnTo>
                  <a:lnTo>
                    <a:pt x="423672" y="397662"/>
                  </a:lnTo>
                  <a:lnTo>
                    <a:pt x="423672" y="26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5991682" y="1793145"/>
            <a:ext cx="108331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Low</a:t>
            </a:r>
            <a:r>
              <a:rPr sz="140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consumption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9509"/>
            <a:ext cx="5140236" cy="41893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" y="0"/>
            <a:ext cx="5227955" cy="513080"/>
          </a:xfrm>
          <a:custGeom>
            <a:avLst/>
            <a:gdLst/>
            <a:ahLst/>
            <a:cxnLst/>
            <a:rect l="l" t="t" r="r" b="b"/>
            <a:pathLst>
              <a:path w="5227955" h="513080">
                <a:moveTo>
                  <a:pt x="5129009" y="0"/>
                </a:moveTo>
                <a:lnTo>
                  <a:pt x="0" y="0"/>
                </a:lnTo>
                <a:lnTo>
                  <a:pt x="0" y="512902"/>
                </a:lnTo>
                <a:lnTo>
                  <a:pt x="5129009" y="512902"/>
                </a:lnTo>
                <a:lnTo>
                  <a:pt x="5167472" y="505409"/>
                </a:lnTo>
                <a:lnTo>
                  <a:pt x="5198883" y="484978"/>
                </a:lnTo>
                <a:lnTo>
                  <a:pt x="5220061" y="454673"/>
                </a:lnTo>
                <a:lnTo>
                  <a:pt x="5227828" y="417563"/>
                </a:lnTo>
                <a:lnTo>
                  <a:pt x="5227828" y="95326"/>
                </a:lnTo>
                <a:lnTo>
                  <a:pt x="5220061" y="58223"/>
                </a:lnTo>
                <a:lnTo>
                  <a:pt x="5198883" y="27922"/>
                </a:lnTo>
                <a:lnTo>
                  <a:pt x="5167472" y="7492"/>
                </a:lnTo>
                <a:lnTo>
                  <a:pt x="5129009" y="0"/>
                </a:lnTo>
                <a:close/>
              </a:path>
            </a:pathLst>
          </a:custGeom>
          <a:solidFill>
            <a:srgbClr val="E8C2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693094"/>
            <a:ext cx="11153140" cy="2499995"/>
          </a:xfrm>
          <a:custGeom>
            <a:avLst/>
            <a:gdLst/>
            <a:ahLst/>
            <a:cxnLst/>
            <a:rect l="l" t="t" r="r" b="b"/>
            <a:pathLst>
              <a:path w="11153140" h="2499995">
                <a:moveTo>
                  <a:pt x="11152860" y="0"/>
                </a:moveTo>
                <a:lnTo>
                  <a:pt x="0" y="0"/>
                </a:lnTo>
                <a:lnTo>
                  <a:pt x="0" y="2499779"/>
                </a:lnTo>
                <a:lnTo>
                  <a:pt x="11152860" y="2499779"/>
                </a:lnTo>
                <a:lnTo>
                  <a:pt x="11152860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935978" y="5190392"/>
            <a:ext cx="6159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5V/1A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" y="4693094"/>
            <a:ext cx="11160125" cy="2499995"/>
            <a:chOff x="3" y="4693094"/>
            <a:chExt cx="11160125" cy="2499995"/>
          </a:xfrm>
        </p:grpSpPr>
        <p:sp>
          <p:nvSpPr>
            <p:cNvPr id="6" name="object 6"/>
            <p:cNvSpPr/>
            <p:nvPr/>
          </p:nvSpPr>
          <p:spPr>
            <a:xfrm>
              <a:off x="3308032" y="4693094"/>
              <a:ext cx="0" cy="2499995"/>
            </a:xfrm>
            <a:custGeom>
              <a:avLst/>
              <a:gdLst/>
              <a:ahLst/>
              <a:cxnLst/>
              <a:rect l="l" t="t" r="r" b="b"/>
              <a:pathLst>
                <a:path h="2499995">
                  <a:moveTo>
                    <a:pt x="0" y="0"/>
                  </a:moveTo>
                  <a:lnTo>
                    <a:pt x="0" y="2499779"/>
                  </a:lnTo>
                </a:path>
              </a:pathLst>
            </a:custGeom>
            <a:ln w="111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" y="5124119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88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" y="5537873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88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" y="5951623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88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" y="636537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88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" y="6779133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883" y="0"/>
                  </a:lnTo>
                </a:path>
              </a:pathLst>
            </a:custGeom>
            <a:ln w="115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100"/>
              </a:spcBef>
            </a:pPr>
            <a:r>
              <a:rPr sz="2450" dirty="0"/>
              <a:t>SOLAR</a:t>
            </a:r>
            <a:r>
              <a:rPr sz="2450" spc="315" dirty="0"/>
              <a:t> </a:t>
            </a:r>
            <a:r>
              <a:rPr sz="2450" spc="75" dirty="0"/>
              <a:t>HAIR</a:t>
            </a:r>
            <a:r>
              <a:rPr sz="2450" spc="315" dirty="0"/>
              <a:t> </a:t>
            </a:r>
            <a:r>
              <a:rPr sz="2450" spc="-10" dirty="0"/>
              <a:t>CLIPPER</a:t>
            </a:r>
            <a:endParaRPr sz="2450"/>
          </a:p>
        </p:txBody>
      </p:sp>
      <p:sp>
        <p:nvSpPr>
          <p:cNvPr id="13" name="object 13"/>
          <p:cNvSpPr txBox="1"/>
          <p:nvPr/>
        </p:nvSpPr>
        <p:spPr>
          <a:xfrm>
            <a:off x="488193" y="4732293"/>
            <a:ext cx="130746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950" b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193" y="5169003"/>
            <a:ext cx="1670050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r>
              <a:rPr sz="1950" b="1" spc="2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Voltage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8193" y="5595207"/>
            <a:ext cx="204787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950" b="1" spc="3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8193" y="5981393"/>
            <a:ext cx="2221230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950" b="1" spc="-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1950" b="1" spc="-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41693" y="4788729"/>
            <a:ext cx="120459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Barber01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79394" y="5640048"/>
            <a:ext cx="272923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Li-ion</a:t>
            </a:r>
            <a:r>
              <a:rPr sz="1600" i="1" spc="1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3.7V/2000mAh(7.4Wh)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64897" y="6035830"/>
            <a:ext cx="34036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3W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8199" y="6401868"/>
            <a:ext cx="177228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r>
              <a:rPr sz="1950" b="1" spc="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05142" y="6456224"/>
            <a:ext cx="47752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5-</a:t>
            </a:r>
            <a:r>
              <a:rPr sz="16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7H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8199" y="6785311"/>
            <a:ext cx="1138555" cy="3257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Run</a:t>
            </a:r>
            <a:r>
              <a:rPr sz="1950" b="1" spc="-1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Time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17766" y="6839680"/>
            <a:ext cx="65278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3-</a:t>
            </a:r>
            <a:r>
              <a:rPr sz="16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3.5H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88558" y="1670055"/>
            <a:ext cx="12109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most</a:t>
            </a:r>
            <a:r>
              <a:rPr sz="1400" i="1" spc="1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powerful </a:t>
            </a:r>
            <a:r>
              <a:rPr sz="14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motor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88558" y="3078641"/>
            <a:ext cx="137985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adjustable</a:t>
            </a:r>
            <a:r>
              <a:rPr sz="1400" i="1" spc="2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blade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40471" y="1670055"/>
            <a:ext cx="1426845" cy="48323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140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Hours</a:t>
            </a:r>
            <a:r>
              <a:rPr sz="1400" i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charging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180</a:t>
            </a:r>
            <a:r>
              <a:rPr sz="1400" i="1" spc="1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minutes</a:t>
            </a:r>
            <a:r>
              <a:rPr sz="1400" i="1" spc="114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use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40471" y="3078641"/>
            <a:ext cx="112077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Li-ion</a:t>
            </a:r>
            <a:r>
              <a:rPr sz="1400" i="1" spc="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415762" y="1873072"/>
            <a:ext cx="69202" cy="6920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7862328" y="1474394"/>
            <a:ext cx="859790" cy="859790"/>
            <a:chOff x="7862328" y="1474394"/>
            <a:chExt cx="859790" cy="859790"/>
          </a:xfrm>
        </p:grpSpPr>
        <p:sp>
          <p:nvSpPr>
            <p:cNvPr id="30" name="object 30"/>
            <p:cNvSpPr/>
            <p:nvPr/>
          </p:nvSpPr>
          <p:spPr>
            <a:xfrm>
              <a:off x="7862328" y="1474394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>
                  <a:moveTo>
                    <a:pt x="429869" y="0"/>
                  </a:moveTo>
                  <a:lnTo>
                    <a:pt x="383027" y="2522"/>
                  </a:lnTo>
                  <a:lnTo>
                    <a:pt x="337647" y="9914"/>
                  </a:lnTo>
                  <a:lnTo>
                    <a:pt x="293991" y="21915"/>
                  </a:lnTo>
                  <a:lnTo>
                    <a:pt x="252321" y="38260"/>
                  </a:lnTo>
                  <a:lnTo>
                    <a:pt x="212899" y="58690"/>
                  </a:lnTo>
                  <a:lnTo>
                    <a:pt x="175987" y="82941"/>
                  </a:lnTo>
                  <a:lnTo>
                    <a:pt x="141847" y="110751"/>
                  </a:lnTo>
                  <a:lnTo>
                    <a:pt x="110743" y="141858"/>
                  </a:lnTo>
                  <a:lnTo>
                    <a:pt x="82935" y="176000"/>
                  </a:lnTo>
                  <a:lnTo>
                    <a:pt x="58686" y="212915"/>
                  </a:lnTo>
                  <a:lnTo>
                    <a:pt x="38258" y="252341"/>
                  </a:lnTo>
                  <a:lnTo>
                    <a:pt x="21913" y="294015"/>
                  </a:lnTo>
                  <a:lnTo>
                    <a:pt x="9914" y="337676"/>
                  </a:lnTo>
                  <a:lnTo>
                    <a:pt x="2522" y="383060"/>
                  </a:lnTo>
                  <a:lnTo>
                    <a:pt x="0" y="429907"/>
                  </a:lnTo>
                  <a:lnTo>
                    <a:pt x="2522" y="476745"/>
                  </a:lnTo>
                  <a:lnTo>
                    <a:pt x="9914" y="522122"/>
                  </a:lnTo>
                  <a:lnTo>
                    <a:pt x="21913" y="565777"/>
                  </a:lnTo>
                  <a:lnTo>
                    <a:pt x="38258" y="607447"/>
                  </a:lnTo>
                  <a:lnTo>
                    <a:pt x="58686" y="646870"/>
                  </a:lnTo>
                  <a:lnTo>
                    <a:pt x="82935" y="683783"/>
                  </a:lnTo>
                  <a:lnTo>
                    <a:pt x="110743" y="717924"/>
                  </a:lnTo>
                  <a:lnTo>
                    <a:pt x="141847" y="749032"/>
                  </a:lnTo>
                  <a:lnTo>
                    <a:pt x="175987" y="776842"/>
                  </a:lnTo>
                  <a:lnTo>
                    <a:pt x="212899" y="801094"/>
                  </a:lnTo>
                  <a:lnTo>
                    <a:pt x="252321" y="821525"/>
                  </a:lnTo>
                  <a:lnTo>
                    <a:pt x="293991" y="837872"/>
                  </a:lnTo>
                  <a:lnTo>
                    <a:pt x="337647" y="849874"/>
                  </a:lnTo>
                  <a:lnTo>
                    <a:pt x="383027" y="857267"/>
                  </a:lnTo>
                  <a:lnTo>
                    <a:pt x="429869" y="859790"/>
                  </a:lnTo>
                  <a:lnTo>
                    <a:pt x="476711" y="857267"/>
                  </a:lnTo>
                  <a:lnTo>
                    <a:pt x="522092" y="849874"/>
                  </a:lnTo>
                  <a:lnTo>
                    <a:pt x="565750" y="837872"/>
                  </a:lnTo>
                  <a:lnTo>
                    <a:pt x="607422" y="821525"/>
                  </a:lnTo>
                  <a:lnTo>
                    <a:pt x="646846" y="801094"/>
                  </a:lnTo>
                  <a:lnTo>
                    <a:pt x="683760" y="776842"/>
                  </a:lnTo>
                  <a:lnTo>
                    <a:pt x="717902" y="749032"/>
                  </a:lnTo>
                  <a:lnTo>
                    <a:pt x="749009" y="717924"/>
                  </a:lnTo>
                  <a:lnTo>
                    <a:pt x="776820" y="683783"/>
                  </a:lnTo>
                  <a:lnTo>
                    <a:pt x="801071" y="646870"/>
                  </a:lnTo>
                  <a:lnTo>
                    <a:pt x="821501" y="607447"/>
                  </a:lnTo>
                  <a:lnTo>
                    <a:pt x="837848" y="565777"/>
                  </a:lnTo>
                  <a:lnTo>
                    <a:pt x="849849" y="522122"/>
                  </a:lnTo>
                  <a:lnTo>
                    <a:pt x="857242" y="476745"/>
                  </a:lnTo>
                  <a:lnTo>
                    <a:pt x="859764" y="429907"/>
                  </a:lnTo>
                  <a:lnTo>
                    <a:pt x="856121" y="373674"/>
                  </a:lnTo>
                  <a:lnTo>
                    <a:pt x="845496" y="319638"/>
                  </a:lnTo>
                  <a:lnTo>
                    <a:pt x="828346" y="268257"/>
                  </a:lnTo>
                  <a:lnTo>
                    <a:pt x="805129" y="219989"/>
                  </a:lnTo>
                  <a:lnTo>
                    <a:pt x="778187" y="177872"/>
                  </a:lnTo>
                  <a:lnTo>
                    <a:pt x="746671" y="139287"/>
                  </a:lnTo>
                  <a:lnTo>
                    <a:pt x="710961" y="104614"/>
                  </a:lnTo>
                  <a:lnTo>
                    <a:pt x="671435" y="74232"/>
                  </a:lnTo>
                  <a:lnTo>
                    <a:pt x="628474" y="48522"/>
                  </a:lnTo>
                  <a:lnTo>
                    <a:pt x="582457" y="27863"/>
                  </a:lnTo>
                  <a:lnTo>
                    <a:pt x="533764" y="12637"/>
                  </a:lnTo>
                  <a:lnTo>
                    <a:pt x="482775" y="3222"/>
                  </a:lnTo>
                  <a:lnTo>
                    <a:pt x="42986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0778" y="1770697"/>
              <a:ext cx="228447" cy="20854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994243" y="1865007"/>
              <a:ext cx="313055" cy="173355"/>
            </a:xfrm>
            <a:custGeom>
              <a:avLst/>
              <a:gdLst/>
              <a:ahLst/>
              <a:cxnLst/>
              <a:rect l="l" t="t" r="r" b="b"/>
              <a:pathLst>
                <a:path w="313054" h="173355">
                  <a:moveTo>
                    <a:pt x="286325" y="0"/>
                  </a:moveTo>
                  <a:lnTo>
                    <a:pt x="252971" y="6610"/>
                  </a:lnTo>
                  <a:lnTo>
                    <a:pt x="209549" y="30756"/>
                  </a:lnTo>
                  <a:lnTo>
                    <a:pt x="164706" y="82981"/>
                  </a:lnTo>
                  <a:lnTo>
                    <a:pt x="130524" y="127768"/>
                  </a:lnTo>
                  <a:lnTo>
                    <a:pt x="98045" y="146389"/>
                  </a:lnTo>
                  <a:lnTo>
                    <a:pt x="62359" y="145461"/>
                  </a:lnTo>
                  <a:lnTo>
                    <a:pt x="18554" y="131597"/>
                  </a:lnTo>
                  <a:lnTo>
                    <a:pt x="12026" y="129209"/>
                  </a:lnTo>
                  <a:lnTo>
                    <a:pt x="4825" y="132588"/>
                  </a:lnTo>
                  <a:lnTo>
                    <a:pt x="0" y="145656"/>
                  </a:lnTo>
                  <a:lnTo>
                    <a:pt x="3352" y="152895"/>
                  </a:lnTo>
                  <a:lnTo>
                    <a:pt x="29811" y="162267"/>
                  </a:lnTo>
                  <a:lnTo>
                    <a:pt x="48591" y="167820"/>
                  </a:lnTo>
                  <a:lnTo>
                    <a:pt x="66421" y="171502"/>
                  </a:lnTo>
                  <a:lnTo>
                    <a:pt x="83477" y="172872"/>
                  </a:lnTo>
                  <a:lnTo>
                    <a:pt x="109609" y="169119"/>
                  </a:lnTo>
                  <a:lnTo>
                    <a:pt x="134954" y="156325"/>
                  </a:lnTo>
                  <a:lnTo>
                    <a:pt x="160259" y="132619"/>
                  </a:lnTo>
                  <a:lnTo>
                    <a:pt x="186270" y="96126"/>
                  </a:lnTo>
                  <a:lnTo>
                    <a:pt x="223398" y="52019"/>
                  </a:lnTo>
                  <a:lnTo>
                    <a:pt x="258721" y="31264"/>
                  </a:lnTo>
                  <a:lnTo>
                    <a:pt x="285590" y="25238"/>
                  </a:lnTo>
                  <a:lnTo>
                    <a:pt x="297357" y="25323"/>
                  </a:lnTo>
                  <a:lnTo>
                    <a:pt x="304190" y="26263"/>
                  </a:lnTo>
                  <a:lnTo>
                    <a:pt x="310578" y="21526"/>
                  </a:lnTo>
                  <a:lnTo>
                    <a:pt x="312623" y="7785"/>
                  </a:lnTo>
                  <a:lnTo>
                    <a:pt x="307835" y="1384"/>
                  </a:lnTo>
                  <a:lnTo>
                    <a:pt x="300964" y="381"/>
                  </a:lnTo>
                  <a:lnTo>
                    <a:pt x="286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3984" y="3368929"/>
            <a:ext cx="211747" cy="102069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47425" y="512915"/>
            <a:ext cx="5826760" cy="4321175"/>
            <a:chOff x="47425" y="512915"/>
            <a:chExt cx="5826760" cy="4321175"/>
          </a:xfrm>
        </p:grpSpPr>
        <p:sp>
          <p:nvSpPr>
            <p:cNvPr id="35" name="object 35"/>
            <p:cNvSpPr/>
            <p:nvPr/>
          </p:nvSpPr>
          <p:spPr>
            <a:xfrm>
              <a:off x="5001590" y="1467536"/>
              <a:ext cx="860425" cy="859790"/>
            </a:xfrm>
            <a:custGeom>
              <a:avLst/>
              <a:gdLst/>
              <a:ahLst/>
              <a:cxnLst/>
              <a:rect l="l" t="t" r="r" b="b"/>
              <a:pathLst>
                <a:path w="860425" h="859789">
                  <a:moveTo>
                    <a:pt x="429907" y="0"/>
                  </a:moveTo>
                  <a:lnTo>
                    <a:pt x="383065" y="2522"/>
                  </a:lnTo>
                  <a:lnTo>
                    <a:pt x="337683" y="9914"/>
                  </a:lnTo>
                  <a:lnTo>
                    <a:pt x="294025" y="21914"/>
                  </a:lnTo>
                  <a:lnTo>
                    <a:pt x="252352" y="38260"/>
                  </a:lnTo>
                  <a:lnTo>
                    <a:pt x="212927" y="58689"/>
                  </a:lnTo>
                  <a:lnTo>
                    <a:pt x="176011" y="82939"/>
                  </a:lnTo>
                  <a:lnTo>
                    <a:pt x="141868" y="110748"/>
                  </a:lnTo>
                  <a:lnTo>
                    <a:pt x="110760" y="141854"/>
                  </a:lnTo>
                  <a:lnTo>
                    <a:pt x="82948" y="175995"/>
                  </a:lnTo>
                  <a:lnTo>
                    <a:pt x="58696" y="212908"/>
                  </a:lnTo>
                  <a:lnTo>
                    <a:pt x="38264" y="252331"/>
                  </a:lnTo>
                  <a:lnTo>
                    <a:pt x="21917" y="294002"/>
                  </a:lnTo>
                  <a:lnTo>
                    <a:pt x="9915" y="337659"/>
                  </a:lnTo>
                  <a:lnTo>
                    <a:pt x="2522" y="383040"/>
                  </a:lnTo>
                  <a:lnTo>
                    <a:pt x="0" y="429882"/>
                  </a:lnTo>
                  <a:lnTo>
                    <a:pt x="2522" y="476726"/>
                  </a:lnTo>
                  <a:lnTo>
                    <a:pt x="9915" y="522109"/>
                  </a:lnTo>
                  <a:lnTo>
                    <a:pt x="21917" y="565769"/>
                  </a:lnTo>
                  <a:lnTo>
                    <a:pt x="38264" y="607442"/>
                  </a:lnTo>
                  <a:lnTo>
                    <a:pt x="58696" y="646868"/>
                  </a:lnTo>
                  <a:lnTo>
                    <a:pt x="82948" y="683783"/>
                  </a:lnTo>
                  <a:lnTo>
                    <a:pt x="110760" y="717926"/>
                  </a:lnTo>
                  <a:lnTo>
                    <a:pt x="141868" y="749034"/>
                  </a:lnTo>
                  <a:lnTo>
                    <a:pt x="176011" y="776844"/>
                  </a:lnTo>
                  <a:lnTo>
                    <a:pt x="212927" y="801096"/>
                  </a:lnTo>
                  <a:lnTo>
                    <a:pt x="252352" y="821527"/>
                  </a:lnTo>
                  <a:lnTo>
                    <a:pt x="294025" y="837873"/>
                  </a:lnTo>
                  <a:lnTo>
                    <a:pt x="337683" y="849874"/>
                  </a:lnTo>
                  <a:lnTo>
                    <a:pt x="383065" y="857267"/>
                  </a:lnTo>
                  <a:lnTo>
                    <a:pt x="429907" y="859789"/>
                  </a:lnTo>
                  <a:lnTo>
                    <a:pt x="476747" y="857267"/>
                  </a:lnTo>
                  <a:lnTo>
                    <a:pt x="522128" y="849874"/>
                  </a:lnTo>
                  <a:lnTo>
                    <a:pt x="565786" y="837873"/>
                  </a:lnTo>
                  <a:lnTo>
                    <a:pt x="607459" y="821527"/>
                  </a:lnTo>
                  <a:lnTo>
                    <a:pt x="646885" y="801096"/>
                  </a:lnTo>
                  <a:lnTo>
                    <a:pt x="683802" y="776844"/>
                  </a:lnTo>
                  <a:lnTo>
                    <a:pt x="717947" y="749034"/>
                  </a:lnTo>
                  <a:lnTo>
                    <a:pt x="749057" y="717926"/>
                  </a:lnTo>
                  <a:lnTo>
                    <a:pt x="776871" y="683783"/>
                  </a:lnTo>
                  <a:lnTo>
                    <a:pt x="801125" y="646868"/>
                  </a:lnTo>
                  <a:lnTo>
                    <a:pt x="821558" y="607442"/>
                  </a:lnTo>
                  <a:lnTo>
                    <a:pt x="837908" y="565769"/>
                  </a:lnTo>
                  <a:lnTo>
                    <a:pt x="849910" y="522109"/>
                  </a:lnTo>
                  <a:lnTo>
                    <a:pt x="857305" y="476726"/>
                  </a:lnTo>
                  <a:lnTo>
                    <a:pt x="859828" y="429882"/>
                  </a:lnTo>
                  <a:lnTo>
                    <a:pt x="857305" y="383040"/>
                  </a:lnTo>
                  <a:lnTo>
                    <a:pt x="849910" y="337659"/>
                  </a:lnTo>
                  <a:lnTo>
                    <a:pt x="837908" y="294002"/>
                  </a:lnTo>
                  <a:lnTo>
                    <a:pt x="821558" y="252331"/>
                  </a:lnTo>
                  <a:lnTo>
                    <a:pt x="801125" y="212908"/>
                  </a:lnTo>
                  <a:lnTo>
                    <a:pt x="776871" y="175995"/>
                  </a:lnTo>
                  <a:lnTo>
                    <a:pt x="749057" y="141854"/>
                  </a:lnTo>
                  <a:lnTo>
                    <a:pt x="717947" y="110748"/>
                  </a:lnTo>
                  <a:lnTo>
                    <a:pt x="683802" y="82939"/>
                  </a:lnTo>
                  <a:lnTo>
                    <a:pt x="646885" y="58689"/>
                  </a:lnTo>
                  <a:lnTo>
                    <a:pt x="607459" y="38260"/>
                  </a:lnTo>
                  <a:lnTo>
                    <a:pt x="565786" y="21914"/>
                  </a:lnTo>
                  <a:lnTo>
                    <a:pt x="522128" y="9914"/>
                  </a:lnTo>
                  <a:lnTo>
                    <a:pt x="476747" y="2522"/>
                  </a:lnTo>
                  <a:lnTo>
                    <a:pt x="42990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142471" y="1741119"/>
              <a:ext cx="578485" cy="269875"/>
            </a:xfrm>
            <a:custGeom>
              <a:avLst/>
              <a:gdLst/>
              <a:ahLst/>
              <a:cxnLst/>
              <a:rect l="l" t="t" r="r" b="b"/>
              <a:pathLst>
                <a:path w="578485" h="269875">
                  <a:moveTo>
                    <a:pt x="45491" y="119519"/>
                  </a:moveTo>
                  <a:lnTo>
                    <a:pt x="43751" y="110756"/>
                  </a:lnTo>
                  <a:lnTo>
                    <a:pt x="38963" y="103581"/>
                  </a:lnTo>
                  <a:lnTo>
                    <a:pt x="31826" y="98742"/>
                  </a:lnTo>
                  <a:lnTo>
                    <a:pt x="23075" y="96939"/>
                  </a:lnTo>
                  <a:lnTo>
                    <a:pt x="14325" y="98691"/>
                  </a:lnTo>
                  <a:lnTo>
                    <a:pt x="7150" y="103479"/>
                  </a:lnTo>
                  <a:lnTo>
                    <a:pt x="2286" y="110604"/>
                  </a:lnTo>
                  <a:lnTo>
                    <a:pt x="482" y="119329"/>
                  </a:lnTo>
                  <a:lnTo>
                    <a:pt x="0" y="246214"/>
                  </a:lnTo>
                  <a:lnTo>
                    <a:pt x="1739" y="254977"/>
                  </a:lnTo>
                  <a:lnTo>
                    <a:pt x="6540" y="262140"/>
                  </a:lnTo>
                  <a:lnTo>
                    <a:pt x="13677" y="266979"/>
                  </a:lnTo>
                  <a:lnTo>
                    <a:pt x="22428" y="268770"/>
                  </a:lnTo>
                  <a:lnTo>
                    <a:pt x="31178" y="267068"/>
                  </a:lnTo>
                  <a:lnTo>
                    <a:pt x="38341" y="262293"/>
                  </a:lnTo>
                  <a:lnTo>
                    <a:pt x="43192" y="255155"/>
                  </a:lnTo>
                  <a:lnTo>
                    <a:pt x="45008" y="246405"/>
                  </a:lnTo>
                  <a:lnTo>
                    <a:pt x="45491" y="119519"/>
                  </a:lnTo>
                  <a:close/>
                </a:path>
                <a:path w="578485" h="269875">
                  <a:moveTo>
                    <a:pt x="118287" y="82727"/>
                  </a:moveTo>
                  <a:lnTo>
                    <a:pt x="116560" y="73990"/>
                  </a:lnTo>
                  <a:lnTo>
                    <a:pt x="111772" y="66814"/>
                  </a:lnTo>
                  <a:lnTo>
                    <a:pt x="104648" y="61976"/>
                  </a:lnTo>
                  <a:lnTo>
                    <a:pt x="95910" y="60159"/>
                  </a:lnTo>
                  <a:lnTo>
                    <a:pt x="87134" y="61899"/>
                  </a:lnTo>
                  <a:lnTo>
                    <a:pt x="79971" y="66700"/>
                  </a:lnTo>
                  <a:lnTo>
                    <a:pt x="75120" y="73825"/>
                  </a:lnTo>
                  <a:lnTo>
                    <a:pt x="73342" y="82562"/>
                  </a:lnTo>
                  <a:lnTo>
                    <a:pt x="72694" y="246507"/>
                  </a:lnTo>
                  <a:lnTo>
                    <a:pt x="74422" y="255282"/>
                  </a:lnTo>
                  <a:lnTo>
                    <a:pt x="79209" y="262445"/>
                  </a:lnTo>
                  <a:lnTo>
                    <a:pt x="86347" y="267296"/>
                  </a:lnTo>
                  <a:lnTo>
                    <a:pt x="95110" y="269100"/>
                  </a:lnTo>
                  <a:lnTo>
                    <a:pt x="103847" y="267373"/>
                  </a:lnTo>
                  <a:lnTo>
                    <a:pt x="111010" y="262572"/>
                  </a:lnTo>
                  <a:lnTo>
                    <a:pt x="115862" y="255435"/>
                  </a:lnTo>
                  <a:lnTo>
                    <a:pt x="117678" y="246672"/>
                  </a:lnTo>
                  <a:lnTo>
                    <a:pt x="118287" y="82727"/>
                  </a:lnTo>
                  <a:close/>
                </a:path>
                <a:path w="578485" h="269875">
                  <a:moveTo>
                    <a:pt x="191084" y="52489"/>
                  </a:moveTo>
                  <a:lnTo>
                    <a:pt x="189331" y="43980"/>
                  </a:lnTo>
                  <a:lnTo>
                    <a:pt x="184543" y="37007"/>
                  </a:lnTo>
                  <a:lnTo>
                    <a:pt x="177419" y="32283"/>
                  </a:lnTo>
                  <a:lnTo>
                    <a:pt x="168681" y="30518"/>
                  </a:lnTo>
                  <a:lnTo>
                    <a:pt x="159905" y="32207"/>
                  </a:lnTo>
                  <a:lnTo>
                    <a:pt x="152742" y="36868"/>
                  </a:lnTo>
                  <a:lnTo>
                    <a:pt x="147904" y="43802"/>
                  </a:lnTo>
                  <a:lnTo>
                    <a:pt x="146113" y="52298"/>
                  </a:lnTo>
                  <a:lnTo>
                    <a:pt x="145364" y="247446"/>
                  </a:lnTo>
                  <a:lnTo>
                    <a:pt x="147091" y="255955"/>
                  </a:lnTo>
                  <a:lnTo>
                    <a:pt x="151879" y="262915"/>
                  </a:lnTo>
                  <a:lnTo>
                    <a:pt x="159016" y="267627"/>
                  </a:lnTo>
                  <a:lnTo>
                    <a:pt x="167779" y="269379"/>
                  </a:lnTo>
                  <a:lnTo>
                    <a:pt x="176517" y="267690"/>
                  </a:lnTo>
                  <a:lnTo>
                    <a:pt x="183680" y="263042"/>
                  </a:lnTo>
                  <a:lnTo>
                    <a:pt x="188518" y="256108"/>
                  </a:lnTo>
                  <a:lnTo>
                    <a:pt x="190322" y="247599"/>
                  </a:lnTo>
                  <a:lnTo>
                    <a:pt x="191084" y="52489"/>
                  </a:lnTo>
                  <a:close/>
                </a:path>
                <a:path w="578485" h="269875">
                  <a:moveTo>
                    <a:pt x="263842" y="21475"/>
                  </a:moveTo>
                  <a:lnTo>
                    <a:pt x="262115" y="13131"/>
                  </a:lnTo>
                  <a:lnTo>
                    <a:pt x="257327" y="6311"/>
                  </a:lnTo>
                  <a:lnTo>
                    <a:pt x="250190" y="1701"/>
                  </a:lnTo>
                  <a:lnTo>
                    <a:pt x="241439" y="0"/>
                  </a:lnTo>
                  <a:lnTo>
                    <a:pt x="232689" y="1638"/>
                  </a:lnTo>
                  <a:lnTo>
                    <a:pt x="225526" y="6197"/>
                  </a:lnTo>
                  <a:lnTo>
                    <a:pt x="220675" y="12979"/>
                  </a:lnTo>
                  <a:lnTo>
                    <a:pt x="218884" y="21297"/>
                  </a:lnTo>
                  <a:lnTo>
                    <a:pt x="218020" y="248107"/>
                  </a:lnTo>
                  <a:lnTo>
                    <a:pt x="219748" y="256451"/>
                  </a:lnTo>
                  <a:lnTo>
                    <a:pt x="224536" y="263283"/>
                  </a:lnTo>
                  <a:lnTo>
                    <a:pt x="231660" y="267906"/>
                  </a:lnTo>
                  <a:lnTo>
                    <a:pt x="240411" y="269633"/>
                  </a:lnTo>
                  <a:lnTo>
                    <a:pt x="249174" y="267995"/>
                  </a:lnTo>
                  <a:lnTo>
                    <a:pt x="256336" y="263423"/>
                  </a:lnTo>
                  <a:lnTo>
                    <a:pt x="261175" y="256628"/>
                  </a:lnTo>
                  <a:lnTo>
                    <a:pt x="263004" y="248297"/>
                  </a:lnTo>
                  <a:lnTo>
                    <a:pt x="263842" y="21475"/>
                  </a:lnTo>
                  <a:close/>
                </a:path>
                <a:path w="578485" h="269875">
                  <a:moveTo>
                    <a:pt x="455549" y="145910"/>
                  </a:moveTo>
                  <a:lnTo>
                    <a:pt x="421728" y="145910"/>
                  </a:lnTo>
                  <a:lnTo>
                    <a:pt x="421728" y="111620"/>
                  </a:lnTo>
                  <a:lnTo>
                    <a:pt x="399910" y="111620"/>
                  </a:lnTo>
                  <a:lnTo>
                    <a:pt x="399910" y="145910"/>
                  </a:lnTo>
                  <a:lnTo>
                    <a:pt x="365848" y="145910"/>
                  </a:lnTo>
                  <a:lnTo>
                    <a:pt x="365848" y="167500"/>
                  </a:lnTo>
                  <a:lnTo>
                    <a:pt x="399681" y="167500"/>
                  </a:lnTo>
                  <a:lnTo>
                    <a:pt x="399681" y="201790"/>
                  </a:lnTo>
                  <a:lnTo>
                    <a:pt x="421500" y="201790"/>
                  </a:lnTo>
                  <a:lnTo>
                    <a:pt x="421500" y="167500"/>
                  </a:lnTo>
                  <a:lnTo>
                    <a:pt x="455549" y="167500"/>
                  </a:lnTo>
                  <a:lnTo>
                    <a:pt x="455549" y="145910"/>
                  </a:lnTo>
                  <a:close/>
                </a:path>
                <a:path w="578485" h="269875">
                  <a:moveTo>
                    <a:pt x="578002" y="134772"/>
                  </a:moveTo>
                  <a:lnTo>
                    <a:pt x="537121" y="134772"/>
                  </a:lnTo>
                  <a:lnTo>
                    <a:pt x="537121" y="94132"/>
                  </a:lnTo>
                  <a:lnTo>
                    <a:pt x="510730" y="94132"/>
                  </a:lnTo>
                  <a:lnTo>
                    <a:pt x="510730" y="134772"/>
                  </a:lnTo>
                  <a:lnTo>
                    <a:pt x="469607" y="134772"/>
                  </a:lnTo>
                  <a:lnTo>
                    <a:pt x="469607" y="160172"/>
                  </a:lnTo>
                  <a:lnTo>
                    <a:pt x="488708" y="160172"/>
                  </a:lnTo>
                  <a:lnTo>
                    <a:pt x="488708" y="161442"/>
                  </a:lnTo>
                  <a:lnTo>
                    <a:pt x="510476" y="161442"/>
                  </a:lnTo>
                  <a:lnTo>
                    <a:pt x="510476" y="202082"/>
                  </a:lnTo>
                  <a:lnTo>
                    <a:pt x="536867" y="202082"/>
                  </a:lnTo>
                  <a:lnTo>
                    <a:pt x="536867" y="161442"/>
                  </a:lnTo>
                  <a:lnTo>
                    <a:pt x="577951" y="161442"/>
                  </a:lnTo>
                  <a:lnTo>
                    <a:pt x="577951" y="160172"/>
                  </a:lnTo>
                  <a:lnTo>
                    <a:pt x="578002" y="1347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013794" y="2784322"/>
              <a:ext cx="860425" cy="859790"/>
            </a:xfrm>
            <a:custGeom>
              <a:avLst/>
              <a:gdLst/>
              <a:ahLst/>
              <a:cxnLst/>
              <a:rect l="l" t="t" r="r" b="b"/>
              <a:pathLst>
                <a:path w="860425" h="859789">
                  <a:moveTo>
                    <a:pt x="429907" y="0"/>
                  </a:moveTo>
                  <a:lnTo>
                    <a:pt x="383065" y="2522"/>
                  </a:lnTo>
                  <a:lnTo>
                    <a:pt x="337683" y="9914"/>
                  </a:lnTo>
                  <a:lnTo>
                    <a:pt x="294025" y="21914"/>
                  </a:lnTo>
                  <a:lnTo>
                    <a:pt x="252352" y="38260"/>
                  </a:lnTo>
                  <a:lnTo>
                    <a:pt x="212927" y="58689"/>
                  </a:lnTo>
                  <a:lnTo>
                    <a:pt x="176011" y="82938"/>
                  </a:lnTo>
                  <a:lnTo>
                    <a:pt x="141868" y="110747"/>
                  </a:lnTo>
                  <a:lnTo>
                    <a:pt x="110760" y="141852"/>
                  </a:lnTo>
                  <a:lnTo>
                    <a:pt x="82948" y="175992"/>
                  </a:lnTo>
                  <a:lnTo>
                    <a:pt x="58696" y="212904"/>
                  </a:lnTo>
                  <a:lnTo>
                    <a:pt x="38264" y="252326"/>
                  </a:lnTo>
                  <a:lnTo>
                    <a:pt x="21917" y="293996"/>
                  </a:lnTo>
                  <a:lnTo>
                    <a:pt x="9915" y="337651"/>
                  </a:lnTo>
                  <a:lnTo>
                    <a:pt x="2522" y="383029"/>
                  </a:lnTo>
                  <a:lnTo>
                    <a:pt x="0" y="429869"/>
                  </a:lnTo>
                  <a:lnTo>
                    <a:pt x="2522" y="476716"/>
                  </a:lnTo>
                  <a:lnTo>
                    <a:pt x="9915" y="522101"/>
                  </a:lnTo>
                  <a:lnTo>
                    <a:pt x="21917" y="565762"/>
                  </a:lnTo>
                  <a:lnTo>
                    <a:pt x="38264" y="607437"/>
                  </a:lnTo>
                  <a:lnTo>
                    <a:pt x="58696" y="646864"/>
                  </a:lnTo>
                  <a:lnTo>
                    <a:pt x="82948" y="683780"/>
                  </a:lnTo>
                  <a:lnTo>
                    <a:pt x="110760" y="717924"/>
                  </a:lnTo>
                  <a:lnTo>
                    <a:pt x="141868" y="749032"/>
                  </a:lnTo>
                  <a:lnTo>
                    <a:pt x="176011" y="776844"/>
                  </a:lnTo>
                  <a:lnTo>
                    <a:pt x="212927" y="801096"/>
                  </a:lnTo>
                  <a:lnTo>
                    <a:pt x="252352" y="821526"/>
                  </a:lnTo>
                  <a:lnTo>
                    <a:pt x="294025" y="837873"/>
                  </a:lnTo>
                  <a:lnTo>
                    <a:pt x="337683" y="849874"/>
                  </a:lnTo>
                  <a:lnTo>
                    <a:pt x="383065" y="857267"/>
                  </a:lnTo>
                  <a:lnTo>
                    <a:pt x="429907" y="859789"/>
                  </a:lnTo>
                  <a:lnTo>
                    <a:pt x="476747" y="857267"/>
                  </a:lnTo>
                  <a:lnTo>
                    <a:pt x="522127" y="849874"/>
                  </a:lnTo>
                  <a:lnTo>
                    <a:pt x="565783" y="837873"/>
                  </a:lnTo>
                  <a:lnTo>
                    <a:pt x="607455" y="821526"/>
                  </a:lnTo>
                  <a:lnTo>
                    <a:pt x="646879" y="801096"/>
                  </a:lnTo>
                  <a:lnTo>
                    <a:pt x="683793" y="776844"/>
                  </a:lnTo>
                  <a:lnTo>
                    <a:pt x="717935" y="749032"/>
                  </a:lnTo>
                  <a:lnTo>
                    <a:pt x="749043" y="717924"/>
                  </a:lnTo>
                  <a:lnTo>
                    <a:pt x="776854" y="683780"/>
                  </a:lnTo>
                  <a:lnTo>
                    <a:pt x="801107" y="646864"/>
                  </a:lnTo>
                  <a:lnTo>
                    <a:pt x="821538" y="607437"/>
                  </a:lnTo>
                  <a:lnTo>
                    <a:pt x="837885" y="565762"/>
                  </a:lnTo>
                  <a:lnTo>
                    <a:pt x="849886" y="522101"/>
                  </a:lnTo>
                  <a:lnTo>
                    <a:pt x="857280" y="476716"/>
                  </a:lnTo>
                  <a:lnTo>
                    <a:pt x="859802" y="429869"/>
                  </a:lnTo>
                  <a:lnTo>
                    <a:pt x="857280" y="383029"/>
                  </a:lnTo>
                  <a:lnTo>
                    <a:pt x="849886" y="337651"/>
                  </a:lnTo>
                  <a:lnTo>
                    <a:pt x="837885" y="293996"/>
                  </a:lnTo>
                  <a:lnTo>
                    <a:pt x="821538" y="252326"/>
                  </a:lnTo>
                  <a:lnTo>
                    <a:pt x="801107" y="212904"/>
                  </a:lnTo>
                  <a:lnTo>
                    <a:pt x="776854" y="175992"/>
                  </a:lnTo>
                  <a:lnTo>
                    <a:pt x="749043" y="141852"/>
                  </a:lnTo>
                  <a:lnTo>
                    <a:pt x="717935" y="110747"/>
                  </a:lnTo>
                  <a:lnTo>
                    <a:pt x="683793" y="82938"/>
                  </a:lnTo>
                  <a:lnTo>
                    <a:pt x="646879" y="58689"/>
                  </a:lnTo>
                  <a:lnTo>
                    <a:pt x="607455" y="38260"/>
                  </a:lnTo>
                  <a:lnTo>
                    <a:pt x="565783" y="21914"/>
                  </a:lnTo>
                  <a:lnTo>
                    <a:pt x="522127" y="9914"/>
                  </a:lnTo>
                  <a:lnTo>
                    <a:pt x="476747" y="2522"/>
                  </a:lnTo>
                  <a:lnTo>
                    <a:pt x="42990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247271" y="3355772"/>
              <a:ext cx="344170" cy="128905"/>
            </a:xfrm>
            <a:custGeom>
              <a:avLst/>
              <a:gdLst/>
              <a:ahLst/>
              <a:cxnLst/>
              <a:rect l="l" t="t" r="r" b="b"/>
              <a:pathLst>
                <a:path w="344170" h="128904">
                  <a:moveTo>
                    <a:pt x="255206" y="0"/>
                  </a:moveTo>
                  <a:lnTo>
                    <a:pt x="263194" y="11010"/>
                  </a:lnTo>
                  <a:lnTo>
                    <a:pt x="48552" y="52641"/>
                  </a:lnTo>
                  <a:lnTo>
                    <a:pt x="39573" y="39890"/>
                  </a:lnTo>
                  <a:lnTo>
                    <a:pt x="0" y="98285"/>
                  </a:lnTo>
                  <a:lnTo>
                    <a:pt x="101587" y="128371"/>
                  </a:lnTo>
                  <a:lnTo>
                    <a:pt x="89052" y="110515"/>
                  </a:lnTo>
                  <a:lnTo>
                    <a:pt x="304241" y="67259"/>
                  </a:lnTo>
                  <a:lnTo>
                    <a:pt x="315772" y="83197"/>
                  </a:lnTo>
                  <a:lnTo>
                    <a:pt x="343865" y="26250"/>
                  </a:lnTo>
                  <a:lnTo>
                    <a:pt x="255206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233771" y="3063684"/>
              <a:ext cx="307340" cy="172085"/>
            </a:xfrm>
            <a:custGeom>
              <a:avLst/>
              <a:gdLst/>
              <a:ahLst/>
              <a:cxnLst/>
              <a:rect l="l" t="t" r="r" b="b"/>
              <a:pathLst>
                <a:path w="307339" h="172085">
                  <a:moveTo>
                    <a:pt x="307073" y="17411"/>
                  </a:moveTo>
                  <a:lnTo>
                    <a:pt x="250128" y="54241"/>
                  </a:lnTo>
                  <a:lnTo>
                    <a:pt x="213985" y="72496"/>
                  </a:lnTo>
                  <a:lnTo>
                    <a:pt x="183200" y="77556"/>
                  </a:lnTo>
                  <a:lnTo>
                    <a:pt x="142328" y="74802"/>
                  </a:lnTo>
                  <a:lnTo>
                    <a:pt x="96658" y="68067"/>
                  </a:lnTo>
                  <a:lnTo>
                    <a:pt x="61250" y="55484"/>
                  </a:lnTo>
                  <a:lnTo>
                    <a:pt x="35403" y="33860"/>
                  </a:lnTo>
                  <a:lnTo>
                    <a:pt x="18414" y="0"/>
                  </a:lnTo>
                  <a:lnTo>
                    <a:pt x="0" y="48831"/>
                  </a:lnTo>
                  <a:lnTo>
                    <a:pt x="98844" y="172008"/>
                  </a:lnTo>
                  <a:lnTo>
                    <a:pt x="186118" y="165150"/>
                  </a:lnTo>
                </a:path>
              </a:pathLst>
            </a:custGeom>
            <a:ln w="153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319928" y="3142348"/>
              <a:ext cx="168910" cy="144145"/>
            </a:xfrm>
            <a:custGeom>
              <a:avLst/>
              <a:gdLst/>
              <a:ahLst/>
              <a:cxnLst/>
              <a:rect l="l" t="t" r="r" b="b"/>
              <a:pathLst>
                <a:path w="168910" h="144145">
                  <a:moveTo>
                    <a:pt x="168376" y="74929"/>
                  </a:moveTo>
                  <a:lnTo>
                    <a:pt x="99021" y="82156"/>
                  </a:lnTo>
                  <a:lnTo>
                    <a:pt x="95021" y="126771"/>
                  </a:lnTo>
                  <a:lnTo>
                    <a:pt x="0" y="143649"/>
                  </a:lnTo>
                  <a:lnTo>
                    <a:pt x="14109" y="89966"/>
                  </a:lnTo>
                  <a:lnTo>
                    <a:pt x="59080" y="0"/>
                  </a:lnTo>
                </a:path>
              </a:pathLst>
            </a:custGeom>
            <a:ln w="153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413514" y="3264586"/>
              <a:ext cx="56515" cy="5715"/>
            </a:xfrm>
            <a:custGeom>
              <a:avLst/>
              <a:gdLst/>
              <a:ahLst/>
              <a:cxnLst/>
              <a:rect l="l" t="t" r="r" b="b"/>
              <a:pathLst>
                <a:path w="56514" h="5714">
                  <a:moveTo>
                    <a:pt x="0" y="5448"/>
                  </a:moveTo>
                  <a:lnTo>
                    <a:pt x="55981" y="0"/>
                  </a:lnTo>
                </a:path>
              </a:pathLst>
            </a:custGeom>
            <a:ln w="153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274690" y="3010020"/>
              <a:ext cx="414655" cy="342900"/>
            </a:xfrm>
            <a:custGeom>
              <a:avLst/>
              <a:gdLst/>
              <a:ahLst/>
              <a:cxnLst/>
              <a:rect l="l" t="t" r="r" b="b"/>
              <a:pathLst>
                <a:path w="414654" h="342900">
                  <a:moveTo>
                    <a:pt x="301942" y="243897"/>
                  </a:moveTo>
                  <a:lnTo>
                    <a:pt x="265657" y="297625"/>
                  </a:lnTo>
                  <a:lnTo>
                    <a:pt x="227825" y="314115"/>
                  </a:lnTo>
                  <a:lnTo>
                    <a:pt x="179881" y="328415"/>
                  </a:lnTo>
                  <a:lnTo>
                    <a:pt x="129879" y="339380"/>
                  </a:lnTo>
                  <a:lnTo>
                    <a:pt x="75949" y="342771"/>
                  </a:lnTo>
                  <a:lnTo>
                    <a:pt x="16217" y="334346"/>
                  </a:lnTo>
                  <a:lnTo>
                    <a:pt x="3759" y="330524"/>
                  </a:lnTo>
                  <a:lnTo>
                    <a:pt x="0" y="323259"/>
                  </a:lnTo>
                  <a:lnTo>
                    <a:pt x="43687" y="295167"/>
                  </a:lnTo>
                  <a:lnTo>
                    <a:pt x="195910" y="263620"/>
                  </a:lnTo>
                  <a:lnTo>
                    <a:pt x="192841" y="254993"/>
                  </a:lnTo>
                  <a:lnTo>
                    <a:pt x="214605" y="207345"/>
                  </a:lnTo>
                  <a:lnTo>
                    <a:pt x="251815" y="193529"/>
                  </a:lnTo>
                  <a:lnTo>
                    <a:pt x="263851" y="190180"/>
                  </a:lnTo>
                  <a:lnTo>
                    <a:pt x="292887" y="157626"/>
                  </a:lnTo>
                  <a:lnTo>
                    <a:pt x="322551" y="101232"/>
                  </a:lnTo>
                  <a:lnTo>
                    <a:pt x="350481" y="36722"/>
                  </a:lnTo>
                  <a:lnTo>
                    <a:pt x="360135" y="13572"/>
                  </a:lnTo>
                  <a:lnTo>
                    <a:pt x="370311" y="1654"/>
                  </a:lnTo>
                  <a:lnTo>
                    <a:pt x="381123" y="0"/>
                  </a:lnTo>
                  <a:lnTo>
                    <a:pt x="392683" y="7639"/>
                  </a:lnTo>
                  <a:lnTo>
                    <a:pt x="403219" y="18649"/>
                  </a:lnTo>
                  <a:lnTo>
                    <a:pt x="410594" y="29502"/>
                  </a:lnTo>
                  <a:lnTo>
                    <a:pt x="414440" y="42822"/>
                  </a:lnTo>
                  <a:lnTo>
                    <a:pt x="414388" y="61233"/>
                  </a:lnTo>
                  <a:lnTo>
                    <a:pt x="387575" y="135009"/>
                  </a:lnTo>
                  <a:lnTo>
                    <a:pt x="365128" y="176003"/>
                  </a:lnTo>
                  <a:lnTo>
                    <a:pt x="326297" y="217322"/>
                  </a:lnTo>
                  <a:lnTo>
                    <a:pt x="313155" y="227898"/>
                  </a:lnTo>
                  <a:lnTo>
                    <a:pt x="304829" y="236317"/>
                  </a:lnTo>
                  <a:lnTo>
                    <a:pt x="301942" y="243897"/>
                  </a:lnTo>
                  <a:close/>
                </a:path>
              </a:pathLst>
            </a:custGeom>
            <a:ln w="122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286641" y="3287420"/>
              <a:ext cx="203835" cy="39370"/>
            </a:xfrm>
            <a:custGeom>
              <a:avLst/>
              <a:gdLst/>
              <a:ahLst/>
              <a:cxnLst/>
              <a:rect l="l" t="t" r="r" b="b"/>
              <a:pathLst>
                <a:path w="203835" h="39370">
                  <a:moveTo>
                    <a:pt x="0" y="38760"/>
                  </a:moveTo>
                  <a:lnTo>
                    <a:pt x="203377" y="0"/>
                  </a:lnTo>
                </a:path>
              </a:pathLst>
            </a:custGeom>
            <a:ln w="122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282298" y="3299650"/>
              <a:ext cx="213995" cy="40005"/>
            </a:xfrm>
            <a:custGeom>
              <a:avLst/>
              <a:gdLst/>
              <a:ahLst/>
              <a:cxnLst/>
              <a:rect l="l" t="t" r="r" b="b"/>
              <a:pathLst>
                <a:path w="213995" h="40004">
                  <a:moveTo>
                    <a:pt x="0" y="39458"/>
                  </a:moveTo>
                  <a:lnTo>
                    <a:pt x="65512" y="36635"/>
                  </a:lnTo>
                  <a:lnTo>
                    <a:pt x="103097" y="33208"/>
                  </a:lnTo>
                  <a:lnTo>
                    <a:pt x="126924" y="26941"/>
                  </a:lnTo>
                  <a:lnTo>
                    <a:pt x="151168" y="15595"/>
                  </a:lnTo>
                  <a:lnTo>
                    <a:pt x="213601" y="0"/>
                  </a:lnTo>
                </a:path>
              </a:pathLst>
            </a:custGeom>
            <a:ln w="122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247606" y="3011386"/>
              <a:ext cx="9525" cy="63500"/>
            </a:xfrm>
            <a:custGeom>
              <a:avLst/>
              <a:gdLst/>
              <a:ahLst/>
              <a:cxnLst/>
              <a:rect l="l" t="t" r="r" b="b"/>
              <a:pathLst>
                <a:path w="9525" h="63500">
                  <a:moveTo>
                    <a:pt x="2865" y="0"/>
                  </a:moveTo>
                  <a:lnTo>
                    <a:pt x="209" y="19584"/>
                  </a:lnTo>
                  <a:lnTo>
                    <a:pt x="0" y="32707"/>
                  </a:lnTo>
                  <a:lnTo>
                    <a:pt x="2845" y="45303"/>
                  </a:lnTo>
                  <a:lnTo>
                    <a:pt x="9355" y="63309"/>
                  </a:lnTo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215382" y="3110611"/>
              <a:ext cx="106680" cy="180340"/>
            </a:xfrm>
            <a:custGeom>
              <a:avLst/>
              <a:gdLst/>
              <a:ahLst/>
              <a:cxnLst/>
              <a:rect l="l" t="t" r="r" b="b"/>
              <a:pathLst>
                <a:path w="106679" h="180339">
                  <a:moveTo>
                    <a:pt x="16497" y="0"/>
                  </a:moveTo>
                  <a:lnTo>
                    <a:pt x="0" y="45466"/>
                  </a:lnTo>
                  <a:lnTo>
                    <a:pt x="106438" y="180225"/>
                  </a:lnTo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167376" y="3141774"/>
              <a:ext cx="116839" cy="182245"/>
            </a:xfrm>
            <a:custGeom>
              <a:avLst/>
              <a:gdLst/>
              <a:ahLst/>
              <a:cxnLst/>
              <a:rect l="l" t="t" r="r" b="b"/>
              <a:pathLst>
                <a:path w="116839" h="182245">
                  <a:moveTo>
                    <a:pt x="51396" y="446"/>
                  </a:moveTo>
                  <a:lnTo>
                    <a:pt x="32813" y="0"/>
                  </a:lnTo>
                  <a:lnTo>
                    <a:pt x="21264" y="2777"/>
                  </a:lnTo>
                  <a:lnTo>
                    <a:pt x="11933" y="11412"/>
                  </a:lnTo>
                  <a:lnTo>
                    <a:pt x="0" y="28539"/>
                  </a:lnTo>
                  <a:lnTo>
                    <a:pt x="116433" y="181955"/>
                  </a:lnTo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149341" y="3155854"/>
              <a:ext cx="28575" cy="22225"/>
            </a:xfrm>
            <a:custGeom>
              <a:avLst/>
              <a:gdLst/>
              <a:ahLst/>
              <a:cxnLst/>
              <a:rect l="l" t="t" r="r" b="b"/>
              <a:pathLst>
                <a:path w="28575" h="22225">
                  <a:moveTo>
                    <a:pt x="28155" y="2001"/>
                  </a:moveTo>
                  <a:lnTo>
                    <a:pt x="20734" y="0"/>
                  </a:lnTo>
                  <a:lnTo>
                    <a:pt x="15406" y="470"/>
                  </a:lnTo>
                  <a:lnTo>
                    <a:pt x="9605" y="4437"/>
                  </a:lnTo>
                  <a:lnTo>
                    <a:pt x="761" y="12923"/>
                  </a:lnTo>
                  <a:lnTo>
                    <a:pt x="0" y="21901"/>
                  </a:lnTo>
                  <a:lnTo>
                    <a:pt x="21602" y="20568"/>
                  </a:lnTo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158714" y="3159645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4">
                  <a:moveTo>
                    <a:pt x="0" y="21386"/>
                  </a:moveTo>
                  <a:lnTo>
                    <a:pt x="5702" y="29337"/>
                  </a:lnTo>
                  <a:lnTo>
                    <a:pt x="21170" y="26924"/>
                  </a:lnTo>
                  <a:lnTo>
                    <a:pt x="47498" y="8978"/>
                  </a:lnTo>
                  <a:lnTo>
                    <a:pt x="40347" y="0"/>
                  </a:lnTo>
                  <a:lnTo>
                    <a:pt x="14389" y="18249"/>
                  </a:lnTo>
                  <a:lnTo>
                    <a:pt x="0" y="21386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171097" y="3176067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4">
                  <a:moveTo>
                    <a:pt x="0" y="21424"/>
                  </a:moveTo>
                  <a:lnTo>
                    <a:pt x="5702" y="29387"/>
                  </a:lnTo>
                  <a:lnTo>
                    <a:pt x="21196" y="26911"/>
                  </a:lnTo>
                  <a:lnTo>
                    <a:pt x="47523" y="8991"/>
                  </a:lnTo>
                  <a:lnTo>
                    <a:pt x="40360" y="0"/>
                  </a:lnTo>
                  <a:lnTo>
                    <a:pt x="14401" y="18224"/>
                  </a:lnTo>
                  <a:lnTo>
                    <a:pt x="0" y="21424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183492" y="3192526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4">
                  <a:moveTo>
                    <a:pt x="0" y="21462"/>
                  </a:moveTo>
                  <a:lnTo>
                    <a:pt x="5702" y="29375"/>
                  </a:lnTo>
                  <a:lnTo>
                    <a:pt x="21209" y="26911"/>
                  </a:lnTo>
                  <a:lnTo>
                    <a:pt x="47498" y="9029"/>
                  </a:lnTo>
                  <a:lnTo>
                    <a:pt x="40360" y="0"/>
                  </a:lnTo>
                  <a:lnTo>
                    <a:pt x="14401" y="18249"/>
                  </a:lnTo>
                  <a:lnTo>
                    <a:pt x="0" y="21462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195849" y="3208985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4">
                  <a:moveTo>
                    <a:pt x="0" y="21412"/>
                  </a:moveTo>
                  <a:lnTo>
                    <a:pt x="5727" y="29375"/>
                  </a:lnTo>
                  <a:lnTo>
                    <a:pt x="21234" y="26898"/>
                  </a:lnTo>
                  <a:lnTo>
                    <a:pt x="47536" y="9055"/>
                  </a:lnTo>
                  <a:lnTo>
                    <a:pt x="40398" y="0"/>
                  </a:lnTo>
                  <a:lnTo>
                    <a:pt x="14414" y="18237"/>
                  </a:lnTo>
                  <a:lnTo>
                    <a:pt x="0" y="21412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208282" y="3225419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5">
                  <a:moveTo>
                    <a:pt x="0" y="21424"/>
                  </a:moveTo>
                  <a:lnTo>
                    <a:pt x="5727" y="29425"/>
                  </a:lnTo>
                  <a:lnTo>
                    <a:pt x="21170" y="26962"/>
                  </a:lnTo>
                  <a:lnTo>
                    <a:pt x="47498" y="9029"/>
                  </a:lnTo>
                  <a:lnTo>
                    <a:pt x="40347" y="0"/>
                  </a:lnTo>
                  <a:lnTo>
                    <a:pt x="14389" y="18275"/>
                  </a:lnTo>
                  <a:lnTo>
                    <a:pt x="0" y="21424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5220627" y="3241903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5">
                  <a:moveTo>
                    <a:pt x="0" y="21475"/>
                  </a:moveTo>
                  <a:lnTo>
                    <a:pt x="5740" y="29400"/>
                  </a:lnTo>
                  <a:lnTo>
                    <a:pt x="21247" y="26923"/>
                  </a:lnTo>
                  <a:lnTo>
                    <a:pt x="47548" y="9016"/>
                  </a:lnTo>
                  <a:lnTo>
                    <a:pt x="40411" y="0"/>
                  </a:lnTo>
                  <a:lnTo>
                    <a:pt x="14401" y="18224"/>
                  </a:lnTo>
                  <a:lnTo>
                    <a:pt x="0" y="21475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5233047" y="3258375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5">
                  <a:moveTo>
                    <a:pt x="0" y="21412"/>
                  </a:moveTo>
                  <a:lnTo>
                    <a:pt x="5727" y="29375"/>
                  </a:lnTo>
                  <a:lnTo>
                    <a:pt x="21209" y="26936"/>
                  </a:lnTo>
                  <a:lnTo>
                    <a:pt x="47536" y="9016"/>
                  </a:lnTo>
                  <a:lnTo>
                    <a:pt x="40373" y="0"/>
                  </a:lnTo>
                  <a:lnTo>
                    <a:pt x="14401" y="18249"/>
                  </a:lnTo>
                  <a:lnTo>
                    <a:pt x="0" y="21412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245430" y="3274847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5">
                  <a:moveTo>
                    <a:pt x="0" y="21437"/>
                  </a:moveTo>
                  <a:lnTo>
                    <a:pt x="5727" y="29311"/>
                  </a:lnTo>
                  <a:lnTo>
                    <a:pt x="21234" y="26923"/>
                  </a:lnTo>
                  <a:lnTo>
                    <a:pt x="47548" y="9042"/>
                  </a:lnTo>
                  <a:lnTo>
                    <a:pt x="40386" y="0"/>
                  </a:lnTo>
                  <a:lnTo>
                    <a:pt x="14414" y="18262"/>
                  </a:lnTo>
                  <a:lnTo>
                    <a:pt x="0" y="21437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257825" y="3291294"/>
              <a:ext cx="47625" cy="29845"/>
            </a:xfrm>
            <a:custGeom>
              <a:avLst/>
              <a:gdLst/>
              <a:ahLst/>
              <a:cxnLst/>
              <a:rect l="l" t="t" r="r" b="b"/>
              <a:pathLst>
                <a:path w="47625" h="29845">
                  <a:moveTo>
                    <a:pt x="0" y="21437"/>
                  </a:moveTo>
                  <a:lnTo>
                    <a:pt x="5715" y="29400"/>
                  </a:lnTo>
                  <a:lnTo>
                    <a:pt x="21209" y="26923"/>
                  </a:lnTo>
                  <a:lnTo>
                    <a:pt x="47523" y="8991"/>
                  </a:lnTo>
                  <a:lnTo>
                    <a:pt x="40373" y="0"/>
                  </a:lnTo>
                  <a:lnTo>
                    <a:pt x="14414" y="18224"/>
                  </a:lnTo>
                  <a:lnTo>
                    <a:pt x="0" y="21437"/>
                  </a:lnTo>
                  <a:close/>
                </a:path>
              </a:pathLst>
            </a:custGeom>
            <a:ln w="76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623483" y="3026181"/>
              <a:ext cx="45085" cy="139700"/>
            </a:xfrm>
            <a:custGeom>
              <a:avLst/>
              <a:gdLst/>
              <a:ahLst/>
              <a:cxnLst/>
              <a:rect l="l" t="t" r="r" b="b"/>
              <a:pathLst>
                <a:path w="45085" h="139700">
                  <a:moveTo>
                    <a:pt x="24511" y="0"/>
                  </a:moveTo>
                  <a:lnTo>
                    <a:pt x="38832" y="11403"/>
                  </a:lnTo>
                  <a:lnTo>
                    <a:pt x="44973" y="20553"/>
                  </a:lnTo>
                  <a:lnTo>
                    <a:pt x="44167" y="32262"/>
                  </a:lnTo>
                  <a:lnTo>
                    <a:pt x="37642" y="51346"/>
                  </a:lnTo>
                  <a:lnTo>
                    <a:pt x="26703" y="78782"/>
                  </a:lnTo>
                  <a:lnTo>
                    <a:pt x="14325" y="107442"/>
                  </a:lnTo>
                  <a:lnTo>
                    <a:pt x="4195" y="130005"/>
                  </a:lnTo>
                  <a:lnTo>
                    <a:pt x="0" y="139153"/>
                  </a:lnTo>
                </a:path>
              </a:pathLst>
            </a:custGeom>
            <a:ln w="122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488304" y="3236131"/>
              <a:ext cx="84455" cy="78740"/>
            </a:xfrm>
            <a:custGeom>
              <a:avLst/>
              <a:gdLst/>
              <a:ahLst/>
              <a:cxnLst/>
              <a:rect l="l" t="t" r="r" b="b"/>
              <a:pathLst>
                <a:path w="84454" h="78739">
                  <a:moveTo>
                    <a:pt x="47891" y="75228"/>
                  </a:moveTo>
                  <a:lnTo>
                    <a:pt x="19554" y="78549"/>
                  </a:lnTo>
                  <a:lnTo>
                    <a:pt x="5119" y="76028"/>
                  </a:lnTo>
                  <a:lnTo>
                    <a:pt x="98" y="64402"/>
                  </a:lnTo>
                  <a:lnTo>
                    <a:pt x="0" y="40405"/>
                  </a:lnTo>
                  <a:lnTo>
                    <a:pt x="11178" y="13761"/>
                  </a:lnTo>
                  <a:lnTo>
                    <a:pt x="35996" y="0"/>
                  </a:lnTo>
                  <a:lnTo>
                    <a:pt x="63916" y="4736"/>
                  </a:lnTo>
                  <a:lnTo>
                    <a:pt x="84404" y="33585"/>
                  </a:lnTo>
                </a:path>
              </a:pathLst>
            </a:custGeom>
            <a:ln w="122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5642051" y="3126219"/>
              <a:ext cx="91440" cy="170815"/>
            </a:xfrm>
            <a:custGeom>
              <a:avLst/>
              <a:gdLst/>
              <a:ahLst/>
              <a:cxnLst/>
              <a:rect l="l" t="t" r="r" b="b"/>
              <a:pathLst>
                <a:path w="91439" h="170814">
                  <a:moveTo>
                    <a:pt x="62039" y="0"/>
                  </a:moveTo>
                  <a:lnTo>
                    <a:pt x="54432" y="43034"/>
                  </a:lnTo>
                  <a:lnTo>
                    <a:pt x="24726" y="98933"/>
                  </a:lnTo>
                  <a:lnTo>
                    <a:pt x="14376" y="82283"/>
                  </a:lnTo>
                  <a:lnTo>
                    <a:pt x="5659" y="138427"/>
                  </a:lnTo>
                  <a:lnTo>
                    <a:pt x="0" y="170395"/>
                  </a:lnTo>
                  <a:lnTo>
                    <a:pt x="7160" y="162403"/>
                  </a:lnTo>
                  <a:lnTo>
                    <a:pt x="16805" y="153555"/>
                  </a:lnTo>
                  <a:lnTo>
                    <a:pt x="35465" y="138288"/>
                  </a:lnTo>
                  <a:lnTo>
                    <a:pt x="69672" y="111036"/>
                  </a:lnTo>
                  <a:lnTo>
                    <a:pt x="50799" y="110617"/>
                  </a:lnTo>
                  <a:lnTo>
                    <a:pt x="73367" y="69667"/>
                  </a:lnTo>
                  <a:lnTo>
                    <a:pt x="91053" y="26971"/>
                  </a:lnTo>
                  <a:lnTo>
                    <a:pt x="91090" y="15881"/>
                  </a:lnTo>
                  <a:lnTo>
                    <a:pt x="82107" y="8325"/>
                  </a:lnTo>
                  <a:lnTo>
                    <a:pt x="62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25" y="512915"/>
              <a:ext cx="5564225" cy="4320641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7868272" y="2784322"/>
            <a:ext cx="859790" cy="859790"/>
            <a:chOff x="7868272" y="2784322"/>
            <a:chExt cx="859790" cy="859790"/>
          </a:xfrm>
        </p:grpSpPr>
        <p:sp>
          <p:nvSpPr>
            <p:cNvPr id="63" name="object 63"/>
            <p:cNvSpPr/>
            <p:nvPr/>
          </p:nvSpPr>
          <p:spPr>
            <a:xfrm>
              <a:off x="7868272" y="278432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>
                  <a:moveTo>
                    <a:pt x="429882" y="0"/>
                  </a:moveTo>
                  <a:lnTo>
                    <a:pt x="383040" y="2522"/>
                  </a:lnTo>
                  <a:lnTo>
                    <a:pt x="337659" y="9914"/>
                  </a:lnTo>
                  <a:lnTo>
                    <a:pt x="294002" y="21915"/>
                  </a:lnTo>
                  <a:lnTo>
                    <a:pt x="252331" y="38260"/>
                  </a:lnTo>
                  <a:lnTo>
                    <a:pt x="212908" y="58690"/>
                  </a:lnTo>
                  <a:lnTo>
                    <a:pt x="175995" y="82941"/>
                  </a:lnTo>
                  <a:lnTo>
                    <a:pt x="141854" y="110751"/>
                  </a:lnTo>
                  <a:lnTo>
                    <a:pt x="110748" y="141858"/>
                  </a:lnTo>
                  <a:lnTo>
                    <a:pt x="82939" y="176000"/>
                  </a:lnTo>
                  <a:lnTo>
                    <a:pt x="58689" y="212915"/>
                  </a:lnTo>
                  <a:lnTo>
                    <a:pt x="38260" y="252341"/>
                  </a:lnTo>
                  <a:lnTo>
                    <a:pt x="21914" y="294015"/>
                  </a:lnTo>
                  <a:lnTo>
                    <a:pt x="9914" y="337676"/>
                  </a:lnTo>
                  <a:lnTo>
                    <a:pt x="2522" y="383060"/>
                  </a:lnTo>
                  <a:lnTo>
                    <a:pt x="0" y="429907"/>
                  </a:lnTo>
                  <a:lnTo>
                    <a:pt x="2522" y="476745"/>
                  </a:lnTo>
                  <a:lnTo>
                    <a:pt x="9914" y="522122"/>
                  </a:lnTo>
                  <a:lnTo>
                    <a:pt x="21914" y="565777"/>
                  </a:lnTo>
                  <a:lnTo>
                    <a:pt x="38260" y="607447"/>
                  </a:lnTo>
                  <a:lnTo>
                    <a:pt x="58689" y="646870"/>
                  </a:lnTo>
                  <a:lnTo>
                    <a:pt x="82939" y="683783"/>
                  </a:lnTo>
                  <a:lnTo>
                    <a:pt x="110748" y="717924"/>
                  </a:lnTo>
                  <a:lnTo>
                    <a:pt x="141854" y="749032"/>
                  </a:lnTo>
                  <a:lnTo>
                    <a:pt x="175995" y="776842"/>
                  </a:lnTo>
                  <a:lnTo>
                    <a:pt x="212908" y="801094"/>
                  </a:lnTo>
                  <a:lnTo>
                    <a:pt x="252331" y="821525"/>
                  </a:lnTo>
                  <a:lnTo>
                    <a:pt x="294002" y="837872"/>
                  </a:lnTo>
                  <a:lnTo>
                    <a:pt x="337659" y="849874"/>
                  </a:lnTo>
                  <a:lnTo>
                    <a:pt x="383040" y="857267"/>
                  </a:lnTo>
                  <a:lnTo>
                    <a:pt x="429882" y="859790"/>
                  </a:lnTo>
                  <a:lnTo>
                    <a:pt x="476722" y="857267"/>
                  </a:lnTo>
                  <a:lnTo>
                    <a:pt x="522101" y="849874"/>
                  </a:lnTo>
                  <a:lnTo>
                    <a:pt x="565758" y="837872"/>
                  </a:lnTo>
                  <a:lnTo>
                    <a:pt x="607429" y="821525"/>
                  </a:lnTo>
                  <a:lnTo>
                    <a:pt x="646853" y="801094"/>
                  </a:lnTo>
                  <a:lnTo>
                    <a:pt x="683768" y="776842"/>
                  </a:lnTo>
                  <a:lnTo>
                    <a:pt x="717910" y="749032"/>
                  </a:lnTo>
                  <a:lnTo>
                    <a:pt x="749018" y="717924"/>
                  </a:lnTo>
                  <a:lnTo>
                    <a:pt x="776829" y="683783"/>
                  </a:lnTo>
                  <a:lnTo>
                    <a:pt x="801081" y="646870"/>
                  </a:lnTo>
                  <a:lnTo>
                    <a:pt x="821512" y="607447"/>
                  </a:lnTo>
                  <a:lnTo>
                    <a:pt x="837859" y="565777"/>
                  </a:lnTo>
                  <a:lnTo>
                    <a:pt x="849861" y="522122"/>
                  </a:lnTo>
                  <a:lnTo>
                    <a:pt x="857254" y="476745"/>
                  </a:lnTo>
                  <a:lnTo>
                    <a:pt x="859777" y="429907"/>
                  </a:lnTo>
                  <a:lnTo>
                    <a:pt x="856133" y="373669"/>
                  </a:lnTo>
                  <a:lnTo>
                    <a:pt x="845508" y="319633"/>
                  </a:lnTo>
                  <a:lnTo>
                    <a:pt x="828359" y="268255"/>
                  </a:lnTo>
                  <a:lnTo>
                    <a:pt x="805141" y="219989"/>
                  </a:lnTo>
                  <a:lnTo>
                    <a:pt x="778199" y="177872"/>
                  </a:lnTo>
                  <a:lnTo>
                    <a:pt x="746682" y="139287"/>
                  </a:lnTo>
                  <a:lnTo>
                    <a:pt x="710970" y="104614"/>
                  </a:lnTo>
                  <a:lnTo>
                    <a:pt x="671443" y="74232"/>
                  </a:lnTo>
                  <a:lnTo>
                    <a:pt x="628481" y="48522"/>
                  </a:lnTo>
                  <a:lnTo>
                    <a:pt x="582464" y="27863"/>
                  </a:lnTo>
                  <a:lnTo>
                    <a:pt x="533772" y="12637"/>
                  </a:lnTo>
                  <a:lnTo>
                    <a:pt x="482785" y="3222"/>
                  </a:lnTo>
                  <a:lnTo>
                    <a:pt x="42988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177060" y="3045980"/>
              <a:ext cx="257810" cy="382905"/>
            </a:xfrm>
            <a:custGeom>
              <a:avLst/>
              <a:gdLst/>
              <a:ahLst/>
              <a:cxnLst/>
              <a:rect l="l" t="t" r="r" b="b"/>
              <a:pathLst>
                <a:path w="257809" h="382904">
                  <a:moveTo>
                    <a:pt x="226758" y="0"/>
                  </a:moveTo>
                  <a:lnTo>
                    <a:pt x="31064" y="0"/>
                  </a:lnTo>
                  <a:lnTo>
                    <a:pt x="18982" y="2435"/>
                  </a:lnTo>
                  <a:lnTo>
                    <a:pt x="9107" y="9075"/>
                  </a:lnTo>
                  <a:lnTo>
                    <a:pt x="2444" y="18918"/>
                  </a:lnTo>
                  <a:lnTo>
                    <a:pt x="0" y="30962"/>
                  </a:lnTo>
                  <a:lnTo>
                    <a:pt x="0" y="351815"/>
                  </a:lnTo>
                  <a:lnTo>
                    <a:pt x="2444" y="363859"/>
                  </a:lnTo>
                  <a:lnTo>
                    <a:pt x="9107" y="373702"/>
                  </a:lnTo>
                  <a:lnTo>
                    <a:pt x="18982" y="380342"/>
                  </a:lnTo>
                  <a:lnTo>
                    <a:pt x="31064" y="382777"/>
                  </a:lnTo>
                  <a:lnTo>
                    <a:pt x="226758" y="382777"/>
                  </a:lnTo>
                  <a:lnTo>
                    <a:pt x="238827" y="380342"/>
                  </a:lnTo>
                  <a:lnTo>
                    <a:pt x="248699" y="373702"/>
                  </a:lnTo>
                  <a:lnTo>
                    <a:pt x="255363" y="363859"/>
                  </a:lnTo>
                  <a:lnTo>
                    <a:pt x="257810" y="351815"/>
                  </a:lnTo>
                  <a:lnTo>
                    <a:pt x="31724" y="351815"/>
                  </a:lnTo>
                  <a:lnTo>
                    <a:pt x="31064" y="31635"/>
                  </a:lnTo>
                  <a:lnTo>
                    <a:pt x="257810" y="30962"/>
                  </a:lnTo>
                  <a:lnTo>
                    <a:pt x="255363" y="18918"/>
                  </a:lnTo>
                  <a:lnTo>
                    <a:pt x="248699" y="9075"/>
                  </a:lnTo>
                  <a:lnTo>
                    <a:pt x="238827" y="2435"/>
                  </a:lnTo>
                  <a:lnTo>
                    <a:pt x="226758" y="0"/>
                  </a:lnTo>
                  <a:close/>
                </a:path>
                <a:path w="257809" h="382904">
                  <a:moveTo>
                    <a:pt x="257810" y="30962"/>
                  </a:moveTo>
                  <a:lnTo>
                    <a:pt x="226085" y="30962"/>
                  </a:lnTo>
                  <a:lnTo>
                    <a:pt x="226085" y="351154"/>
                  </a:lnTo>
                  <a:lnTo>
                    <a:pt x="31724" y="351815"/>
                  </a:lnTo>
                  <a:lnTo>
                    <a:pt x="257810" y="351815"/>
                  </a:lnTo>
                  <a:lnTo>
                    <a:pt x="257810" y="351154"/>
                  </a:lnTo>
                  <a:lnTo>
                    <a:pt x="226758" y="351154"/>
                  </a:lnTo>
                  <a:lnTo>
                    <a:pt x="226758" y="350850"/>
                  </a:lnTo>
                  <a:lnTo>
                    <a:pt x="257810" y="350850"/>
                  </a:lnTo>
                  <a:lnTo>
                    <a:pt x="257810" y="30962"/>
                  </a:lnTo>
                  <a:close/>
                </a:path>
                <a:path w="257809" h="382904">
                  <a:moveTo>
                    <a:pt x="257810" y="350850"/>
                  </a:moveTo>
                  <a:lnTo>
                    <a:pt x="226758" y="350850"/>
                  </a:lnTo>
                  <a:lnTo>
                    <a:pt x="226758" y="351154"/>
                  </a:lnTo>
                  <a:lnTo>
                    <a:pt x="257810" y="351154"/>
                  </a:lnTo>
                  <a:lnTo>
                    <a:pt x="257810" y="3508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50123" y="2999651"/>
              <a:ext cx="111696" cy="7400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8434" y="3104134"/>
              <a:ext cx="220751" cy="2993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603980" y="1614957"/>
            <a:ext cx="1395476" cy="253849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447" y="-2019"/>
            <a:ext cx="4521200" cy="514984"/>
          </a:xfrm>
          <a:custGeom>
            <a:avLst/>
            <a:gdLst/>
            <a:ahLst/>
            <a:cxnLst/>
            <a:rect l="l" t="t" r="r" b="b"/>
            <a:pathLst>
              <a:path w="4521200" h="514984">
                <a:moveTo>
                  <a:pt x="4426991" y="0"/>
                </a:moveTo>
                <a:lnTo>
                  <a:pt x="0" y="0"/>
                </a:lnTo>
                <a:lnTo>
                  <a:pt x="0" y="514603"/>
                </a:lnTo>
                <a:lnTo>
                  <a:pt x="4426991" y="514603"/>
                </a:lnTo>
                <a:lnTo>
                  <a:pt x="4463617" y="507209"/>
                </a:lnTo>
                <a:lnTo>
                  <a:pt x="4493526" y="487044"/>
                </a:lnTo>
                <a:lnTo>
                  <a:pt x="4513691" y="457136"/>
                </a:lnTo>
                <a:lnTo>
                  <a:pt x="4521085" y="420509"/>
                </a:lnTo>
                <a:lnTo>
                  <a:pt x="4521085" y="94106"/>
                </a:lnTo>
                <a:lnTo>
                  <a:pt x="4513691" y="57478"/>
                </a:lnTo>
                <a:lnTo>
                  <a:pt x="4493526" y="27565"/>
                </a:lnTo>
                <a:lnTo>
                  <a:pt x="4463617" y="7396"/>
                </a:lnTo>
                <a:lnTo>
                  <a:pt x="4426991" y="0"/>
                </a:lnTo>
                <a:close/>
              </a:path>
            </a:pathLst>
          </a:custGeom>
          <a:solidFill>
            <a:srgbClr val="F4C9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z="2450" dirty="0"/>
              <a:t>DC</a:t>
            </a:r>
            <a:r>
              <a:rPr sz="2450" spc="325" dirty="0"/>
              <a:t> </a:t>
            </a:r>
            <a:r>
              <a:rPr sz="2450" spc="65" dirty="0"/>
              <a:t>FRIDGE</a:t>
            </a:r>
            <a:r>
              <a:rPr sz="2450" spc="330" dirty="0"/>
              <a:t> </a:t>
            </a:r>
            <a:r>
              <a:rPr sz="2450" spc="70" dirty="0"/>
              <a:t>&amp;</a:t>
            </a:r>
            <a:r>
              <a:rPr sz="2450" spc="325" dirty="0"/>
              <a:t> </a:t>
            </a:r>
            <a:r>
              <a:rPr sz="2450" spc="-10" dirty="0"/>
              <a:t>FREEZER</a:t>
            </a:r>
            <a:endParaRPr sz="2450"/>
          </a:p>
        </p:txBody>
      </p:sp>
      <p:grpSp>
        <p:nvGrpSpPr>
          <p:cNvPr id="5" name="object 5"/>
          <p:cNvGrpSpPr/>
          <p:nvPr/>
        </p:nvGrpSpPr>
        <p:grpSpPr>
          <a:xfrm>
            <a:off x="5489740" y="2514092"/>
            <a:ext cx="866775" cy="866775"/>
            <a:chOff x="5489740" y="2514092"/>
            <a:chExt cx="866775" cy="866775"/>
          </a:xfrm>
        </p:grpSpPr>
        <p:sp>
          <p:nvSpPr>
            <p:cNvPr id="6" name="object 6"/>
            <p:cNvSpPr/>
            <p:nvPr/>
          </p:nvSpPr>
          <p:spPr>
            <a:xfrm>
              <a:off x="5489740" y="2514092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433222" y="0"/>
                  </a:moveTo>
                  <a:lnTo>
                    <a:pt x="386019" y="2542"/>
                  </a:lnTo>
                  <a:lnTo>
                    <a:pt x="340288" y="9991"/>
                  </a:lnTo>
                  <a:lnTo>
                    <a:pt x="296293" y="22085"/>
                  </a:lnTo>
                  <a:lnTo>
                    <a:pt x="254299" y="38558"/>
                  </a:lnTo>
                  <a:lnTo>
                    <a:pt x="214569" y="59146"/>
                  </a:lnTo>
                  <a:lnTo>
                    <a:pt x="177369" y="83585"/>
                  </a:lnTo>
                  <a:lnTo>
                    <a:pt x="142963" y="111610"/>
                  </a:lnTo>
                  <a:lnTo>
                    <a:pt x="111614" y="142958"/>
                  </a:lnTo>
                  <a:lnTo>
                    <a:pt x="83588" y="177364"/>
                  </a:lnTo>
                  <a:lnTo>
                    <a:pt x="59149" y="214564"/>
                  </a:lnTo>
                  <a:lnTo>
                    <a:pt x="38560" y="254293"/>
                  </a:lnTo>
                  <a:lnTo>
                    <a:pt x="22086" y="296288"/>
                  </a:lnTo>
                  <a:lnTo>
                    <a:pt x="9992" y="340284"/>
                  </a:lnTo>
                  <a:lnTo>
                    <a:pt x="2542" y="386017"/>
                  </a:lnTo>
                  <a:lnTo>
                    <a:pt x="0" y="433222"/>
                  </a:lnTo>
                  <a:lnTo>
                    <a:pt x="2542" y="480430"/>
                  </a:lnTo>
                  <a:lnTo>
                    <a:pt x="9992" y="526164"/>
                  </a:lnTo>
                  <a:lnTo>
                    <a:pt x="22086" y="570162"/>
                  </a:lnTo>
                  <a:lnTo>
                    <a:pt x="38560" y="612158"/>
                  </a:lnTo>
                  <a:lnTo>
                    <a:pt x="59149" y="651889"/>
                  </a:lnTo>
                  <a:lnTo>
                    <a:pt x="83588" y="689090"/>
                  </a:lnTo>
                  <a:lnTo>
                    <a:pt x="111614" y="723497"/>
                  </a:lnTo>
                  <a:lnTo>
                    <a:pt x="142963" y="754845"/>
                  </a:lnTo>
                  <a:lnTo>
                    <a:pt x="177369" y="782871"/>
                  </a:lnTo>
                  <a:lnTo>
                    <a:pt x="214569" y="807310"/>
                  </a:lnTo>
                  <a:lnTo>
                    <a:pt x="254299" y="827898"/>
                  </a:lnTo>
                  <a:lnTo>
                    <a:pt x="296293" y="844371"/>
                  </a:lnTo>
                  <a:lnTo>
                    <a:pt x="340288" y="856465"/>
                  </a:lnTo>
                  <a:lnTo>
                    <a:pt x="386019" y="863915"/>
                  </a:lnTo>
                  <a:lnTo>
                    <a:pt x="433222" y="866457"/>
                  </a:lnTo>
                  <a:lnTo>
                    <a:pt x="480427" y="863915"/>
                  </a:lnTo>
                  <a:lnTo>
                    <a:pt x="526160" y="856465"/>
                  </a:lnTo>
                  <a:lnTo>
                    <a:pt x="570156" y="844371"/>
                  </a:lnTo>
                  <a:lnTo>
                    <a:pt x="612151" y="827898"/>
                  </a:lnTo>
                  <a:lnTo>
                    <a:pt x="651880" y="807310"/>
                  </a:lnTo>
                  <a:lnTo>
                    <a:pt x="689080" y="782871"/>
                  </a:lnTo>
                  <a:lnTo>
                    <a:pt x="723486" y="754845"/>
                  </a:lnTo>
                  <a:lnTo>
                    <a:pt x="754834" y="723497"/>
                  </a:lnTo>
                  <a:lnTo>
                    <a:pt x="782859" y="689090"/>
                  </a:lnTo>
                  <a:lnTo>
                    <a:pt x="807298" y="651889"/>
                  </a:lnTo>
                  <a:lnTo>
                    <a:pt x="827886" y="612158"/>
                  </a:lnTo>
                  <a:lnTo>
                    <a:pt x="844359" y="570162"/>
                  </a:lnTo>
                  <a:lnTo>
                    <a:pt x="856452" y="526164"/>
                  </a:lnTo>
                  <a:lnTo>
                    <a:pt x="863902" y="480430"/>
                  </a:lnTo>
                  <a:lnTo>
                    <a:pt x="866444" y="433222"/>
                  </a:lnTo>
                  <a:lnTo>
                    <a:pt x="863902" y="386017"/>
                  </a:lnTo>
                  <a:lnTo>
                    <a:pt x="856452" y="340284"/>
                  </a:lnTo>
                  <a:lnTo>
                    <a:pt x="844359" y="296288"/>
                  </a:lnTo>
                  <a:lnTo>
                    <a:pt x="827886" y="254293"/>
                  </a:lnTo>
                  <a:lnTo>
                    <a:pt x="807298" y="214564"/>
                  </a:lnTo>
                  <a:lnTo>
                    <a:pt x="782859" y="177364"/>
                  </a:lnTo>
                  <a:lnTo>
                    <a:pt x="754834" y="142958"/>
                  </a:lnTo>
                  <a:lnTo>
                    <a:pt x="723486" y="111610"/>
                  </a:lnTo>
                  <a:lnTo>
                    <a:pt x="689080" y="83585"/>
                  </a:lnTo>
                  <a:lnTo>
                    <a:pt x="651880" y="59146"/>
                  </a:lnTo>
                  <a:lnTo>
                    <a:pt x="612151" y="38558"/>
                  </a:lnTo>
                  <a:lnTo>
                    <a:pt x="570156" y="22085"/>
                  </a:lnTo>
                  <a:lnTo>
                    <a:pt x="526160" y="9991"/>
                  </a:lnTo>
                  <a:lnTo>
                    <a:pt x="480427" y="2542"/>
                  </a:lnTo>
                  <a:lnTo>
                    <a:pt x="43322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698274" y="2734017"/>
              <a:ext cx="424180" cy="476884"/>
            </a:xfrm>
            <a:custGeom>
              <a:avLst/>
              <a:gdLst/>
              <a:ahLst/>
              <a:cxnLst/>
              <a:rect l="l" t="t" r="r" b="b"/>
              <a:pathLst>
                <a:path w="424179" h="476885">
                  <a:moveTo>
                    <a:pt x="327088" y="191439"/>
                  </a:moveTo>
                  <a:lnTo>
                    <a:pt x="209715" y="191439"/>
                  </a:lnTo>
                  <a:lnTo>
                    <a:pt x="262534" y="85801"/>
                  </a:lnTo>
                  <a:lnTo>
                    <a:pt x="68910" y="238315"/>
                  </a:lnTo>
                  <a:lnTo>
                    <a:pt x="186283" y="238315"/>
                  </a:lnTo>
                  <a:lnTo>
                    <a:pt x="133451" y="343966"/>
                  </a:lnTo>
                  <a:lnTo>
                    <a:pt x="327088" y="191439"/>
                  </a:lnTo>
                  <a:close/>
                </a:path>
                <a:path w="424179" h="476885">
                  <a:moveTo>
                    <a:pt x="423595" y="26416"/>
                  </a:moveTo>
                  <a:lnTo>
                    <a:pt x="423303" y="25031"/>
                  </a:lnTo>
                  <a:lnTo>
                    <a:pt x="421525" y="16179"/>
                  </a:lnTo>
                  <a:lnTo>
                    <a:pt x="415886" y="7797"/>
                  </a:lnTo>
                  <a:lnTo>
                    <a:pt x="407530" y="2133"/>
                  </a:lnTo>
                  <a:lnTo>
                    <a:pt x="407720" y="2133"/>
                  </a:lnTo>
                  <a:lnTo>
                    <a:pt x="400951" y="774"/>
                  </a:lnTo>
                  <a:lnTo>
                    <a:pt x="400951" y="48260"/>
                  </a:lnTo>
                  <a:lnTo>
                    <a:pt x="400164" y="377329"/>
                  </a:lnTo>
                  <a:lnTo>
                    <a:pt x="398627" y="386524"/>
                  </a:lnTo>
                  <a:lnTo>
                    <a:pt x="393865" y="394131"/>
                  </a:lnTo>
                  <a:lnTo>
                    <a:pt x="386588" y="399402"/>
                  </a:lnTo>
                  <a:lnTo>
                    <a:pt x="377482" y="401561"/>
                  </a:lnTo>
                  <a:lnTo>
                    <a:pt x="47066" y="401561"/>
                  </a:lnTo>
                  <a:lnTo>
                    <a:pt x="37922" y="399808"/>
                  </a:lnTo>
                  <a:lnTo>
                    <a:pt x="30429" y="394855"/>
                  </a:lnTo>
                  <a:lnTo>
                    <a:pt x="25336" y="387451"/>
                  </a:lnTo>
                  <a:lnTo>
                    <a:pt x="23418" y="378333"/>
                  </a:lnTo>
                  <a:lnTo>
                    <a:pt x="23469" y="48260"/>
                  </a:lnTo>
                  <a:lnTo>
                    <a:pt x="377329" y="25031"/>
                  </a:lnTo>
                  <a:lnTo>
                    <a:pt x="386575" y="26873"/>
                  </a:lnTo>
                  <a:lnTo>
                    <a:pt x="393954" y="31750"/>
                  </a:lnTo>
                  <a:lnTo>
                    <a:pt x="399034" y="39166"/>
                  </a:lnTo>
                  <a:lnTo>
                    <a:pt x="400951" y="48260"/>
                  </a:lnTo>
                  <a:lnTo>
                    <a:pt x="400951" y="774"/>
                  </a:lnTo>
                  <a:lnTo>
                    <a:pt x="397179" y="0"/>
                  </a:lnTo>
                  <a:lnTo>
                    <a:pt x="26403" y="0"/>
                  </a:lnTo>
                  <a:lnTo>
                    <a:pt x="16154" y="2133"/>
                  </a:lnTo>
                  <a:lnTo>
                    <a:pt x="7785" y="7797"/>
                  </a:lnTo>
                  <a:lnTo>
                    <a:pt x="2120" y="16179"/>
                  </a:lnTo>
                  <a:lnTo>
                    <a:pt x="0" y="26416"/>
                  </a:lnTo>
                  <a:lnTo>
                    <a:pt x="76" y="397598"/>
                  </a:lnTo>
                  <a:lnTo>
                    <a:pt x="2070" y="407479"/>
                  </a:lnTo>
                  <a:lnTo>
                    <a:pt x="7734" y="415874"/>
                  </a:lnTo>
                  <a:lnTo>
                    <a:pt x="16256" y="421627"/>
                  </a:lnTo>
                  <a:lnTo>
                    <a:pt x="16560" y="421627"/>
                  </a:lnTo>
                  <a:lnTo>
                    <a:pt x="26403" y="423608"/>
                  </a:lnTo>
                  <a:lnTo>
                    <a:pt x="66128" y="423608"/>
                  </a:lnTo>
                  <a:lnTo>
                    <a:pt x="66128" y="476631"/>
                  </a:lnTo>
                  <a:lnTo>
                    <a:pt x="119151" y="476631"/>
                  </a:lnTo>
                  <a:lnTo>
                    <a:pt x="119151" y="423608"/>
                  </a:lnTo>
                  <a:lnTo>
                    <a:pt x="186474" y="423608"/>
                  </a:lnTo>
                  <a:lnTo>
                    <a:pt x="186474" y="476631"/>
                  </a:lnTo>
                  <a:lnTo>
                    <a:pt x="240093" y="476631"/>
                  </a:lnTo>
                  <a:lnTo>
                    <a:pt x="240093" y="423608"/>
                  </a:lnTo>
                  <a:lnTo>
                    <a:pt x="304444" y="423608"/>
                  </a:lnTo>
                  <a:lnTo>
                    <a:pt x="304444" y="476631"/>
                  </a:lnTo>
                  <a:lnTo>
                    <a:pt x="357466" y="476631"/>
                  </a:lnTo>
                  <a:lnTo>
                    <a:pt x="357466" y="423608"/>
                  </a:lnTo>
                  <a:lnTo>
                    <a:pt x="397179" y="423608"/>
                  </a:lnTo>
                  <a:lnTo>
                    <a:pt x="407390" y="421627"/>
                  </a:lnTo>
                  <a:lnTo>
                    <a:pt x="415772" y="416077"/>
                  </a:lnTo>
                  <a:lnTo>
                    <a:pt x="421449" y="407784"/>
                  </a:lnTo>
                  <a:lnTo>
                    <a:pt x="422757" y="401561"/>
                  </a:lnTo>
                  <a:lnTo>
                    <a:pt x="423595" y="397598"/>
                  </a:lnTo>
                  <a:lnTo>
                    <a:pt x="423595" y="26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477446" y="1186472"/>
            <a:ext cx="866775" cy="866775"/>
            <a:chOff x="5477446" y="1186472"/>
            <a:chExt cx="866775" cy="866775"/>
          </a:xfrm>
        </p:grpSpPr>
        <p:sp>
          <p:nvSpPr>
            <p:cNvPr id="9" name="object 9"/>
            <p:cNvSpPr/>
            <p:nvPr/>
          </p:nvSpPr>
          <p:spPr>
            <a:xfrm>
              <a:off x="5477446" y="1186472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433235" y="0"/>
                  </a:moveTo>
                  <a:lnTo>
                    <a:pt x="386027" y="2541"/>
                  </a:lnTo>
                  <a:lnTo>
                    <a:pt x="340292" y="9991"/>
                  </a:lnTo>
                  <a:lnTo>
                    <a:pt x="296294" y="22084"/>
                  </a:lnTo>
                  <a:lnTo>
                    <a:pt x="254298" y="38556"/>
                  </a:lnTo>
                  <a:lnTo>
                    <a:pt x="214567" y="59142"/>
                  </a:lnTo>
                  <a:lnTo>
                    <a:pt x="177367" y="83580"/>
                  </a:lnTo>
                  <a:lnTo>
                    <a:pt x="142960" y="111604"/>
                  </a:lnTo>
                  <a:lnTo>
                    <a:pt x="111611" y="142951"/>
                  </a:lnTo>
                  <a:lnTo>
                    <a:pt x="83585" y="177356"/>
                  </a:lnTo>
                  <a:lnTo>
                    <a:pt x="59146" y="214554"/>
                  </a:lnTo>
                  <a:lnTo>
                    <a:pt x="38558" y="254283"/>
                  </a:lnTo>
                  <a:lnTo>
                    <a:pt x="22085" y="296276"/>
                  </a:lnTo>
                  <a:lnTo>
                    <a:pt x="9991" y="340272"/>
                  </a:lnTo>
                  <a:lnTo>
                    <a:pt x="2542" y="386004"/>
                  </a:lnTo>
                  <a:lnTo>
                    <a:pt x="0" y="433209"/>
                  </a:lnTo>
                  <a:lnTo>
                    <a:pt x="2542" y="480417"/>
                  </a:lnTo>
                  <a:lnTo>
                    <a:pt x="9991" y="526152"/>
                  </a:lnTo>
                  <a:lnTo>
                    <a:pt x="22085" y="570149"/>
                  </a:lnTo>
                  <a:lnTo>
                    <a:pt x="38558" y="612146"/>
                  </a:lnTo>
                  <a:lnTo>
                    <a:pt x="59146" y="651876"/>
                  </a:lnTo>
                  <a:lnTo>
                    <a:pt x="83585" y="689077"/>
                  </a:lnTo>
                  <a:lnTo>
                    <a:pt x="111611" y="723484"/>
                  </a:lnTo>
                  <a:lnTo>
                    <a:pt x="142960" y="754832"/>
                  </a:lnTo>
                  <a:lnTo>
                    <a:pt x="177367" y="782858"/>
                  </a:lnTo>
                  <a:lnTo>
                    <a:pt x="214567" y="807298"/>
                  </a:lnTo>
                  <a:lnTo>
                    <a:pt x="254298" y="827886"/>
                  </a:lnTo>
                  <a:lnTo>
                    <a:pt x="296294" y="844359"/>
                  </a:lnTo>
                  <a:lnTo>
                    <a:pt x="340292" y="856452"/>
                  </a:lnTo>
                  <a:lnTo>
                    <a:pt x="386027" y="863902"/>
                  </a:lnTo>
                  <a:lnTo>
                    <a:pt x="433235" y="866444"/>
                  </a:lnTo>
                  <a:lnTo>
                    <a:pt x="480436" y="863902"/>
                  </a:lnTo>
                  <a:lnTo>
                    <a:pt x="526166" y="856452"/>
                  </a:lnTo>
                  <a:lnTo>
                    <a:pt x="570160" y="844359"/>
                  </a:lnTo>
                  <a:lnTo>
                    <a:pt x="612155" y="827886"/>
                  </a:lnTo>
                  <a:lnTo>
                    <a:pt x="651885" y="807298"/>
                  </a:lnTo>
                  <a:lnTo>
                    <a:pt x="689086" y="782858"/>
                  </a:lnTo>
                  <a:lnTo>
                    <a:pt x="723494" y="754832"/>
                  </a:lnTo>
                  <a:lnTo>
                    <a:pt x="754845" y="723484"/>
                  </a:lnTo>
                  <a:lnTo>
                    <a:pt x="782873" y="689077"/>
                  </a:lnTo>
                  <a:lnTo>
                    <a:pt x="807315" y="651876"/>
                  </a:lnTo>
                  <a:lnTo>
                    <a:pt x="827905" y="612146"/>
                  </a:lnTo>
                  <a:lnTo>
                    <a:pt x="844381" y="570149"/>
                  </a:lnTo>
                  <a:lnTo>
                    <a:pt x="856476" y="526152"/>
                  </a:lnTo>
                  <a:lnTo>
                    <a:pt x="863927" y="480417"/>
                  </a:lnTo>
                  <a:lnTo>
                    <a:pt x="866470" y="433209"/>
                  </a:lnTo>
                  <a:lnTo>
                    <a:pt x="863927" y="386004"/>
                  </a:lnTo>
                  <a:lnTo>
                    <a:pt x="856476" y="340272"/>
                  </a:lnTo>
                  <a:lnTo>
                    <a:pt x="844381" y="296276"/>
                  </a:lnTo>
                  <a:lnTo>
                    <a:pt x="827905" y="254283"/>
                  </a:lnTo>
                  <a:lnTo>
                    <a:pt x="807315" y="214554"/>
                  </a:lnTo>
                  <a:lnTo>
                    <a:pt x="782873" y="177356"/>
                  </a:lnTo>
                  <a:lnTo>
                    <a:pt x="754845" y="142951"/>
                  </a:lnTo>
                  <a:lnTo>
                    <a:pt x="723494" y="111604"/>
                  </a:lnTo>
                  <a:lnTo>
                    <a:pt x="689086" y="83580"/>
                  </a:lnTo>
                  <a:lnTo>
                    <a:pt x="651885" y="59142"/>
                  </a:lnTo>
                  <a:lnTo>
                    <a:pt x="612155" y="38556"/>
                  </a:lnTo>
                  <a:lnTo>
                    <a:pt x="570160" y="22084"/>
                  </a:lnTo>
                  <a:lnTo>
                    <a:pt x="526166" y="9991"/>
                  </a:lnTo>
                  <a:lnTo>
                    <a:pt x="480436" y="2541"/>
                  </a:lnTo>
                  <a:lnTo>
                    <a:pt x="43323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648274" y="1324267"/>
              <a:ext cx="542925" cy="582930"/>
            </a:xfrm>
            <a:custGeom>
              <a:avLst/>
              <a:gdLst/>
              <a:ahLst/>
              <a:cxnLst/>
              <a:rect l="l" t="t" r="r" b="b"/>
              <a:pathLst>
                <a:path w="542925" h="582930">
                  <a:moveTo>
                    <a:pt x="542886" y="343001"/>
                  </a:moveTo>
                  <a:lnTo>
                    <a:pt x="537946" y="328193"/>
                  </a:lnTo>
                  <a:lnTo>
                    <a:pt x="533019" y="323253"/>
                  </a:lnTo>
                  <a:lnTo>
                    <a:pt x="525614" y="325716"/>
                  </a:lnTo>
                  <a:lnTo>
                    <a:pt x="409155" y="356628"/>
                  </a:lnTo>
                  <a:lnTo>
                    <a:pt x="295630" y="291185"/>
                  </a:lnTo>
                  <a:lnTo>
                    <a:pt x="409155" y="225742"/>
                  </a:lnTo>
                  <a:lnTo>
                    <a:pt x="525614" y="256616"/>
                  </a:lnTo>
                  <a:lnTo>
                    <a:pt x="533019" y="256616"/>
                  </a:lnTo>
                  <a:lnTo>
                    <a:pt x="537946" y="251675"/>
                  </a:lnTo>
                  <a:lnTo>
                    <a:pt x="540410" y="244284"/>
                  </a:lnTo>
                  <a:lnTo>
                    <a:pt x="540410" y="236880"/>
                  </a:lnTo>
                  <a:lnTo>
                    <a:pt x="537946" y="231952"/>
                  </a:lnTo>
                  <a:lnTo>
                    <a:pt x="530542" y="229476"/>
                  </a:lnTo>
                  <a:lnTo>
                    <a:pt x="443738" y="205803"/>
                  </a:lnTo>
                  <a:lnTo>
                    <a:pt x="518210" y="162864"/>
                  </a:lnTo>
                  <a:lnTo>
                    <a:pt x="525614" y="157924"/>
                  </a:lnTo>
                  <a:lnTo>
                    <a:pt x="525614" y="150520"/>
                  </a:lnTo>
                  <a:lnTo>
                    <a:pt x="523138" y="145592"/>
                  </a:lnTo>
                  <a:lnTo>
                    <a:pt x="518210" y="138188"/>
                  </a:lnTo>
                  <a:lnTo>
                    <a:pt x="510806" y="138188"/>
                  </a:lnTo>
                  <a:lnTo>
                    <a:pt x="505866" y="140652"/>
                  </a:lnTo>
                  <a:lnTo>
                    <a:pt x="425399" y="187286"/>
                  </a:lnTo>
                  <a:lnTo>
                    <a:pt x="451586" y="91287"/>
                  </a:lnTo>
                  <a:lnTo>
                    <a:pt x="451586" y="83883"/>
                  </a:lnTo>
                  <a:lnTo>
                    <a:pt x="449110" y="78955"/>
                  </a:lnTo>
                  <a:lnTo>
                    <a:pt x="441706" y="76479"/>
                  </a:lnTo>
                  <a:lnTo>
                    <a:pt x="436778" y="76479"/>
                  </a:lnTo>
                  <a:lnTo>
                    <a:pt x="429374" y="78955"/>
                  </a:lnTo>
                  <a:lnTo>
                    <a:pt x="426910" y="86360"/>
                  </a:lnTo>
                  <a:lnTo>
                    <a:pt x="395528" y="204597"/>
                  </a:lnTo>
                  <a:lnTo>
                    <a:pt x="283794" y="269341"/>
                  </a:lnTo>
                  <a:lnTo>
                    <a:pt x="283794" y="138176"/>
                  </a:lnTo>
                  <a:lnTo>
                    <a:pt x="305981" y="115976"/>
                  </a:lnTo>
                  <a:lnTo>
                    <a:pt x="372618" y="49339"/>
                  </a:lnTo>
                  <a:lnTo>
                    <a:pt x="372618" y="41935"/>
                  </a:lnTo>
                  <a:lnTo>
                    <a:pt x="362750" y="32080"/>
                  </a:lnTo>
                  <a:lnTo>
                    <a:pt x="355346" y="32080"/>
                  </a:lnTo>
                  <a:lnTo>
                    <a:pt x="283794" y="103632"/>
                  </a:lnTo>
                  <a:lnTo>
                    <a:pt x="283794" y="4927"/>
                  </a:lnTo>
                  <a:lnTo>
                    <a:pt x="278853" y="0"/>
                  </a:lnTo>
                  <a:lnTo>
                    <a:pt x="264045" y="0"/>
                  </a:lnTo>
                  <a:lnTo>
                    <a:pt x="259118" y="4927"/>
                  </a:lnTo>
                  <a:lnTo>
                    <a:pt x="259118" y="104038"/>
                  </a:lnTo>
                  <a:lnTo>
                    <a:pt x="190017" y="37020"/>
                  </a:lnTo>
                  <a:lnTo>
                    <a:pt x="185077" y="32080"/>
                  </a:lnTo>
                  <a:lnTo>
                    <a:pt x="177673" y="32080"/>
                  </a:lnTo>
                  <a:lnTo>
                    <a:pt x="167805" y="41935"/>
                  </a:lnTo>
                  <a:lnTo>
                    <a:pt x="167805" y="49339"/>
                  </a:lnTo>
                  <a:lnTo>
                    <a:pt x="259118" y="140652"/>
                  </a:lnTo>
                  <a:lnTo>
                    <a:pt x="259118" y="270129"/>
                  </a:lnTo>
                  <a:lnTo>
                    <a:pt x="146812" y="205384"/>
                  </a:lnTo>
                  <a:lnTo>
                    <a:pt x="113512" y="88836"/>
                  </a:lnTo>
                  <a:lnTo>
                    <a:pt x="111048" y="81432"/>
                  </a:lnTo>
                  <a:lnTo>
                    <a:pt x="106108" y="76492"/>
                  </a:lnTo>
                  <a:lnTo>
                    <a:pt x="98704" y="78968"/>
                  </a:lnTo>
                  <a:lnTo>
                    <a:pt x="93776" y="81432"/>
                  </a:lnTo>
                  <a:lnTo>
                    <a:pt x="88849" y="86372"/>
                  </a:lnTo>
                  <a:lnTo>
                    <a:pt x="91300" y="93776"/>
                  </a:lnTo>
                  <a:lnTo>
                    <a:pt x="114554" y="186791"/>
                  </a:lnTo>
                  <a:lnTo>
                    <a:pt x="34556" y="140652"/>
                  </a:lnTo>
                  <a:lnTo>
                    <a:pt x="27152" y="138188"/>
                  </a:lnTo>
                  <a:lnTo>
                    <a:pt x="19748" y="140652"/>
                  </a:lnTo>
                  <a:lnTo>
                    <a:pt x="14808" y="150520"/>
                  </a:lnTo>
                  <a:lnTo>
                    <a:pt x="17284" y="157924"/>
                  </a:lnTo>
                  <a:lnTo>
                    <a:pt x="22212" y="160401"/>
                  </a:lnTo>
                  <a:lnTo>
                    <a:pt x="102768" y="206616"/>
                  </a:lnTo>
                  <a:lnTo>
                    <a:pt x="9880" y="231952"/>
                  </a:lnTo>
                  <a:lnTo>
                    <a:pt x="4940" y="234429"/>
                  </a:lnTo>
                  <a:lnTo>
                    <a:pt x="0" y="241833"/>
                  </a:lnTo>
                  <a:lnTo>
                    <a:pt x="2476" y="246748"/>
                  </a:lnTo>
                  <a:lnTo>
                    <a:pt x="4940" y="254152"/>
                  </a:lnTo>
                  <a:lnTo>
                    <a:pt x="9880" y="256628"/>
                  </a:lnTo>
                  <a:lnTo>
                    <a:pt x="17284" y="256628"/>
                  </a:lnTo>
                  <a:lnTo>
                    <a:pt x="135343" y="225310"/>
                  </a:lnTo>
                  <a:lnTo>
                    <a:pt x="248132" y="290004"/>
                  </a:lnTo>
                  <a:lnTo>
                    <a:pt x="136283" y="354825"/>
                  </a:lnTo>
                  <a:lnTo>
                    <a:pt x="17284" y="323240"/>
                  </a:lnTo>
                  <a:lnTo>
                    <a:pt x="9880" y="323240"/>
                  </a:lnTo>
                  <a:lnTo>
                    <a:pt x="4940" y="325704"/>
                  </a:lnTo>
                  <a:lnTo>
                    <a:pt x="0" y="340512"/>
                  </a:lnTo>
                  <a:lnTo>
                    <a:pt x="4940" y="345452"/>
                  </a:lnTo>
                  <a:lnTo>
                    <a:pt x="12344" y="347916"/>
                  </a:lnTo>
                  <a:lnTo>
                    <a:pt x="104711" y="373113"/>
                  </a:lnTo>
                  <a:lnTo>
                    <a:pt x="24676" y="419493"/>
                  </a:lnTo>
                  <a:lnTo>
                    <a:pt x="17284" y="424434"/>
                  </a:lnTo>
                  <a:lnTo>
                    <a:pt x="17284" y="431838"/>
                  </a:lnTo>
                  <a:lnTo>
                    <a:pt x="19748" y="436765"/>
                  </a:lnTo>
                  <a:lnTo>
                    <a:pt x="24676" y="441706"/>
                  </a:lnTo>
                  <a:lnTo>
                    <a:pt x="34556" y="441706"/>
                  </a:lnTo>
                  <a:lnTo>
                    <a:pt x="116255" y="394614"/>
                  </a:lnTo>
                  <a:lnTo>
                    <a:pt x="91300" y="486105"/>
                  </a:lnTo>
                  <a:lnTo>
                    <a:pt x="91300" y="493509"/>
                  </a:lnTo>
                  <a:lnTo>
                    <a:pt x="93776" y="498449"/>
                  </a:lnTo>
                  <a:lnTo>
                    <a:pt x="101180" y="500913"/>
                  </a:lnTo>
                  <a:lnTo>
                    <a:pt x="108585" y="500913"/>
                  </a:lnTo>
                  <a:lnTo>
                    <a:pt x="113512" y="498449"/>
                  </a:lnTo>
                  <a:lnTo>
                    <a:pt x="113512" y="491045"/>
                  </a:lnTo>
                  <a:lnTo>
                    <a:pt x="143217" y="379069"/>
                  </a:lnTo>
                  <a:lnTo>
                    <a:pt x="259118" y="312242"/>
                  </a:lnTo>
                  <a:lnTo>
                    <a:pt x="259118" y="444157"/>
                  </a:lnTo>
                  <a:lnTo>
                    <a:pt x="167805" y="535470"/>
                  </a:lnTo>
                  <a:lnTo>
                    <a:pt x="167805" y="542874"/>
                  </a:lnTo>
                  <a:lnTo>
                    <a:pt x="175209" y="550278"/>
                  </a:lnTo>
                  <a:lnTo>
                    <a:pt x="185077" y="550278"/>
                  </a:lnTo>
                  <a:lnTo>
                    <a:pt x="187553" y="547801"/>
                  </a:lnTo>
                  <a:lnTo>
                    <a:pt x="192481" y="545338"/>
                  </a:lnTo>
                  <a:lnTo>
                    <a:pt x="259118" y="478701"/>
                  </a:lnTo>
                  <a:lnTo>
                    <a:pt x="259118" y="577418"/>
                  </a:lnTo>
                  <a:lnTo>
                    <a:pt x="264045" y="582358"/>
                  </a:lnTo>
                  <a:lnTo>
                    <a:pt x="271449" y="582358"/>
                  </a:lnTo>
                  <a:lnTo>
                    <a:pt x="278853" y="582358"/>
                  </a:lnTo>
                  <a:lnTo>
                    <a:pt x="283794" y="577418"/>
                  </a:lnTo>
                  <a:lnTo>
                    <a:pt x="283794" y="479120"/>
                  </a:lnTo>
                  <a:lnTo>
                    <a:pt x="350405" y="547801"/>
                  </a:lnTo>
                  <a:lnTo>
                    <a:pt x="355346" y="552742"/>
                  </a:lnTo>
                  <a:lnTo>
                    <a:pt x="362750" y="552742"/>
                  </a:lnTo>
                  <a:lnTo>
                    <a:pt x="372618" y="542874"/>
                  </a:lnTo>
                  <a:lnTo>
                    <a:pt x="372618" y="535470"/>
                  </a:lnTo>
                  <a:lnTo>
                    <a:pt x="303517" y="466369"/>
                  </a:lnTo>
                  <a:lnTo>
                    <a:pt x="283794" y="446646"/>
                  </a:lnTo>
                  <a:lnTo>
                    <a:pt x="283794" y="310451"/>
                  </a:lnTo>
                  <a:lnTo>
                    <a:pt x="395300" y="374421"/>
                  </a:lnTo>
                  <a:lnTo>
                    <a:pt x="426910" y="493522"/>
                  </a:lnTo>
                  <a:lnTo>
                    <a:pt x="429374" y="500926"/>
                  </a:lnTo>
                  <a:lnTo>
                    <a:pt x="434301" y="503389"/>
                  </a:lnTo>
                  <a:lnTo>
                    <a:pt x="441706" y="503389"/>
                  </a:lnTo>
                  <a:lnTo>
                    <a:pt x="449110" y="500926"/>
                  </a:lnTo>
                  <a:lnTo>
                    <a:pt x="454050" y="495985"/>
                  </a:lnTo>
                  <a:lnTo>
                    <a:pt x="451586" y="488581"/>
                  </a:lnTo>
                  <a:lnTo>
                    <a:pt x="425094" y="391515"/>
                  </a:lnTo>
                  <a:lnTo>
                    <a:pt x="508330" y="439242"/>
                  </a:lnTo>
                  <a:lnTo>
                    <a:pt x="508330" y="441706"/>
                  </a:lnTo>
                  <a:lnTo>
                    <a:pt x="515734" y="441706"/>
                  </a:lnTo>
                  <a:lnTo>
                    <a:pt x="520674" y="439242"/>
                  </a:lnTo>
                  <a:lnTo>
                    <a:pt x="523138" y="436765"/>
                  </a:lnTo>
                  <a:lnTo>
                    <a:pt x="525614" y="429361"/>
                  </a:lnTo>
                  <a:lnTo>
                    <a:pt x="523138" y="421957"/>
                  </a:lnTo>
                  <a:lnTo>
                    <a:pt x="518210" y="419493"/>
                  </a:lnTo>
                  <a:lnTo>
                    <a:pt x="440817" y="374891"/>
                  </a:lnTo>
                  <a:lnTo>
                    <a:pt x="530542" y="350405"/>
                  </a:lnTo>
                  <a:lnTo>
                    <a:pt x="537946" y="347929"/>
                  </a:lnTo>
                  <a:lnTo>
                    <a:pt x="542886" y="3430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8214791" y="1193393"/>
            <a:ext cx="866775" cy="866775"/>
            <a:chOff x="8214791" y="1193393"/>
            <a:chExt cx="866775" cy="866775"/>
          </a:xfrm>
        </p:grpSpPr>
        <p:sp>
          <p:nvSpPr>
            <p:cNvPr id="12" name="object 12"/>
            <p:cNvSpPr/>
            <p:nvPr/>
          </p:nvSpPr>
          <p:spPr>
            <a:xfrm>
              <a:off x="8214791" y="1193393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433209" y="0"/>
                  </a:moveTo>
                  <a:lnTo>
                    <a:pt x="386004" y="2541"/>
                  </a:lnTo>
                  <a:lnTo>
                    <a:pt x="340272" y="9991"/>
                  </a:lnTo>
                  <a:lnTo>
                    <a:pt x="296276" y="22084"/>
                  </a:lnTo>
                  <a:lnTo>
                    <a:pt x="254283" y="38556"/>
                  </a:lnTo>
                  <a:lnTo>
                    <a:pt x="214554" y="59143"/>
                  </a:lnTo>
                  <a:lnTo>
                    <a:pt x="177356" y="83582"/>
                  </a:lnTo>
                  <a:lnTo>
                    <a:pt x="142951" y="111607"/>
                  </a:lnTo>
                  <a:lnTo>
                    <a:pt x="111604" y="142955"/>
                  </a:lnTo>
                  <a:lnTo>
                    <a:pt x="83580" y="177361"/>
                  </a:lnTo>
                  <a:lnTo>
                    <a:pt x="59142" y="214562"/>
                  </a:lnTo>
                  <a:lnTo>
                    <a:pt x="38556" y="254293"/>
                  </a:lnTo>
                  <a:lnTo>
                    <a:pt x="22084" y="296289"/>
                  </a:lnTo>
                  <a:lnTo>
                    <a:pt x="9991" y="340288"/>
                  </a:lnTo>
                  <a:lnTo>
                    <a:pt x="2541" y="386025"/>
                  </a:lnTo>
                  <a:lnTo>
                    <a:pt x="0" y="433235"/>
                  </a:lnTo>
                  <a:lnTo>
                    <a:pt x="2541" y="480433"/>
                  </a:lnTo>
                  <a:lnTo>
                    <a:pt x="9991" y="526161"/>
                  </a:lnTo>
                  <a:lnTo>
                    <a:pt x="22084" y="570153"/>
                  </a:lnTo>
                  <a:lnTo>
                    <a:pt x="38556" y="612145"/>
                  </a:lnTo>
                  <a:lnTo>
                    <a:pt x="59142" y="651873"/>
                  </a:lnTo>
                  <a:lnTo>
                    <a:pt x="83580" y="689072"/>
                  </a:lnTo>
                  <a:lnTo>
                    <a:pt x="111604" y="723478"/>
                  </a:lnTo>
                  <a:lnTo>
                    <a:pt x="142951" y="754826"/>
                  </a:lnTo>
                  <a:lnTo>
                    <a:pt x="177356" y="782853"/>
                  </a:lnTo>
                  <a:lnTo>
                    <a:pt x="214554" y="807293"/>
                  </a:lnTo>
                  <a:lnTo>
                    <a:pt x="254283" y="827882"/>
                  </a:lnTo>
                  <a:lnTo>
                    <a:pt x="296276" y="844357"/>
                  </a:lnTo>
                  <a:lnTo>
                    <a:pt x="340272" y="856451"/>
                  </a:lnTo>
                  <a:lnTo>
                    <a:pt x="386004" y="863902"/>
                  </a:lnTo>
                  <a:lnTo>
                    <a:pt x="433209" y="866444"/>
                  </a:lnTo>
                  <a:lnTo>
                    <a:pt x="480415" y="863902"/>
                  </a:lnTo>
                  <a:lnTo>
                    <a:pt x="526147" y="856451"/>
                  </a:lnTo>
                  <a:lnTo>
                    <a:pt x="570143" y="844357"/>
                  </a:lnTo>
                  <a:lnTo>
                    <a:pt x="612138" y="827882"/>
                  </a:lnTo>
                  <a:lnTo>
                    <a:pt x="651867" y="807293"/>
                  </a:lnTo>
                  <a:lnTo>
                    <a:pt x="689067" y="782853"/>
                  </a:lnTo>
                  <a:lnTo>
                    <a:pt x="723473" y="754826"/>
                  </a:lnTo>
                  <a:lnTo>
                    <a:pt x="754821" y="723478"/>
                  </a:lnTo>
                  <a:lnTo>
                    <a:pt x="782846" y="689072"/>
                  </a:lnTo>
                  <a:lnTo>
                    <a:pt x="807285" y="651873"/>
                  </a:lnTo>
                  <a:lnTo>
                    <a:pt x="827873" y="612145"/>
                  </a:lnTo>
                  <a:lnTo>
                    <a:pt x="844346" y="570153"/>
                  </a:lnTo>
                  <a:lnTo>
                    <a:pt x="856440" y="526161"/>
                  </a:lnTo>
                  <a:lnTo>
                    <a:pt x="863890" y="480433"/>
                  </a:lnTo>
                  <a:lnTo>
                    <a:pt x="866432" y="433235"/>
                  </a:lnTo>
                  <a:lnTo>
                    <a:pt x="862760" y="376564"/>
                  </a:lnTo>
                  <a:lnTo>
                    <a:pt x="852054" y="322110"/>
                  </a:lnTo>
                  <a:lnTo>
                    <a:pt x="834772" y="270332"/>
                  </a:lnTo>
                  <a:lnTo>
                    <a:pt x="811377" y="221691"/>
                  </a:lnTo>
                  <a:lnTo>
                    <a:pt x="784226" y="179248"/>
                  </a:lnTo>
                  <a:lnTo>
                    <a:pt x="752464" y="140364"/>
                  </a:lnTo>
                  <a:lnTo>
                    <a:pt x="716475" y="105423"/>
                  </a:lnTo>
                  <a:lnTo>
                    <a:pt x="676641" y="74806"/>
                  </a:lnTo>
                  <a:lnTo>
                    <a:pt x="633346" y="48897"/>
                  </a:lnTo>
                  <a:lnTo>
                    <a:pt x="586972" y="28079"/>
                  </a:lnTo>
                  <a:lnTo>
                    <a:pt x="537903" y="12734"/>
                  </a:lnTo>
                  <a:lnTo>
                    <a:pt x="486521" y="3247"/>
                  </a:lnTo>
                  <a:lnTo>
                    <a:pt x="43320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435479" y="1414716"/>
              <a:ext cx="446405" cy="446405"/>
            </a:xfrm>
            <a:custGeom>
              <a:avLst/>
              <a:gdLst/>
              <a:ahLst/>
              <a:cxnLst/>
              <a:rect l="l" t="t" r="r" b="b"/>
              <a:pathLst>
                <a:path w="446404" h="446405">
                  <a:moveTo>
                    <a:pt x="267627" y="233121"/>
                  </a:moveTo>
                  <a:lnTo>
                    <a:pt x="241236" y="192519"/>
                  </a:lnTo>
                  <a:lnTo>
                    <a:pt x="241236" y="172046"/>
                  </a:lnTo>
                  <a:lnTo>
                    <a:pt x="241236" y="89573"/>
                  </a:lnTo>
                  <a:lnTo>
                    <a:pt x="238239" y="79235"/>
                  </a:lnTo>
                  <a:lnTo>
                    <a:pt x="231775" y="71081"/>
                  </a:lnTo>
                  <a:lnTo>
                    <a:pt x="231254" y="70789"/>
                  </a:lnTo>
                  <a:lnTo>
                    <a:pt x="231254" y="233121"/>
                  </a:lnTo>
                  <a:lnTo>
                    <a:pt x="229273" y="240080"/>
                  </a:lnTo>
                  <a:lnTo>
                    <a:pt x="224917" y="245541"/>
                  </a:lnTo>
                  <a:lnTo>
                    <a:pt x="218922" y="248970"/>
                  </a:lnTo>
                  <a:lnTo>
                    <a:pt x="218694" y="248970"/>
                  </a:lnTo>
                  <a:lnTo>
                    <a:pt x="211937" y="249821"/>
                  </a:lnTo>
                  <a:lnTo>
                    <a:pt x="204889" y="248970"/>
                  </a:lnTo>
                  <a:lnTo>
                    <a:pt x="198818" y="245541"/>
                  </a:lnTo>
                  <a:lnTo>
                    <a:pt x="194487" y="240080"/>
                  </a:lnTo>
                  <a:lnTo>
                    <a:pt x="192519" y="233121"/>
                  </a:lnTo>
                  <a:lnTo>
                    <a:pt x="192976" y="225259"/>
                  </a:lnTo>
                  <a:lnTo>
                    <a:pt x="198615" y="218770"/>
                  </a:lnTo>
                  <a:lnTo>
                    <a:pt x="206235" y="217233"/>
                  </a:lnTo>
                  <a:lnTo>
                    <a:pt x="206235" y="177088"/>
                  </a:lnTo>
                  <a:lnTo>
                    <a:pt x="207010" y="173939"/>
                  </a:lnTo>
                  <a:lnTo>
                    <a:pt x="210172" y="172046"/>
                  </a:lnTo>
                  <a:lnTo>
                    <a:pt x="215404" y="173342"/>
                  </a:lnTo>
                  <a:lnTo>
                    <a:pt x="217043" y="174980"/>
                  </a:lnTo>
                  <a:lnTo>
                    <a:pt x="217563" y="177088"/>
                  </a:lnTo>
                  <a:lnTo>
                    <a:pt x="217563" y="217233"/>
                  </a:lnTo>
                  <a:lnTo>
                    <a:pt x="225183" y="218770"/>
                  </a:lnTo>
                  <a:lnTo>
                    <a:pt x="230809" y="225259"/>
                  </a:lnTo>
                  <a:lnTo>
                    <a:pt x="231254" y="233121"/>
                  </a:lnTo>
                  <a:lnTo>
                    <a:pt x="231254" y="70789"/>
                  </a:lnTo>
                  <a:lnTo>
                    <a:pt x="222732" y="65925"/>
                  </a:lnTo>
                  <a:lnTo>
                    <a:pt x="212064" y="64516"/>
                  </a:lnTo>
                  <a:lnTo>
                    <a:pt x="201383" y="65925"/>
                  </a:lnTo>
                  <a:lnTo>
                    <a:pt x="192354" y="71081"/>
                  </a:lnTo>
                  <a:lnTo>
                    <a:pt x="185889" y="79235"/>
                  </a:lnTo>
                  <a:lnTo>
                    <a:pt x="182905" y="89573"/>
                  </a:lnTo>
                  <a:lnTo>
                    <a:pt x="182905" y="192519"/>
                  </a:lnTo>
                  <a:lnTo>
                    <a:pt x="172250" y="199593"/>
                  </a:lnTo>
                  <a:lnTo>
                    <a:pt x="164033" y="209092"/>
                  </a:lnTo>
                  <a:lnTo>
                    <a:pt x="158648" y="220433"/>
                  </a:lnTo>
                  <a:lnTo>
                    <a:pt x="157810" y="225259"/>
                  </a:lnTo>
                  <a:lnTo>
                    <a:pt x="156502" y="233121"/>
                  </a:lnTo>
                  <a:lnTo>
                    <a:pt x="162064" y="252857"/>
                  </a:lnTo>
                  <a:lnTo>
                    <a:pt x="174371" y="268490"/>
                  </a:lnTo>
                  <a:lnTo>
                    <a:pt x="191630" y="278409"/>
                  </a:lnTo>
                  <a:lnTo>
                    <a:pt x="212064" y="281063"/>
                  </a:lnTo>
                  <a:lnTo>
                    <a:pt x="232498" y="278409"/>
                  </a:lnTo>
                  <a:lnTo>
                    <a:pt x="249758" y="268490"/>
                  </a:lnTo>
                  <a:lnTo>
                    <a:pt x="262064" y="252857"/>
                  </a:lnTo>
                  <a:lnTo>
                    <a:pt x="262915" y="249834"/>
                  </a:lnTo>
                  <a:lnTo>
                    <a:pt x="267627" y="233121"/>
                  </a:lnTo>
                  <a:close/>
                </a:path>
                <a:path w="446404" h="446405">
                  <a:moveTo>
                    <a:pt x="290652" y="131229"/>
                  </a:moveTo>
                  <a:lnTo>
                    <a:pt x="288823" y="129387"/>
                  </a:lnTo>
                  <a:lnTo>
                    <a:pt x="255079" y="129387"/>
                  </a:lnTo>
                  <a:lnTo>
                    <a:pt x="253238" y="131229"/>
                  </a:lnTo>
                  <a:lnTo>
                    <a:pt x="253250" y="135775"/>
                  </a:lnTo>
                  <a:lnTo>
                    <a:pt x="255092" y="137617"/>
                  </a:lnTo>
                  <a:lnTo>
                    <a:pt x="288810" y="137617"/>
                  </a:lnTo>
                  <a:lnTo>
                    <a:pt x="290652" y="135775"/>
                  </a:lnTo>
                  <a:lnTo>
                    <a:pt x="290652" y="131229"/>
                  </a:lnTo>
                  <a:close/>
                </a:path>
                <a:path w="446404" h="446405">
                  <a:moveTo>
                    <a:pt x="290664" y="111747"/>
                  </a:moveTo>
                  <a:lnTo>
                    <a:pt x="290652" y="107213"/>
                  </a:lnTo>
                  <a:lnTo>
                    <a:pt x="288810" y="105359"/>
                  </a:lnTo>
                  <a:lnTo>
                    <a:pt x="255079" y="105359"/>
                  </a:lnTo>
                  <a:lnTo>
                    <a:pt x="253238" y="107213"/>
                  </a:lnTo>
                  <a:lnTo>
                    <a:pt x="253250" y="111747"/>
                  </a:lnTo>
                  <a:lnTo>
                    <a:pt x="255092" y="113601"/>
                  </a:lnTo>
                  <a:lnTo>
                    <a:pt x="288810" y="113601"/>
                  </a:lnTo>
                  <a:lnTo>
                    <a:pt x="290664" y="111747"/>
                  </a:lnTo>
                  <a:close/>
                </a:path>
                <a:path w="446404" h="446405">
                  <a:moveTo>
                    <a:pt x="446112" y="34315"/>
                  </a:moveTo>
                  <a:lnTo>
                    <a:pt x="445617" y="31915"/>
                  </a:lnTo>
                  <a:lnTo>
                    <a:pt x="443407" y="20967"/>
                  </a:lnTo>
                  <a:lnTo>
                    <a:pt x="436054" y="10058"/>
                  </a:lnTo>
                  <a:lnTo>
                    <a:pt x="425145" y="2705"/>
                  </a:lnTo>
                  <a:lnTo>
                    <a:pt x="411797" y="0"/>
                  </a:lnTo>
                  <a:lnTo>
                    <a:pt x="408965" y="0"/>
                  </a:lnTo>
                  <a:lnTo>
                    <a:pt x="408965" y="310235"/>
                  </a:lnTo>
                  <a:lnTo>
                    <a:pt x="400100" y="317119"/>
                  </a:lnTo>
                  <a:lnTo>
                    <a:pt x="389140" y="320865"/>
                  </a:lnTo>
                  <a:lnTo>
                    <a:pt x="377240" y="318173"/>
                  </a:lnTo>
                  <a:lnTo>
                    <a:pt x="375793" y="317360"/>
                  </a:lnTo>
                  <a:lnTo>
                    <a:pt x="365074" y="310794"/>
                  </a:lnTo>
                  <a:lnTo>
                    <a:pt x="353275" y="303250"/>
                  </a:lnTo>
                  <a:lnTo>
                    <a:pt x="341782" y="299923"/>
                  </a:lnTo>
                  <a:lnTo>
                    <a:pt x="329793" y="303250"/>
                  </a:lnTo>
                  <a:lnTo>
                    <a:pt x="315963" y="310273"/>
                  </a:lnTo>
                  <a:lnTo>
                    <a:pt x="299415" y="317360"/>
                  </a:lnTo>
                  <a:lnTo>
                    <a:pt x="279323" y="320865"/>
                  </a:lnTo>
                  <a:lnTo>
                    <a:pt x="259600" y="318173"/>
                  </a:lnTo>
                  <a:lnTo>
                    <a:pt x="243890" y="311670"/>
                  </a:lnTo>
                  <a:lnTo>
                    <a:pt x="230441" y="305041"/>
                  </a:lnTo>
                  <a:lnTo>
                    <a:pt x="218249" y="302336"/>
                  </a:lnTo>
                  <a:lnTo>
                    <a:pt x="203250" y="305955"/>
                  </a:lnTo>
                  <a:lnTo>
                    <a:pt x="184302" y="313016"/>
                  </a:lnTo>
                  <a:lnTo>
                    <a:pt x="164134" y="319379"/>
                  </a:lnTo>
                  <a:lnTo>
                    <a:pt x="145491" y="320865"/>
                  </a:lnTo>
                  <a:lnTo>
                    <a:pt x="130314" y="316293"/>
                  </a:lnTo>
                  <a:lnTo>
                    <a:pt x="117043" y="309245"/>
                  </a:lnTo>
                  <a:lnTo>
                    <a:pt x="103073" y="302768"/>
                  </a:lnTo>
                  <a:lnTo>
                    <a:pt x="85788" y="299923"/>
                  </a:lnTo>
                  <a:lnTo>
                    <a:pt x="69977" y="302539"/>
                  </a:lnTo>
                  <a:lnTo>
                    <a:pt x="54470" y="306463"/>
                  </a:lnTo>
                  <a:lnTo>
                    <a:pt x="39344" y="311670"/>
                  </a:lnTo>
                  <a:lnTo>
                    <a:pt x="37058" y="312686"/>
                  </a:lnTo>
                  <a:lnTo>
                    <a:pt x="37058" y="39598"/>
                  </a:lnTo>
                  <a:lnTo>
                    <a:pt x="44742" y="31915"/>
                  </a:lnTo>
                  <a:lnTo>
                    <a:pt x="401027" y="31915"/>
                  </a:lnTo>
                  <a:lnTo>
                    <a:pt x="408711" y="39598"/>
                  </a:lnTo>
                  <a:lnTo>
                    <a:pt x="408965" y="310235"/>
                  </a:lnTo>
                  <a:lnTo>
                    <a:pt x="408965" y="0"/>
                  </a:lnTo>
                  <a:lnTo>
                    <a:pt x="34315" y="0"/>
                  </a:lnTo>
                  <a:lnTo>
                    <a:pt x="20942" y="2705"/>
                  </a:lnTo>
                  <a:lnTo>
                    <a:pt x="10045" y="10058"/>
                  </a:lnTo>
                  <a:lnTo>
                    <a:pt x="2692" y="20967"/>
                  </a:lnTo>
                  <a:lnTo>
                    <a:pt x="0" y="34315"/>
                  </a:lnTo>
                  <a:lnTo>
                    <a:pt x="0" y="411810"/>
                  </a:lnTo>
                  <a:lnTo>
                    <a:pt x="2692" y="425170"/>
                  </a:lnTo>
                  <a:lnTo>
                    <a:pt x="10045" y="436079"/>
                  </a:lnTo>
                  <a:lnTo>
                    <a:pt x="20942" y="443433"/>
                  </a:lnTo>
                  <a:lnTo>
                    <a:pt x="34315" y="446125"/>
                  </a:lnTo>
                  <a:lnTo>
                    <a:pt x="411797" y="446125"/>
                  </a:lnTo>
                  <a:lnTo>
                    <a:pt x="425145" y="443433"/>
                  </a:lnTo>
                  <a:lnTo>
                    <a:pt x="436054" y="436079"/>
                  </a:lnTo>
                  <a:lnTo>
                    <a:pt x="443407" y="425170"/>
                  </a:lnTo>
                  <a:lnTo>
                    <a:pt x="445617" y="414210"/>
                  </a:lnTo>
                  <a:lnTo>
                    <a:pt x="446112" y="411810"/>
                  </a:lnTo>
                  <a:lnTo>
                    <a:pt x="446112" y="343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8220786" y="2514092"/>
            <a:ext cx="866775" cy="866775"/>
            <a:chOff x="8220786" y="2514092"/>
            <a:chExt cx="866775" cy="866775"/>
          </a:xfrm>
        </p:grpSpPr>
        <p:sp>
          <p:nvSpPr>
            <p:cNvPr id="15" name="object 15"/>
            <p:cNvSpPr/>
            <p:nvPr/>
          </p:nvSpPr>
          <p:spPr>
            <a:xfrm>
              <a:off x="8220786" y="2514092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433222" y="0"/>
                  </a:moveTo>
                  <a:lnTo>
                    <a:pt x="386017" y="2541"/>
                  </a:lnTo>
                  <a:lnTo>
                    <a:pt x="340284" y="9991"/>
                  </a:lnTo>
                  <a:lnTo>
                    <a:pt x="296288" y="22084"/>
                  </a:lnTo>
                  <a:lnTo>
                    <a:pt x="254293" y="38556"/>
                  </a:lnTo>
                  <a:lnTo>
                    <a:pt x="214564" y="59143"/>
                  </a:lnTo>
                  <a:lnTo>
                    <a:pt x="177364" y="83582"/>
                  </a:lnTo>
                  <a:lnTo>
                    <a:pt x="142958" y="111607"/>
                  </a:lnTo>
                  <a:lnTo>
                    <a:pt x="111610" y="142955"/>
                  </a:lnTo>
                  <a:lnTo>
                    <a:pt x="83585" y="177361"/>
                  </a:lnTo>
                  <a:lnTo>
                    <a:pt x="59146" y="214562"/>
                  </a:lnTo>
                  <a:lnTo>
                    <a:pt x="38558" y="254293"/>
                  </a:lnTo>
                  <a:lnTo>
                    <a:pt x="22085" y="296289"/>
                  </a:lnTo>
                  <a:lnTo>
                    <a:pt x="9991" y="340288"/>
                  </a:lnTo>
                  <a:lnTo>
                    <a:pt x="2542" y="386025"/>
                  </a:lnTo>
                  <a:lnTo>
                    <a:pt x="0" y="433235"/>
                  </a:lnTo>
                  <a:lnTo>
                    <a:pt x="2542" y="480436"/>
                  </a:lnTo>
                  <a:lnTo>
                    <a:pt x="9991" y="526165"/>
                  </a:lnTo>
                  <a:lnTo>
                    <a:pt x="22085" y="570159"/>
                  </a:lnTo>
                  <a:lnTo>
                    <a:pt x="38558" y="612153"/>
                  </a:lnTo>
                  <a:lnTo>
                    <a:pt x="59146" y="651882"/>
                  </a:lnTo>
                  <a:lnTo>
                    <a:pt x="83585" y="689082"/>
                  </a:lnTo>
                  <a:lnTo>
                    <a:pt x="111610" y="723488"/>
                  </a:lnTo>
                  <a:lnTo>
                    <a:pt x="142958" y="754838"/>
                  </a:lnTo>
                  <a:lnTo>
                    <a:pt x="177364" y="782865"/>
                  </a:lnTo>
                  <a:lnTo>
                    <a:pt x="214564" y="807305"/>
                  </a:lnTo>
                  <a:lnTo>
                    <a:pt x="254293" y="827895"/>
                  </a:lnTo>
                  <a:lnTo>
                    <a:pt x="296288" y="844369"/>
                  </a:lnTo>
                  <a:lnTo>
                    <a:pt x="340284" y="856464"/>
                  </a:lnTo>
                  <a:lnTo>
                    <a:pt x="386017" y="863915"/>
                  </a:lnTo>
                  <a:lnTo>
                    <a:pt x="433222" y="866457"/>
                  </a:lnTo>
                  <a:lnTo>
                    <a:pt x="480425" y="863915"/>
                  </a:lnTo>
                  <a:lnTo>
                    <a:pt x="526156" y="856464"/>
                  </a:lnTo>
                  <a:lnTo>
                    <a:pt x="570150" y="844369"/>
                  </a:lnTo>
                  <a:lnTo>
                    <a:pt x="612143" y="827895"/>
                  </a:lnTo>
                  <a:lnTo>
                    <a:pt x="651871" y="807305"/>
                  </a:lnTo>
                  <a:lnTo>
                    <a:pt x="689070" y="782865"/>
                  </a:lnTo>
                  <a:lnTo>
                    <a:pt x="723475" y="754838"/>
                  </a:lnTo>
                  <a:lnTo>
                    <a:pt x="754822" y="723488"/>
                  </a:lnTo>
                  <a:lnTo>
                    <a:pt x="782847" y="689082"/>
                  </a:lnTo>
                  <a:lnTo>
                    <a:pt x="807286" y="651882"/>
                  </a:lnTo>
                  <a:lnTo>
                    <a:pt x="827874" y="612153"/>
                  </a:lnTo>
                  <a:lnTo>
                    <a:pt x="844346" y="570159"/>
                  </a:lnTo>
                  <a:lnTo>
                    <a:pt x="856440" y="526165"/>
                  </a:lnTo>
                  <a:lnTo>
                    <a:pt x="863890" y="480436"/>
                  </a:lnTo>
                  <a:lnTo>
                    <a:pt x="866432" y="433235"/>
                  </a:lnTo>
                  <a:lnTo>
                    <a:pt x="862760" y="376564"/>
                  </a:lnTo>
                  <a:lnTo>
                    <a:pt x="852054" y="322110"/>
                  </a:lnTo>
                  <a:lnTo>
                    <a:pt x="834772" y="270332"/>
                  </a:lnTo>
                  <a:lnTo>
                    <a:pt x="811377" y="221691"/>
                  </a:lnTo>
                  <a:lnTo>
                    <a:pt x="784226" y="179248"/>
                  </a:lnTo>
                  <a:lnTo>
                    <a:pt x="752466" y="140364"/>
                  </a:lnTo>
                  <a:lnTo>
                    <a:pt x="716478" y="105423"/>
                  </a:lnTo>
                  <a:lnTo>
                    <a:pt x="676646" y="74806"/>
                  </a:lnTo>
                  <a:lnTo>
                    <a:pt x="633353" y="48897"/>
                  </a:lnTo>
                  <a:lnTo>
                    <a:pt x="586981" y="28079"/>
                  </a:lnTo>
                  <a:lnTo>
                    <a:pt x="537914" y="12734"/>
                  </a:lnTo>
                  <a:lnTo>
                    <a:pt x="486533" y="3247"/>
                  </a:lnTo>
                  <a:lnTo>
                    <a:pt x="43322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404060" y="2741396"/>
              <a:ext cx="448309" cy="424180"/>
            </a:xfrm>
            <a:custGeom>
              <a:avLst/>
              <a:gdLst/>
              <a:ahLst/>
              <a:cxnLst/>
              <a:rect l="l" t="t" r="r" b="b"/>
              <a:pathLst>
                <a:path w="448309" h="424180">
                  <a:moveTo>
                    <a:pt x="102603" y="300393"/>
                  </a:moveTo>
                  <a:lnTo>
                    <a:pt x="95084" y="292646"/>
                  </a:lnTo>
                  <a:lnTo>
                    <a:pt x="79819" y="277380"/>
                  </a:lnTo>
                  <a:lnTo>
                    <a:pt x="72313" y="269621"/>
                  </a:lnTo>
                  <a:lnTo>
                    <a:pt x="61595" y="269621"/>
                  </a:lnTo>
                  <a:lnTo>
                    <a:pt x="56794" y="269786"/>
                  </a:lnTo>
                  <a:lnTo>
                    <a:pt x="49098" y="270471"/>
                  </a:lnTo>
                  <a:lnTo>
                    <a:pt x="54698" y="275412"/>
                  </a:lnTo>
                  <a:lnTo>
                    <a:pt x="60185" y="280504"/>
                  </a:lnTo>
                  <a:lnTo>
                    <a:pt x="65278" y="285965"/>
                  </a:lnTo>
                  <a:lnTo>
                    <a:pt x="69723" y="291985"/>
                  </a:lnTo>
                  <a:lnTo>
                    <a:pt x="52374" y="292138"/>
                  </a:lnTo>
                  <a:lnTo>
                    <a:pt x="393" y="292138"/>
                  </a:lnTo>
                  <a:lnTo>
                    <a:pt x="279" y="297218"/>
                  </a:lnTo>
                  <a:lnTo>
                    <a:pt x="177" y="302323"/>
                  </a:lnTo>
                  <a:lnTo>
                    <a:pt x="76" y="307428"/>
                  </a:lnTo>
                  <a:lnTo>
                    <a:pt x="27774" y="307682"/>
                  </a:lnTo>
                  <a:lnTo>
                    <a:pt x="69621" y="307682"/>
                  </a:lnTo>
                  <a:lnTo>
                    <a:pt x="65417" y="313931"/>
                  </a:lnTo>
                  <a:lnTo>
                    <a:pt x="60312" y="319468"/>
                  </a:lnTo>
                  <a:lnTo>
                    <a:pt x="55105" y="324929"/>
                  </a:lnTo>
                  <a:lnTo>
                    <a:pt x="50457" y="331165"/>
                  </a:lnTo>
                  <a:lnTo>
                    <a:pt x="70065" y="331165"/>
                  </a:lnTo>
                  <a:lnTo>
                    <a:pt x="78384" y="323672"/>
                  </a:lnTo>
                  <a:lnTo>
                    <a:pt x="86575" y="316039"/>
                  </a:lnTo>
                  <a:lnTo>
                    <a:pt x="94640" y="308279"/>
                  </a:lnTo>
                  <a:lnTo>
                    <a:pt x="102603" y="300393"/>
                  </a:lnTo>
                  <a:close/>
                </a:path>
                <a:path w="448309" h="424180">
                  <a:moveTo>
                    <a:pt x="102704" y="125526"/>
                  </a:moveTo>
                  <a:lnTo>
                    <a:pt x="94869" y="117792"/>
                  </a:lnTo>
                  <a:lnTo>
                    <a:pt x="87122" y="109969"/>
                  </a:lnTo>
                  <a:lnTo>
                    <a:pt x="79298" y="102222"/>
                  </a:lnTo>
                  <a:lnTo>
                    <a:pt x="71259" y="94691"/>
                  </a:lnTo>
                  <a:lnTo>
                    <a:pt x="64757" y="95046"/>
                  </a:lnTo>
                  <a:lnTo>
                    <a:pt x="55651" y="95313"/>
                  </a:lnTo>
                  <a:lnTo>
                    <a:pt x="51765" y="95313"/>
                  </a:lnTo>
                  <a:lnTo>
                    <a:pt x="52578" y="99326"/>
                  </a:lnTo>
                  <a:lnTo>
                    <a:pt x="58851" y="104660"/>
                  </a:lnTo>
                  <a:lnTo>
                    <a:pt x="64668" y="110502"/>
                  </a:lnTo>
                  <a:lnTo>
                    <a:pt x="69850" y="116916"/>
                  </a:lnTo>
                  <a:lnTo>
                    <a:pt x="52476" y="117157"/>
                  </a:lnTo>
                  <a:lnTo>
                    <a:pt x="368" y="117157"/>
                  </a:lnTo>
                  <a:lnTo>
                    <a:pt x="254" y="125526"/>
                  </a:lnTo>
                  <a:lnTo>
                    <a:pt x="139" y="133794"/>
                  </a:lnTo>
                  <a:lnTo>
                    <a:pt x="53835" y="133794"/>
                  </a:lnTo>
                  <a:lnTo>
                    <a:pt x="71716" y="134416"/>
                  </a:lnTo>
                  <a:lnTo>
                    <a:pt x="52539" y="153339"/>
                  </a:lnTo>
                  <a:lnTo>
                    <a:pt x="51727" y="156438"/>
                  </a:lnTo>
                  <a:lnTo>
                    <a:pt x="70294" y="156438"/>
                  </a:lnTo>
                  <a:lnTo>
                    <a:pt x="78854" y="149225"/>
                  </a:lnTo>
                  <a:lnTo>
                    <a:pt x="86906" y="141439"/>
                  </a:lnTo>
                  <a:lnTo>
                    <a:pt x="94754" y="133426"/>
                  </a:lnTo>
                  <a:lnTo>
                    <a:pt x="102704" y="125526"/>
                  </a:lnTo>
                  <a:close/>
                </a:path>
                <a:path w="448309" h="424180">
                  <a:moveTo>
                    <a:pt x="102831" y="212153"/>
                  </a:moveTo>
                  <a:lnTo>
                    <a:pt x="94805" y="204901"/>
                  </a:lnTo>
                  <a:lnTo>
                    <a:pt x="86334" y="197091"/>
                  </a:lnTo>
                  <a:lnTo>
                    <a:pt x="78257" y="189395"/>
                  </a:lnTo>
                  <a:lnTo>
                    <a:pt x="70599" y="181762"/>
                  </a:lnTo>
                  <a:lnTo>
                    <a:pt x="49326" y="181762"/>
                  </a:lnTo>
                  <a:lnTo>
                    <a:pt x="54597" y="187401"/>
                  </a:lnTo>
                  <a:lnTo>
                    <a:pt x="60096" y="192836"/>
                  </a:lnTo>
                  <a:lnTo>
                    <a:pt x="65303" y="198526"/>
                  </a:lnTo>
                  <a:lnTo>
                    <a:pt x="69646" y="204901"/>
                  </a:lnTo>
                  <a:lnTo>
                    <a:pt x="60325" y="204317"/>
                  </a:lnTo>
                  <a:lnTo>
                    <a:pt x="58305" y="204190"/>
                  </a:lnTo>
                  <a:lnTo>
                    <a:pt x="45593" y="204190"/>
                  </a:lnTo>
                  <a:lnTo>
                    <a:pt x="35598" y="204317"/>
                  </a:lnTo>
                  <a:lnTo>
                    <a:pt x="29260" y="204190"/>
                  </a:lnTo>
                  <a:lnTo>
                    <a:pt x="26212" y="204190"/>
                  </a:lnTo>
                  <a:lnTo>
                    <a:pt x="16167" y="203657"/>
                  </a:lnTo>
                  <a:lnTo>
                    <a:pt x="5753" y="204190"/>
                  </a:lnTo>
                  <a:lnTo>
                    <a:pt x="7226" y="204190"/>
                  </a:lnTo>
                  <a:lnTo>
                    <a:pt x="0" y="205193"/>
                  </a:lnTo>
                  <a:lnTo>
                    <a:pt x="444" y="219964"/>
                  </a:lnTo>
                  <a:lnTo>
                    <a:pt x="469" y="220637"/>
                  </a:lnTo>
                  <a:lnTo>
                    <a:pt x="71005" y="220637"/>
                  </a:lnTo>
                  <a:lnTo>
                    <a:pt x="65722" y="226301"/>
                  </a:lnTo>
                  <a:lnTo>
                    <a:pt x="60236" y="231851"/>
                  </a:lnTo>
                  <a:lnTo>
                    <a:pt x="54635" y="237286"/>
                  </a:lnTo>
                  <a:lnTo>
                    <a:pt x="48971" y="242646"/>
                  </a:lnTo>
                  <a:lnTo>
                    <a:pt x="57950" y="243166"/>
                  </a:lnTo>
                  <a:lnTo>
                    <a:pt x="72047" y="243166"/>
                  </a:lnTo>
                  <a:lnTo>
                    <a:pt x="95186" y="219964"/>
                  </a:lnTo>
                  <a:lnTo>
                    <a:pt x="102831" y="212153"/>
                  </a:lnTo>
                  <a:close/>
                </a:path>
                <a:path w="448309" h="424180">
                  <a:moveTo>
                    <a:pt x="356628" y="212407"/>
                  </a:moveTo>
                  <a:lnTo>
                    <a:pt x="355460" y="201396"/>
                  </a:lnTo>
                  <a:lnTo>
                    <a:pt x="355371" y="200596"/>
                  </a:lnTo>
                  <a:lnTo>
                    <a:pt x="351917" y="188175"/>
                  </a:lnTo>
                  <a:lnTo>
                    <a:pt x="351840" y="187883"/>
                  </a:lnTo>
                  <a:lnTo>
                    <a:pt x="331457" y="166344"/>
                  </a:lnTo>
                  <a:lnTo>
                    <a:pt x="325907" y="168313"/>
                  </a:lnTo>
                  <a:lnTo>
                    <a:pt x="317868" y="175602"/>
                  </a:lnTo>
                  <a:lnTo>
                    <a:pt x="310832" y="183883"/>
                  </a:lnTo>
                  <a:lnTo>
                    <a:pt x="297853" y="201396"/>
                  </a:lnTo>
                  <a:lnTo>
                    <a:pt x="294093" y="196164"/>
                  </a:lnTo>
                  <a:lnTo>
                    <a:pt x="291642" y="192938"/>
                  </a:lnTo>
                  <a:lnTo>
                    <a:pt x="288036" y="188175"/>
                  </a:lnTo>
                  <a:lnTo>
                    <a:pt x="286296" y="185902"/>
                  </a:lnTo>
                  <a:lnTo>
                    <a:pt x="282587" y="180644"/>
                  </a:lnTo>
                  <a:lnTo>
                    <a:pt x="279527" y="176250"/>
                  </a:lnTo>
                  <a:lnTo>
                    <a:pt x="283946" y="171881"/>
                  </a:lnTo>
                  <a:lnTo>
                    <a:pt x="286092" y="167970"/>
                  </a:lnTo>
                  <a:lnTo>
                    <a:pt x="291045" y="159664"/>
                  </a:lnTo>
                  <a:lnTo>
                    <a:pt x="294830" y="150380"/>
                  </a:lnTo>
                  <a:lnTo>
                    <a:pt x="296341" y="140665"/>
                  </a:lnTo>
                  <a:lnTo>
                    <a:pt x="294601" y="130860"/>
                  </a:lnTo>
                  <a:lnTo>
                    <a:pt x="289877" y="122440"/>
                  </a:lnTo>
                  <a:lnTo>
                    <a:pt x="282346" y="116598"/>
                  </a:lnTo>
                  <a:lnTo>
                    <a:pt x="277253" y="114808"/>
                  </a:lnTo>
                  <a:lnTo>
                    <a:pt x="277253" y="213283"/>
                  </a:lnTo>
                  <a:lnTo>
                    <a:pt x="274764" y="221513"/>
                  </a:lnTo>
                  <a:lnTo>
                    <a:pt x="268909" y="227825"/>
                  </a:lnTo>
                  <a:lnTo>
                    <a:pt x="260705" y="230606"/>
                  </a:lnTo>
                  <a:lnTo>
                    <a:pt x="251866" y="229857"/>
                  </a:lnTo>
                  <a:lnTo>
                    <a:pt x="244233" y="225323"/>
                  </a:lnTo>
                  <a:lnTo>
                    <a:pt x="243166" y="223824"/>
                  </a:lnTo>
                  <a:lnTo>
                    <a:pt x="239115" y="218122"/>
                  </a:lnTo>
                  <a:lnTo>
                    <a:pt x="237832" y="209359"/>
                  </a:lnTo>
                  <a:lnTo>
                    <a:pt x="239191" y="203885"/>
                  </a:lnTo>
                  <a:lnTo>
                    <a:pt x="242747" y="198945"/>
                  </a:lnTo>
                  <a:lnTo>
                    <a:pt x="247434" y="195821"/>
                  </a:lnTo>
                  <a:lnTo>
                    <a:pt x="255295" y="192938"/>
                  </a:lnTo>
                  <a:lnTo>
                    <a:pt x="263550" y="193751"/>
                  </a:lnTo>
                  <a:lnTo>
                    <a:pt x="270738" y="197840"/>
                  </a:lnTo>
                  <a:lnTo>
                    <a:pt x="275412" y="204800"/>
                  </a:lnTo>
                  <a:lnTo>
                    <a:pt x="277253" y="213283"/>
                  </a:lnTo>
                  <a:lnTo>
                    <a:pt x="277253" y="114808"/>
                  </a:lnTo>
                  <a:lnTo>
                    <a:pt x="273164" y="113360"/>
                  </a:lnTo>
                  <a:lnTo>
                    <a:pt x="263537" y="112674"/>
                  </a:lnTo>
                  <a:lnTo>
                    <a:pt x="251396" y="113957"/>
                  </a:lnTo>
                  <a:lnTo>
                    <a:pt x="238988" y="116598"/>
                  </a:lnTo>
                  <a:lnTo>
                    <a:pt x="239153" y="116598"/>
                  </a:lnTo>
                  <a:lnTo>
                    <a:pt x="227888" y="120510"/>
                  </a:lnTo>
                  <a:lnTo>
                    <a:pt x="217068" y="126123"/>
                  </a:lnTo>
                  <a:lnTo>
                    <a:pt x="211086" y="129654"/>
                  </a:lnTo>
                  <a:lnTo>
                    <a:pt x="207708" y="138734"/>
                  </a:lnTo>
                  <a:lnTo>
                    <a:pt x="212915" y="144272"/>
                  </a:lnTo>
                  <a:lnTo>
                    <a:pt x="220116" y="151549"/>
                  </a:lnTo>
                  <a:lnTo>
                    <a:pt x="228307" y="157683"/>
                  </a:lnTo>
                  <a:lnTo>
                    <a:pt x="236931" y="163296"/>
                  </a:lnTo>
                  <a:lnTo>
                    <a:pt x="245427" y="169037"/>
                  </a:lnTo>
                  <a:lnTo>
                    <a:pt x="245529" y="173050"/>
                  </a:lnTo>
                  <a:lnTo>
                    <a:pt x="239585" y="176987"/>
                  </a:lnTo>
                  <a:lnTo>
                    <a:pt x="233921" y="181521"/>
                  </a:lnTo>
                  <a:lnTo>
                    <a:pt x="228104" y="185610"/>
                  </a:lnTo>
                  <a:lnTo>
                    <a:pt x="221729" y="188175"/>
                  </a:lnTo>
                  <a:lnTo>
                    <a:pt x="208483" y="179705"/>
                  </a:lnTo>
                  <a:lnTo>
                    <a:pt x="201688" y="176250"/>
                  </a:lnTo>
                  <a:lnTo>
                    <a:pt x="201828" y="176250"/>
                  </a:lnTo>
                  <a:lnTo>
                    <a:pt x="193941" y="174053"/>
                  </a:lnTo>
                  <a:lnTo>
                    <a:pt x="187515" y="173507"/>
                  </a:lnTo>
                  <a:lnTo>
                    <a:pt x="181025" y="173824"/>
                  </a:lnTo>
                  <a:lnTo>
                    <a:pt x="174917" y="175602"/>
                  </a:lnTo>
                  <a:lnTo>
                    <a:pt x="169722" y="179362"/>
                  </a:lnTo>
                  <a:lnTo>
                    <a:pt x="162534" y="188937"/>
                  </a:lnTo>
                  <a:lnTo>
                    <a:pt x="159486" y="200304"/>
                  </a:lnTo>
                  <a:lnTo>
                    <a:pt x="159499" y="212407"/>
                  </a:lnTo>
                  <a:lnTo>
                    <a:pt x="172707" y="252514"/>
                  </a:lnTo>
                  <a:lnTo>
                    <a:pt x="180301" y="259270"/>
                  </a:lnTo>
                  <a:lnTo>
                    <a:pt x="187121" y="258749"/>
                  </a:lnTo>
                  <a:lnTo>
                    <a:pt x="209765" y="232727"/>
                  </a:lnTo>
                  <a:lnTo>
                    <a:pt x="214160" y="227469"/>
                  </a:lnTo>
                  <a:lnTo>
                    <a:pt x="219951" y="223824"/>
                  </a:lnTo>
                  <a:lnTo>
                    <a:pt x="223139" y="229857"/>
                  </a:lnTo>
                  <a:lnTo>
                    <a:pt x="226796" y="235585"/>
                  </a:lnTo>
                  <a:lnTo>
                    <a:pt x="230873" y="241046"/>
                  </a:lnTo>
                  <a:lnTo>
                    <a:pt x="235292" y="246227"/>
                  </a:lnTo>
                  <a:lnTo>
                    <a:pt x="229793" y="254889"/>
                  </a:lnTo>
                  <a:lnTo>
                    <a:pt x="224574" y="263842"/>
                  </a:lnTo>
                  <a:lnTo>
                    <a:pt x="220891" y="273316"/>
                  </a:lnTo>
                  <a:lnTo>
                    <a:pt x="220014" y="283552"/>
                  </a:lnTo>
                  <a:lnTo>
                    <a:pt x="221208" y="292608"/>
                  </a:lnTo>
                  <a:lnTo>
                    <a:pt x="221297" y="293217"/>
                  </a:lnTo>
                  <a:lnTo>
                    <a:pt x="226479" y="301371"/>
                  </a:lnTo>
                  <a:lnTo>
                    <a:pt x="234340" y="307200"/>
                  </a:lnTo>
                  <a:lnTo>
                    <a:pt x="244043" y="309956"/>
                  </a:lnTo>
                  <a:lnTo>
                    <a:pt x="256362" y="309956"/>
                  </a:lnTo>
                  <a:lnTo>
                    <a:pt x="297789" y="297230"/>
                  </a:lnTo>
                  <a:lnTo>
                    <a:pt x="303974" y="287286"/>
                  </a:lnTo>
                  <a:lnTo>
                    <a:pt x="302221" y="281622"/>
                  </a:lnTo>
                  <a:lnTo>
                    <a:pt x="294957" y="272935"/>
                  </a:lnTo>
                  <a:lnTo>
                    <a:pt x="286435" y="265480"/>
                  </a:lnTo>
                  <a:lnTo>
                    <a:pt x="277355" y="258610"/>
                  </a:lnTo>
                  <a:lnTo>
                    <a:pt x="268401" y="251663"/>
                  </a:lnTo>
                  <a:lnTo>
                    <a:pt x="274688" y="247662"/>
                  </a:lnTo>
                  <a:lnTo>
                    <a:pt x="280644" y="242938"/>
                  </a:lnTo>
                  <a:lnTo>
                    <a:pt x="286702" y="238645"/>
                  </a:lnTo>
                  <a:lnTo>
                    <a:pt x="293370" y="235877"/>
                  </a:lnTo>
                  <a:lnTo>
                    <a:pt x="302120" y="240639"/>
                  </a:lnTo>
                  <a:lnTo>
                    <a:pt x="311023" y="245275"/>
                  </a:lnTo>
                  <a:lnTo>
                    <a:pt x="320306" y="248716"/>
                  </a:lnTo>
                  <a:lnTo>
                    <a:pt x="330250" y="249847"/>
                  </a:lnTo>
                  <a:lnTo>
                    <a:pt x="339598" y="248285"/>
                  </a:lnTo>
                  <a:lnTo>
                    <a:pt x="347649" y="243395"/>
                  </a:lnTo>
                  <a:lnTo>
                    <a:pt x="353529" y="236016"/>
                  </a:lnTo>
                  <a:lnTo>
                    <a:pt x="353580" y="235877"/>
                  </a:lnTo>
                  <a:lnTo>
                    <a:pt x="355231" y="230606"/>
                  </a:lnTo>
                  <a:lnTo>
                    <a:pt x="356374" y="226974"/>
                  </a:lnTo>
                  <a:lnTo>
                    <a:pt x="356463" y="223824"/>
                  </a:lnTo>
                  <a:lnTo>
                    <a:pt x="356539" y="221513"/>
                  </a:lnTo>
                  <a:lnTo>
                    <a:pt x="356628" y="212407"/>
                  </a:lnTo>
                  <a:close/>
                </a:path>
                <a:path w="448309" h="424180">
                  <a:moveTo>
                    <a:pt x="391198" y="214579"/>
                  </a:moveTo>
                  <a:lnTo>
                    <a:pt x="391033" y="205486"/>
                  </a:lnTo>
                  <a:lnTo>
                    <a:pt x="391020" y="204597"/>
                  </a:lnTo>
                  <a:lnTo>
                    <a:pt x="385838" y="173939"/>
                  </a:lnTo>
                  <a:lnTo>
                    <a:pt x="376250" y="151511"/>
                  </a:lnTo>
                  <a:lnTo>
                    <a:pt x="376250" y="205486"/>
                  </a:lnTo>
                  <a:lnTo>
                    <a:pt x="375780" y="226009"/>
                  </a:lnTo>
                  <a:lnTo>
                    <a:pt x="360413" y="274066"/>
                  </a:lnTo>
                  <a:lnTo>
                    <a:pt x="334098" y="304101"/>
                  </a:lnTo>
                  <a:lnTo>
                    <a:pt x="294360" y="325920"/>
                  </a:lnTo>
                  <a:lnTo>
                    <a:pt x="268833" y="331304"/>
                  </a:lnTo>
                  <a:lnTo>
                    <a:pt x="243789" y="331304"/>
                  </a:lnTo>
                  <a:lnTo>
                    <a:pt x="219176" y="325920"/>
                  </a:lnTo>
                  <a:lnTo>
                    <a:pt x="219011" y="325920"/>
                  </a:lnTo>
                  <a:lnTo>
                    <a:pt x="181775" y="305003"/>
                  </a:lnTo>
                  <a:lnTo>
                    <a:pt x="154965" y="271767"/>
                  </a:lnTo>
                  <a:lnTo>
                    <a:pt x="141554" y="234378"/>
                  </a:lnTo>
                  <a:lnTo>
                    <a:pt x="139153" y="214579"/>
                  </a:lnTo>
                  <a:lnTo>
                    <a:pt x="139573" y="194652"/>
                  </a:lnTo>
                  <a:lnTo>
                    <a:pt x="152184" y="157594"/>
                  </a:lnTo>
                  <a:lnTo>
                    <a:pt x="176250" y="126695"/>
                  </a:lnTo>
                  <a:lnTo>
                    <a:pt x="208724" y="104775"/>
                  </a:lnTo>
                  <a:lnTo>
                    <a:pt x="246545" y="94589"/>
                  </a:lnTo>
                  <a:lnTo>
                    <a:pt x="259664" y="94107"/>
                  </a:lnTo>
                  <a:lnTo>
                    <a:pt x="272757" y="94881"/>
                  </a:lnTo>
                  <a:lnTo>
                    <a:pt x="317601" y="110096"/>
                  </a:lnTo>
                  <a:lnTo>
                    <a:pt x="349846" y="138430"/>
                  </a:lnTo>
                  <a:lnTo>
                    <a:pt x="371436" y="180187"/>
                  </a:lnTo>
                  <a:lnTo>
                    <a:pt x="376250" y="205486"/>
                  </a:lnTo>
                  <a:lnTo>
                    <a:pt x="376250" y="151511"/>
                  </a:lnTo>
                  <a:lnTo>
                    <a:pt x="331609" y="100342"/>
                  </a:lnTo>
                  <a:lnTo>
                    <a:pt x="291388" y="82727"/>
                  </a:lnTo>
                  <a:lnTo>
                    <a:pt x="269811" y="78905"/>
                  </a:lnTo>
                  <a:lnTo>
                    <a:pt x="247662" y="78905"/>
                  </a:lnTo>
                  <a:lnTo>
                    <a:pt x="204939" y="89331"/>
                  </a:lnTo>
                  <a:lnTo>
                    <a:pt x="168021" y="113601"/>
                  </a:lnTo>
                  <a:lnTo>
                    <a:pt x="140398" y="148221"/>
                  </a:lnTo>
                  <a:lnTo>
                    <a:pt x="125361" y="189750"/>
                  </a:lnTo>
                  <a:lnTo>
                    <a:pt x="124180" y="214579"/>
                  </a:lnTo>
                  <a:lnTo>
                    <a:pt x="124142" y="215290"/>
                  </a:lnTo>
                  <a:lnTo>
                    <a:pt x="137172" y="270852"/>
                  </a:lnTo>
                  <a:lnTo>
                    <a:pt x="182524" y="324053"/>
                  </a:lnTo>
                  <a:lnTo>
                    <a:pt x="221361" y="342023"/>
                  </a:lnTo>
                  <a:lnTo>
                    <a:pt x="263880" y="347141"/>
                  </a:lnTo>
                  <a:lnTo>
                    <a:pt x="305727" y="338226"/>
                  </a:lnTo>
                  <a:lnTo>
                    <a:pt x="357797" y="302641"/>
                  </a:lnTo>
                  <a:lnTo>
                    <a:pt x="387591" y="247065"/>
                  </a:lnTo>
                  <a:lnTo>
                    <a:pt x="391185" y="217385"/>
                  </a:lnTo>
                  <a:lnTo>
                    <a:pt x="391198" y="214579"/>
                  </a:lnTo>
                  <a:close/>
                </a:path>
                <a:path w="448309" h="424180">
                  <a:moveTo>
                    <a:pt x="447738" y="46355"/>
                  </a:moveTo>
                  <a:lnTo>
                    <a:pt x="430606" y="9906"/>
                  </a:lnTo>
                  <a:lnTo>
                    <a:pt x="400748" y="469"/>
                  </a:lnTo>
                  <a:lnTo>
                    <a:pt x="131953" y="622"/>
                  </a:lnTo>
                  <a:lnTo>
                    <a:pt x="123558" y="0"/>
                  </a:lnTo>
                  <a:lnTo>
                    <a:pt x="89382" y="21983"/>
                  </a:lnTo>
                  <a:lnTo>
                    <a:pt x="82562" y="52870"/>
                  </a:lnTo>
                  <a:lnTo>
                    <a:pt x="82753" y="63220"/>
                  </a:lnTo>
                  <a:lnTo>
                    <a:pt x="84505" y="73367"/>
                  </a:lnTo>
                  <a:lnTo>
                    <a:pt x="88353" y="78689"/>
                  </a:lnTo>
                  <a:lnTo>
                    <a:pt x="94665" y="80467"/>
                  </a:lnTo>
                  <a:lnTo>
                    <a:pt x="101053" y="78752"/>
                  </a:lnTo>
                  <a:lnTo>
                    <a:pt x="105156" y="73596"/>
                  </a:lnTo>
                  <a:lnTo>
                    <a:pt x="106705" y="64579"/>
                  </a:lnTo>
                  <a:lnTo>
                    <a:pt x="106565" y="46088"/>
                  </a:lnTo>
                  <a:lnTo>
                    <a:pt x="107823" y="36982"/>
                  </a:lnTo>
                  <a:lnTo>
                    <a:pt x="110121" y="30441"/>
                  </a:lnTo>
                  <a:lnTo>
                    <a:pt x="115811" y="24866"/>
                  </a:lnTo>
                  <a:lnTo>
                    <a:pt x="129641" y="23177"/>
                  </a:lnTo>
                  <a:lnTo>
                    <a:pt x="136474" y="22999"/>
                  </a:lnTo>
                  <a:lnTo>
                    <a:pt x="404545" y="23063"/>
                  </a:lnTo>
                  <a:lnTo>
                    <a:pt x="413372" y="23660"/>
                  </a:lnTo>
                  <a:lnTo>
                    <a:pt x="418579" y="30048"/>
                  </a:lnTo>
                  <a:lnTo>
                    <a:pt x="423964" y="35826"/>
                  </a:lnTo>
                  <a:lnTo>
                    <a:pt x="423570" y="44234"/>
                  </a:lnTo>
                  <a:lnTo>
                    <a:pt x="423735" y="51574"/>
                  </a:lnTo>
                  <a:lnTo>
                    <a:pt x="423545" y="379653"/>
                  </a:lnTo>
                  <a:lnTo>
                    <a:pt x="421741" y="388480"/>
                  </a:lnTo>
                  <a:lnTo>
                    <a:pt x="416255" y="395452"/>
                  </a:lnTo>
                  <a:lnTo>
                    <a:pt x="408368" y="399846"/>
                  </a:lnTo>
                  <a:lnTo>
                    <a:pt x="399440" y="400900"/>
                  </a:lnTo>
                  <a:lnTo>
                    <a:pt x="128130" y="400773"/>
                  </a:lnTo>
                  <a:lnTo>
                    <a:pt x="106603" y="367969"/>
                  </a:lnTo>
                  <a:lnTo>
                    <a:pt x="106857" y="358292"/>
                  </a:lnTo>
                  <a:lnTo>
                    <a:pt x="105435" y="349123"/>
                  </a:lnTo>
                  <a:lnTo>
                    <a:pt x="100317" y="341223"/>
                  </a:lnTo>
                  <a:lnTo>
                    <a:pt x="89242" y="341223"/>
                  </a:lnTo>
                  <a:lnTo>
                    <a:pt x="84658" y="348043"/>
                  </a:lnTo>
                  <a:lnTo>
                    <a:pt x="82829" y="355866"/>
                  </a:lnTo>
                  <a:lnTo>
                    <a:pt x="82600" y="364147"/>
                  </a:lnTo>
                  <a:lnTo>
                    <a:pt x="82829" y="372313"/>
                  </a:lnTo>
                  <a:lnTo>
                    <a:pt x="98005" y="411911"/>
                  </a:lnTo>
                  <a:lnTo>
                    <a:pt x="391909" y="423519"/>
                  </a:lnTo>
                  <a:lnTo>
                    <a:pt x="399999" y="423341"/>
                  </a:lnTo>
                  <a:lnTo>
                    <a:pt x="408343" y="424141"/>
                  </a:lnTo>
                  <a:lnTo>
                    <a:pt x="445160" y="393115"/>
                  </a:lnTo>
                  <a:lnTo>
                    <a:pt x="447675" y="379349"/>
                  </a:lnTo>
                  <a:lnTo>
                    <a:pt x="447738" y="46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461709" y="1478734"/>
            <a:ext cx="155257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Cycle</a:t>
            </a:r>
            <a:r>
              <a:rPr sz="1400" i="1" spc="-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refrigeration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61709" y="2715541"/>
            <a:ext cx="108267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Low</a:t>
            </a:r>
            <a:r>
              <a:rPr sz="140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consumption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00087" y="1394733"/>
            <a:ext cx="104775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Adjustable temperature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00087" y="2808049"/>
            <a:ext cx="134937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Efficient</a:t>
            </a:r>
            <a:r>
              <a:rPr sz="1400" i="1" spc="2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cooling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93062" y="1357325"/>
            <a:ext cx="3014345" cy="2778125"/>
            <a:chOff x="493062" y="1357325"/>
            <a:chExt cx="3014345" cy="2778125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3721" y="1357325"/>
              <a:ext cx="1313294" cy="27780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062" y="2258212"/>
              <a:ext cx="1918779" cy="1686140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743687" y="1542935"/>
            <a:ext cx="802005" cy="235585"/>
            <a:chOff x="743687" y="1542935"/>
            <a:chExt cx="802005" cy="235585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3687" y="1558607"/>
              <a:ext cx="245540" cy="21882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5337" y="1600949"/>
              <a:ext cx="69672" cy="17402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5401" y="1555534"/>
              <a:ext cx="120929" cy="22251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351" y="1600949"/>
              <a:ext cx="107734" cy="17647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5664" y="1600962"/>
              <a:ext cx="107734" cy="17678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510969" y="1542935"/>
              <a:ext cx="34925" cy="232410"/>
            </a:xfrm>
            <a:custGeom>
              <a:avLst/>
              <a:gdLst/>
              <a:ahLst/>
              <a:cxnLst/>
              <a:rect l="l" t="t" r="r" b="b"/>
              <a:pathLst>
                <a:path w="34925" h="232410">
                  <a:moveTo>
                    <a:pt x="34366" y="0"/>
                  </a:moveTo>
                  <a:lnTo>
                    <a:pt x="0" y="0"/>
                  </a:lnTo>
                  <a:lnTo>
                    <a:pt x="0" y="232041"/>
                  </a:lnTo>
                  <a:lnTo>
                    <a:pt x="34366" y="232041"/>
                  </a:lnTo>
                  <a:lnTo>
                    <a:pt x="34366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1015" y="1516634"/>
            <a:ext cx="297624" cy="295998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1095697" y="1882381"/>
            <a:ext cx="114300" cy="288925"/>
          </a:xfrm>
          <a:custGeom>
            <a:avLst/>
            <a:gdLst/>
            <a:ahLst/>
            <a:cxnLst/>
            <a:rect l="l" t="t" r="r" b="b"/>
            <a:pathLst>
              <a:path w="114300" h="288925">
                <a:moveTo>
                  <a:pt x="0" y="0"/>
                </a:moveTo>
                <a:lnTo>
                  <a:pt x="113893" y="288531"/>
                </a:lnTo>
              </a:path>
            </a:pathLst>
          </a:custGeom>
          <a:ln w="14706">
            <a:solidFill>
              <a:srgbClr val="231A1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4089107" y="966114"/>
            <a:ext cx="802005" cy="235585"/>
            <a:chOff x="4089107" y="966114"/>
            <a:chExt cx="802005" cy="235585"/>
          </a:xfrm>
        </p:grpSpPr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89107" y="981773"/>
              <a:ext cx="245529" cy="21883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60748" y="1024115"/>
              <a:ext cx="69672" cy="17404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49762" y="1024128"/>
              <a:ext cx="107734" cy="17647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80813" y="978700"/>
              <a:ext cx="120929" cy="22251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21072" y="1024128"/>
              <a:ext cx="107734" cy="17678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856378" y="966114"/>
              <a:ext cx="34925" cy="232410"/>
            </a:xfrm>
            <a:custGeom>
              <a:avLst/>
              <a:gdLst/>
              <a:ahLst/>
              <a:cxnLst/>
              <a:rect l="l" t="t" r="r" b="b"/>
              <a:pathLst>
                <a:path w="34925" h="232409">
                  <a:moveTo>
                    <a:pt x="34366" y="0"/>
                  </a:moveTo>
                  <a:lnTo>
                    <a:pt x="0" y="0"/>
                  </a:lnTo>
                  <a:lnTo>
                    <a:pt x="0" y="232041"/>
                  </a:lnTo>
                  <a:lnTo>
                    <a:pt x="34366" y="232041"/>
                  </a:lnTo>
                  <a:lnTo>
                    <a:pt x="34366" y="0"/>
                  </a:lnTo>
                  <a:close/>
                </a:path>
              </a:pathLst>
            </a:custGeom>
            <a:solidFill>
              <a:srgbClr val="231A1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0" name="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16426" y="939812"/>
            <a:ext cx="297624" cy="295998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4050677" y="1329956"/>
            <a:ext cx="38735" cy="307975"/>
          </a:xfrm>
          <a:custGeom>
            <a:avLst/>
            <a:gdLst/>
            <a:ahLst/>
            <a:cxnLst/>
            <a:rect l="l" t="t" r="r" b="b"/>
            <a:pathLst>
              <a:path w="38735" h="307975">
                <a:moveTo>
                  <a:pt x="0" y="0"/>
                </a:moveTo>
                <a:lnTo>
                  <a:pt x="38430" y="307797"/>
                </a:lnTo>
              </a:path>
            </a:pathLst>
          </a:custGeom>
          <a:ln w="14706">
            <a:solidFill>
              <a:srgbClr val="231A1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/>
          <p:cNvGrpSpPr/>
          <p:nvPr/>
        </p:nvGrpSpPr>
        <p:grpSpPr>
          <a:xfrm>
            <a:off x="-6032" y="4581804"/>
            <a:ext cx="11172190" cy="2618740"/>
            <a:chOff x="-6032" y="4581804"/>
            <a:chExt cx="11172190" cy="2618740"/>
          </a:xfrm>
        </p:grpSpPr>
        <p:sp>
          <p:nvSpPr>
            <p:cNvPr id="43" name="object 43"/>
            <p:cNvSpPr/>
            <p:nvPr/>
          </p:nvSpPr>
          <p:spPr>
            <a:xfrm>
              <a:off x="0" y="4581804"/>
              <a:ext cx="11160125" cy="2618740"/>
            </a:xfrm>
            <a:custGeom>
              <a:avLst/>
              <a:gdLst/>
              <a:ahLst/>
              <a:cxnLst/>
              <a:rect l="l" t="t" r="r" b="b"/>
              <a:pathLst>
                <a:path w="11160125" h="2618740">
                  <a:moveTo>
                    <a:pt x="0" y="2618193"/>
                  </a:moveTo>
                  <a:lnTo>
                    <a:pt x="0" y="0"/>
                  </a:lnTo>
                  <a:lnTo>
                    <a:pt x="11159997" y="0"/>
                  </a:lnTo>
                  <a:lnTo>
                    <a:pt x="11159997" y="2618193"/>
                  </a:lnTo>
                  <a:lnTo>
                    <a:pt x="0" y="2618193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138614" y="4581804"/>
              <a:ext cx="14604" cy="2618740"/>
            </a:xfrm>
            <a:custGeom>
              <a:avLst/>
              <a:gdLst/>
              <a:ahLst/>
              <a:cxnLst/>
              <a:rect l="l" t="t" r="r" b="b"/>
              <a:pathLst>
                <a:path w="14605" h="2618740">
                  <a:moveTo>
                    <a:pt x="14173" y="0"/>
                  </a:moveTo>
                  <a:lnTo>
                    <a:pt x="0" y="0"/>
                  </a:lnTo>
                  <a:lnTo>
                    <a:pt x="0" y="2618193"/>
                  </a:lnTo>
                  <a:lnTo>
                    <a:pt x="14173" y="2618193"/>
                  </a:lnTo>
                  <a:lnTo>
                    <a:pt x="141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0" y="545675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0" y="5895809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0" y="6334881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0" y="677394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273434" y="5057836"/>
            <a:ext cx="10839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Function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3434" y="5502699"/>
            <a:ext cx="10890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3434" y="5936861"/>
            <a:ext cx="17005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r>
              <a:rPr sz="2000" b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Voltage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73434" y="6364144"/>
            <a:ext cx="8166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0" y="5017694"/>
            <a:ext cx="11160125" cy="0"/>
          </a:xfrm>
          <a:custGeom>
            <a:avLst/>
            <a:gdLst/>
            <a:ahLst/>
            <a:cxnLst/>
            <a:rect l="l" t="t" r="r" b="b"/>
            <a:pathLst>
              <a:path w="11160125">
                <a:moveTo>
                  <a:pt x="0" y="0"/>
                </a:moveTo>
                <a:lnTo>
                  <a:pt x="11159998" y="0"/>
                </a:lnTo>
              </a:path>
            </a:pathLst>
          </a:custGeom>
          <a:ln w="1169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273434" y="4618759"/>
            <a:ext cx="13315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2000" b="1" spc="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152787" y="5462606"/>
            <a:ext cx="2468245" cy="427355"/>
          </a:xfrm>
          <a:prstGeom prst="rect">
            <a:avLst/>
          </a:prstGeom>
          <a:solidFill>
            <a:srgbClr val="A5CD00"/>
          </a:solidFill>
        </p:spPr>
        <p:txBody>
          <a:bodyPr vert="horz" wrap="square" lIns="0" tIns="111760" rIns="0" bIns="0" rtlCol="0">
            <a:spAutoFit/>
          </a:bodyPr>
          <a:lstStyle/>
          <a:p>
            <a:pPr marR="101600" algn="ctr">
              <a:lnSpc>
                <a:spcPct val="100000"/>
              </a:lnSpc>
              <a:spcBef>
                <a:spcPts val="88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90L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681782" y="5997411"/>
            <a:ext cx="76073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DC</a:t>
            </a:r>
            <a:r>
              <a:rPr sz="1650" i="1" spc="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12V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152787" y="6340730"/>
            <a:ext cx="2468245" cy="427990"/>
          </a:xfrm>
          <a:prstGeom prst="rect">
            <a:avLst/>
          </a:prstGeom>
          <a:solidFill>
            <a:srgbClr val="A5CD00"/>
          </a:solidFill>
        </p:spPr>
        <p:txBody>
          <a:bodyPr vert="horz" wrap="square" lIns="0" tIns="95250" rIns="0" bIns="0" rtlCol="0">
            <a:spAutoFit/>
          </a:bodyPr>
          <a:lstStyle/>
          <a:p>
            <a:pPr marR="120015" algn="ctr">
              <a:lnSpc>
                <a:spcPct val="100000"/>
              </a:lnSpc>
              <a:spcBef>
                <a:spcPts val="75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20W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73434" y="6797706"/>
            <a:ext cx="14268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Refrigerant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742925" y="6858196"/>
            <a:ext cx="65786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R600A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152787" y="5023542"/>
            <a:ext cx="5223510" cy="427990"/>
          </a:xfrm>
          <a:prstGeom prst="rect">
            <a:avLst/>
          </a:prstGeom>
          <a:solidFill>
            <a:srgbClr val="A5CD00"/>
          </a:solidFill>
        </p:spPr>
        <p:txBody>
          <a:bodyPr vert="horz" wrap="square" lIns="0" tIns="107950" rIns="0" bIns="0" rtlCol="0">
            <a:spAutoFit/>
          </a:bodyPr>
          <a:lstStyle/>
          <a:p>
            <a:pPr marR="247015" algn="ctr">
              <a:lnSpc>
                <a:spcPct val="100000"/>
              </a:lnSpc>
              <a:spcBef>
                <a:spcPts val="850"/>
              </a:spcBef>
            </a:pP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Fridge</a:t>
            </a:r>
            <a:r>
              <a:rPr sz="165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1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+</a:t>
            </a:r>
            <a:r>
              <a:rPr sz="165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Freezer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956188" y="5120023"/>
            <a:ext cx="158813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Fridge</a:t>
            </a:r>
            <a:r>
              <a:rPr sz="165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1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1650" i="1" spc="1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Freezer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999890" y="4680960"/>
            <a:ext cx="347980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73985" algn="l"/>
              </a:tabLst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BC100</a:t>
            </a: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BCD150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417103" y="4680997"/>
            <a:ext cx="66992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BD100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626392" y="5456758"/>
            <a:ext cx="2753995" cy="439420"/>
          </a:xfrm>
          <a:prstGeom prst="rect">
            <a:avLst/>
          </a:prstGeom>
          <a:solidFill>
            <a:srgbClr val="A5CD00"/>
          </a:solidFill>
          <a:ln w="11582">
            <a:solidFill>
              <a:srgbClr val="FFFFFF"/>
            </a:solidFill>
          </a:ln>
        </p:spPr>
        <p:txBody>
          <a:bodyPr vert="horz" wrap="square" lIns="0" tIns="118110" rIns="0" bIns="0" rtlCol="0">
            <a:spAutoFit/>
          </a:bodyPr>
          <a:lstStyle/>
          <a:p>
            <a:pPr marL="136525" algn="ctr">
              <a:lnSpc>
                <a:spcPct val="100000"/>
              </a:lnSpc>
              <a:spcBef>
                <a:spcPts val="930"/>
              </a:spcBef>
            </a:pPr>
            <a:r>
              <a:rPr sz="165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150L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626392" y="6334882"/>
            <a:ext cx="2753995" cy="439420"/>
          </a:xfrm>
          <a:prstGeom prst="rect">
            <a:avLst/>
          </a:prstGeom>
          <a:solidFill>
            <a:srgbClr val="A5CD00"/>
          </a:solidFill>
          <a:ln w="11582">
            <a:solidFill>
              <a:srgbClr val="FFFFFF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118110" algn="ctr">
              <a:lnSpc>
                <a:spcPct val="100000"/>
              </a:lnSpc>
              <a:spcBef>
                <a:spcPts val="80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508202" y="5563217"/>
            <a:ext cx="49022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108L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511745" y="6424800"/>
            <a:ext cx="464184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40W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5622296" y="4578629"/>
            <a:ext cx="2762250" cy="875665"/>
            <a:chOff x="5622296" y="4578629"/>
            <a:chExt cx="2762250" cy="875665"/>
          </a:xfrm>
        </p:grpSpPr>
        <p:sp>
          <p:nvSpPr>
            <p:cNvPr id="69" name="object 69"/>
            <p:cNvSpPr/>
            <p:nvPr/>
          </p:nvSpPr>
          <p:spPr>
            <a:xfrm>
              <a:off x="5626392" y="4578629"/>
              <a:ext cx="0" cy="439420"/>
            </a:xfrm>
            <a:custGeom>
              <a:avLst/>
              <a:gdLst/>
              <a:ahLst/>
              <a:cxnLst/>
              <a:rect l="l" t="t" r="r" b="b"/>
              <a:pathLst>
                <a:path h="439420">
                  <a:moveTo>
                    <a:pt x="0" y="0"/>
                  </a:moveTo>
                  <a:lnTo>
                    <a:pt x="0" y="439064"/>
                  </a:lnTo>
                </a:path>
              </a:pathLst>
            </a:custGeom>
            <a:ln w="8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380285" y="4578629"/>
              <a:ext cx="0" cy="439420"/>
            </a:xfrm>
            <a:custGeom>
              <a:avLst/>
              <a:gdLst/>
              <a:ahLst/>
              <a:cxnLst/>
              <a:rect l="l" t="t" r="r" b="b"/>
              <a:pathLst>
                <a:path h="439420">
                  <a:moveTo>
                    <a:pt x="0" y="0"/>
                  </a:moveTo>
                  <a:lnTo>
                    <a:pt x="0" y="439064"/>
                  </a:lnTo>
                </a:path>
              </a:pathLst>
            </a:custGeom>
            <a:ln w="8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380285" y="5014861"/>
              <a:ext cx="0" cy="439420"/>
            </a:xfrm>
            <a:custGeom>
              <a:avLst/>
              <a:gdLst/>
              <a:ahLst/>
              <a:cxnLst/>
              <a:rect l="l" t="t" r="r" b="b"/>
              <a:pathLst>
                <a:path h="439420">
                  <a:moveTo>
                    <a:pt x="0" y="0"/>
                  </a:moveTo>
                  <a:lnTo>
                    <a:pt x="0" y="439064"/>
                  </a:lnTo>
                </a:path>
              </a:pathLst>
            </a:custGeom>
            <a:ln w="8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0" y="0"/>
            <a:ext cx="4956810" cy="514984"/>
          </a:xfrm>
          <a:custGeom>
            <a:avLst/>
            <a:gdLst/>
            <a:ahLst/>
            <a:cxnLst/>
            <a:rect l="l" t="t" r="r" b="b"/>
            <a:pathLst>
              <a:path w="4956810" h="514984">
                <a:moveTo>
                  <a:pt x="4858143" y="0"/>
                </a:moveTo>
                <a:lnTo>
                  <a:pt x="0" y="0"/>
                </a:lnTo>
                <a:lnTo>
                  <a:pt x="0" y="514959"/>
                </a:lnTo>
                <a:lnTo>
                  <a:pt x="4858143" y="514959"/>
                </a:lnTo>
                <a:lnTo>
                  <a:pt x="4896506" y="507213"/>
                </a:lnTo>
                <a:lnTo>
                  <a:pt x="4927831" y="486089"/>
                </a:lnTo>
                <a:lnTo>
                  <a:pt x="4948951" y="454759"/>
                </a:lnTo>
                <a:lnTo>
                  <a:pt x="4956695" y="416394"/>
                </a:lnTo>
                <a:lnTo>
                  <a:pt x="4956695" y="98564"/>
                </a:lnTo>
                <a:lnTo>
                  <a:pt x="4948951" y="60200"/>
                </a:lnTo>
                <a:lnTo>
                  <a:pt x="4927831" y="28870"/>
                </a:lnTo>
                <a:lnTo>
                  <a:pt x="4896506" y="7746"/>
                </a:lnTo>
                <a:lnTo>
                  <a:pt x="4858143" y="0"/>
                </a:lnTo>
                <a:close/>
              </a:path>
            </a:pathLst>
          </a:custGeom>
          <a:solidFill>
            <a:srgbClr val="F4C9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dirty="0"/>
              <a:t>SOLAR</a:t>
            </a:r>
            <a:r>
              <a:rPr sz="2450" spc="320" dirty="0"/>
              <a:t> </a:t>
            </a:r>
            <a:r>
              <a:rPr sz="2450" spc="80" dirty="0"/>
              <a:t>POWERED</a:t>
            </a:r>
            <a:r>
              <a:rPr sz="2450" spc="335" dirty="0"/>
              <a:t> </a:t>
            </a:r>
            <a:r>
              <a:rPr sz="2450" spc="-10" dirty="0"/>
              <a:t>FREEZER</a:t>
            </a:r>
            <a:endParaRPr sz="2450"/>
          </a:p>
        </p:txBody>
      </p:sp>
      <p:grpSp>
        <p:nvGrpSpPr>
          <p:cNvPr id="4" name="object 4"/>
          <p:cNvGrpSpPr/>
          <p:nvPr/>
        </p:nvGrpSpPr>
        <p:grpSpPr>
          <a:xfrm>
            <a:off x="5096789" y="1521561"/>
            <a:ext cx="867410" cy="867410"/>
            <a:chOff x="5096789" y="1521561"/>
            <a:chExt cx="867410" cy="867410"/>
          </a:xfrm>
        </p:grpSpPr>
        <p:sp>
          <p:nvSpPr>
            <p:cNvPr id="5" name="object 5"/>
            <p:cNvSpPr/>
            <p:nvPr/>
          </p:nvSpPr>
          <p:spPr>
            <a:xfrm>
              <a:off x="5096789" y="1521561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10" h="867410">
                  <a:moveTo>
                    <a:pt x="433527" y="0"/>
                  </a:moveTo>
                  <a:lnTo>
                    <a:pt x="386289" y="2543"/>
                  </a:lnTo>
                  <a:lnTo>
                    <a:pt x="340524" y="9998"/>
                  </a:lnTo>
                  <a:lnTo>
                    <a:pt x="296498" y="22099"/>
                  </a:lnTo>
                  <a:lnTo>
                    <a:pt x="254473" y="38583"/>
                  </a:lnTo>
                  <a:lnTo>
                    <a:pt x="214716" y="59185"/>
                  </a:lnTo>
                  <a:lnTo>
                    <a:pt x="177490" y="83640"/>
                  </a:lnTo>
                  <a:lnTo>
                    <a:pt x="143060" y="111684"/>
                  </a:lnTo>
                  <a:lnTo>
                    <a:pt x="111690" y="143053"/>
                  </a:lnTo>
                  <a:lnTo>
                    <a:pt x="83644" y="177482"/>
                  </a:lnTo>
                  <a:lnTo>
                    <a:pt x="59188" y="214707"/>
                  </a:lnTo>
                  <a:lnTo>
                    <a:pt x="38585" y="254463"/>
                  </a:lnTo>
                  <a:lnTo>
                    <a:pt x="22101" y="296486"/>
                  </a:lnTo>
                  <a:lnTo>
                    <a:pt x="9999" y="340512"/>
                  </a:lnTo>
                  <a:lnTo>
                    <a:pt x="2543" y="386276"/>
                  </a:lnTo>
                  <a:lnTo>
                    <a:pt x="0" y="433514"/>
                  </a:lnTo>
                  <a:lnTo>
                    <a:pt x="2543" y="480754"/>
                  </a:lnTo>
                  <a:lnTo>
                    <a:pt x="9999" y="526521"/>
                  </a:lnTo>
                  <a:lnTo>
                    <a:pt x="22101" y="570549"/>
                  </a:lnTo>
                  <a:lnTo>
                    <a:pt x="38585" y="612575"/>
                  </a:lnTo>
                  <a:lnTo>
                    <a:pt x="59188" y="652334"/>
                  </a:lnTo>
                  <a:lnTo>
                    <a:pt x="83644" y="689561"/>
                  </a:lnTo>
                  <a:lnTo>
                    <a:pt x="111690" y="723992"/>
                  </a:lnTo>
                  <a:lnTo>
                    <a:pt x="143060" y="755362"/>
                  </a:lnTo>
                  <a:lnTo>
                    <a:pt x="177490" y="783408"/>
                  </a:lnTo>
                  <a:lnTo>
                    <a:pt x="214716" y="807865"/>
                  </a:lnTo>
                  <a:lnTo>
                    <a:pt x="254473" y="828468"/>
                  </a:lnTo>
                  <a:lnTo>
                    <a:pt x="296498" y="844953"/>
                  </a:lnTo>
                  <a:lnTo>
                    <a:pt x="340524" y="857055"/>
                  </a:lnTo>
                  <a:lnTo>
                    <a:pt x="386289" y="864510"/>
                  </a:lnTo>
                  <a:lnTo>
                    <a:pt x="433527" y="867054"/>
                  </a:lnTo>
                  <a:lnTo>
                    <a:pt x="480765" y="864510"/>
                  </a:lnTo>
                  <a:lnTo>
                    <a:pt x="526529" y="857055"/>
                  </a:lnTo>
                  <a:lnTo>
                    <a:pt x="570556" y="844953"/>
                  </a:lnTo>
                  <a:lnTo>
                    <a:pt x="612580" y="828468"/>
                  </a:lnTo>
                  <a:lnTo>
                    <a:pt x="652337" y="807865"/>
                  </a:lnTo>
                  <a:lnTo>
                    <a:pt x="689563" y="783408"/>
                  </a:lnTo>
                  <a:lnTo>
                    <a:pt x="723994" y="755362"/>
                  </a:lnTo>
                  <a:lnTo>
                    <a:pt x="755364" y="723992"/>
                  </a:lnTo>
                  <a:lnTo>
                    <a:pt x="783409" y="689561"/>
                  </a:lnTo>
                  <a:lnTo>
                    <a:pt x="807865" y="652334"/>
                  </a:lnTo>
                  <a:lnTo>
                    <a:pt x="828468" y="612575"/>
                  </a:lnTo>
                  <a:lnTo>
                    <a:pt x="844953" y="570549"/>
                  </a:lnTo>
                  <a:lnTo>
                    <a:pt x="857055" y="526521"/>
                  </a:lnTo>
                  <a:lnTo>
                    <a:pt x="864510" y="480754"/>
                  </a:lnTo>
                  <a:lnTo>
                    <a:pt x="867054" y="433514"/>
                  </a:lnTo>
                  <a:lnTo>
                    <a:pt x="864510" y="386276"/>
                  </a:lnTo>
                  <a:lnTo>
                    <a:pt x="857055" y="340512"/>
                  </a:lnTo>
                  <a:lnTo>
                    <a:pt x="844953" y="296486"/>
                  </a:lnTo>
                  <a:lnTo>
                    <a:pt x="828468" y="254463"/>
                  </a:lnTo>
                  <a:lnTo>
                    <a:pt x="807865" y="214707"/>
                  </a:lnTo>
                  <a:lnTo>
                    <a:pt x="783409" y="177482"/>
                  </a:lnTo>
                  <a:lnTo>
                    <a:pt x="755364" y="143053"/>
                  </a:lnTo>
                  <a:lnTo>
                    <a:pt x="723994" y="111684"/>
                  </a:lnTo>
                  <a:lnTo>
                    <a:pt x="689563" y="83640"/>
                  </a:lnTo>
                  <a:lnTo>
                    <a:pt x="652337" y="59185"/>
                  </a:lnTo>
                  <a:lnTo>
                    <a:pt x="612580" y="38583"/>
                  </a:lnTo>
                  <a:lnTo>
                    <a:pt x="570556" y="22099"/>
                  </a:lnTo>
                  <a:lnTo>
                    <a:pt x="526529" y="9998"/>
                  </a:lnTo>
                  <a:lnTo>
                    <a:pt x="480765" y="2543"/>
                  </a:lnTo>
                  <a:lnTo>
                    <a:pt x="43352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05450" y="1741652"/>
              <a:ext cx="424180" cy="477520"/>
            </a:xfrm>
            <a:custGeom>
              <a:avLst/>
              <a:gdLst/>
              <a:ahLst/>
              <a:cxnLst/>
              <a:rect l="l" t="t" r="r" b="b"/>
              <a:pathLst>
                <a:path w="424179" h="477519">
                  <a:moveTo>
                    <a:pt x="119240" y="423900"/>
                  </a:moveTo>
                  <a:lnTo>
                    <a:pt x="66179" y="423900"/>
                  </a:lnTo>
                  <a:lnTo>
                    <a:pt x="66179" y="476961"/>
                  </a:lnTo>
                  <a:lnTo>
                    <a:pt x="119240" y="476961"/>
                  </a:lnTo>
                  <a:lnTo>
                    <a:pt x="119240" y="423900"/>
                  </a:lnTo>
                  <a:close/>
                </a:path>
                <a:path w="424179" h="477519">
                  <a:moveTo>
                    <a:pt x="240271" y="423900"/>
                  </a:moveTo>
                  <a:lnTo>
                    <a:pt x="186613" y="423900"/>
                  </a:lnTo>
                  <a:lnTo>
                    <a:pt x="186613" y="476961"/>
                  </a:lnTo>
                  <a:lnTo>
                    <a:pt x="240271" y="476961"/>
                  </a:lnTo>
                  <a:lnTo>
                    <a:pt x="240271" y="423900"/>
                  </a:lnTo>
                  <a:close/>
                </a:path>
                <a:path w="424179" h="477519">
                  <a:moveTo>
                    <a:pt x="357733" y="423900"/>
                  </a:moveTo>
                  <a:lnTo>
                    <a:pt x="304672" y="423900"/>
                  </a:lnTo>
                  <a:lnTo>
                    <a:pt x="304672" y="476961"/>
                  </a:lnTo>
                  <a:lnTo>
                    <a:pt x="357733" y="476961"/>
                  </a:lnTo>
                  <a:lnTo>
                    <a:pt x="357733" y="423900"/>
                  </a:lnTo>
                  <a:close/>
                </a:path>
                <a:path w="424179" h="477519">
                  <a:moveTo>
                    <a:pt x="397471" y="0"/>
                  </a:moveTo>
                  <a:lnTo>
                    <a:pt x="26441" y="0"/>
                  </a:lnTo>
                  <a:lnTo>
                    <a:pt x="16185" y="2125"/>
                  </a:lnTo>
                  <a:lnTo>
                    <a:pt x="7805" y="7794"/>
                  </a:lnTo>
                  <a:lnTo>
                    <a:pt x="2133" y="16173"/>
                  </a:lnTo>
                  <a:lnTo>
                    <a:pt x="0" y="26428"/>
                  </a:lnTo>
                  <a:lnTo>
                    <a:pt x="82" y="397865"/>
                  </a:lnTo>
                  <a:lnTo>
                    <a:pt x="2077" y="407752"/>
                  </a:lnTo>
                  <a:lnTo>
                    <a:pt x="7743" y="416156"/>
                  </a:lnTo>
                  <a:lnTo>
                    <a:pt x="16279" y="421911"/>
                  </a:lnTo>
                  <a:lnTo>
                    <a:pt x="16586" y="421911"/>
                  </a:lnTo>
                  <a:lnTo>
                    <a:pt x="26441" y="423900"/>
                  </a:lnTo>
                  <a:lnTo>
                    <a:pt x="397471" y="423900"/>
                  </a:lnTo>
                  <a:lnTo>
                    <a:pt x="407700" y="421911"/>
                  </a:lnTo>
                  <a:lnTo>
                    <a:pt x="416083" y="416350"/>
                  </a:lnTo>
                  <a:lnTo>
                    <a:pt x="421771" y="408055"/>
                  </a:lnTo>
                  <a:lnTo>
                    <a:pt x="423077" y="401840"/>
                  </a:lnTo>
                  <a:lnTo>
                    <a:pt x="47104" y="401840"/>
                  </a:lnTo>
                  <a:lnTo>
                    <a:pt x="37958" y="400079"/>
                  </a:lnTo>
                  <a:lnTo>
                    <a:pt x="30459" y="395120"/>
                  </a:lnTo>
                  <a:lnTo>
                    <a:pt x="25367" y="387712"/>
                  </a:lnTo>
                  <a:lnTo>
                    <a:pt x="23444" y="378599"/>
                  </a:lnTo>
                  <a:lnTo>
                    <a:pt x="23497" y="48285"/>
                  </a:lnTo>
                  <a:lnTo>
                    <a:pt x="25300" y="39358"/>
                  </a:lnTo>
                  <a:lnTo>
                    <a:pt x="30327" y="31902"/>
                  </a:lnTo>
                  <a:lnTo>
                    <a:pt x="37783" y="26875"/>
                  </a:lnTo>
                  <a:lnTo>
                    <a:pt x="46913" y="25031"/>
                  </a:lnTo>
                  <a:lnTo>
                    <a:pt x="423631" y="25031"/>
                  </a:lnTo>
                  <a:lnTo>
                    <a:pt x="421842" y="16173"/>
                  </a:lnTo>
                  <a:lnTo>
                    <a:pt x="416208" y="7794"/>
                  </a:lnTo>
                  <a:lnTo>
                    <a:pt x="407839" y="2125"/>
                  </a:lnTo>
                  <a:lnTo>
                    <a:pt x="408012" y="2125"/>
                  </a:lnTo>
                  <a:lnTo>
                    <a:pt x="397471" y="0"/>
                  </a:lnTo>
                  <a:close/>
                </a:path>
                <a:path w="424179" h="477519">
                  <a:moveTo>
                    <a:pt x="423631" y="25031"/>
                  </a:moveTo>
                  <a:lnTo>
                    <a:pt x="377609" y="25031"/>
                  </a:lnTo>
                  <a:lnTo>
                    <a:pt x="387152" y="26875"/>
                  </a:lnTo>
                  <a:lnTo>
                    <a:pt x="386865" y="26875"/>
                  </a:lnTo>
                  <a:lnTo>
                    <a:pt x="394241" y="31762"/>
                  </a:lnTo>
                  <a:lnTo>
                    <a:pt x="399327" y="39176"/>
                  </a:lnTo>
                  <a:lnTo>
                    <a:pt x="401243" y="48285"/>
                  </a:lnTo>
                  <a:lnTo>
                    <a:pt x="400456" y="377596"/>
                  </a:lnTo>
                  <a:lnTo>
                    <a:pt x="398927" y="386779"/>
                  </a:lnTo>
                  <a:lnTo>
                    <a:pt x="394160" y="394398"/>
                  </a:lnTo>
                  <a:lnTo>
                    <a:pt x="386883" y="399674"/>
                  </a:lnTo>
                  <a:lnTo>
                    <a:pt x="377771" y="401840"/>
                  </a:lnTo>
                  <a:lnTo>
                    <a:pt x="423077" y="401840"/>
                  </a:lnTo>
                  <a:lnTo>
                    <a:pt x="423913" y="397865"/>
                  </a:lnTo>
                  <a:lnTo>
                    <a:pt x="423913" y="26428"/>
                  </a:lnTo>
                  <a:lnTo>
                    <a:pt x="423631" y="250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305450" y="1741652"/>
              <a:ext cx="424180" cy="477520"/>
            </a:xfrm>
            <a:custGeom>
              <a:avLst/>
              <a:gdLst/>
              <a:ahLst/>
              <a:cxnLst/>
              <a:rect l="l" t="t" r="r" b="b"/>
              <a:pathLst>
                <a:path w="424179" h="477519">
                  <a:moveTo>
                    <a:pt x="400456" y="377596"/>
                  </a:moveTo>
                  <a:lnTo>
                    <a:pt x="398927" y="386779"/>
                  </a:lnTo>
                  <a:lnTo>
                    <a:pt x="394160" y="394398"/>
                  </a:lnTo>
                  <a:lnTo>
                    <a:pt x="386883" y="399674"/>
                  </a:lnTo>
                  <a:lnTo>
                    <a:pt x="377824" y="401828"/>
                  </a:lnTo>
                  <a:lnTo>
                    <a:pt x="377672" y="401828"/>
                  </a:lnTo>
                  <a:lnTo>
                    <a:pt x="47104" y="401840"/>
                  </a:lnTo>
                  <a:lnTo>
                    <a:pt x="23431" y="378269"/>
                  </a:lnTo>
                  <a:lnTo>
                    <a:pt x="23444" y="377926"/>
                  </a:lnTo>
                  <a:lnTo>
                    <a:pt x="23456" y="377596"/>
                  </a:lnTo>
                  <a:lnTo>
                    <a:pt x="23456" y="48488"/>
                  </a:lnTo>
                  <a:lnTo>
                    <a:pt x="25300" y="39358"/>
                  </a:lnTo>
                  <a:lnTo>
                    <a:pt x="30327" y="31902"/>
                  </a:lnTo>
                  <a:lnTo>
                    <a:pt x="37783" y="26875"/>
                  </a:lnTo>
                  <a:lnTo>
                    <a:pt x="46913" y="25031"/>
                  </a:lnTo>
                  <a:lnTo>
                    <a:pt x="47104" y="25031"/>
                  </a:lnTo>
                  <a:lnTo>
                    <a:pt x="377609" y="25031"/>
                  </a:lnTo>
                  <a:lnTo>
                    <a:pt x="386747" y="26797"/>
                  </a:lnTo>
                  <a:lnTo>
                    <a:pt x="394241" y="31762"/>
                  </a:lnTo>
                  <a:lnTo>
                    <a:pt x="399327" y="39176"/>
                  </a:lnTo>
                  <a:lnTo>
                    <a:pt x="401243" y="48285"/>
                  </a:lnTo>
                  <a:lnTo>
                    <a:pt x="401243" y="48488"/>
                  </a:lnTo>
                  <a:lnTo>
                    <a:pt x="400456" y="377596"/>
                  </a:lnTo>
                  <a:close/>
                </a:path>
                <a:path w="424179" h="477519">
                  <a:moveTo>
                    <a:pt x="397471" y="0"/>
                  </a:moveTo>
                  <a:lnTo>
                    <a:pt x="26441" y="0"/>
                  </a:lnTo>
                  <a:lnTo>
                    <a:pt x="16185" y="2125"/>
                  </a:lnTo>
                  <a:lnTo>
                    <a:pt x="7805" y="7794"/>
                  </a:lnTo>
                  <a:lnTo>
                    <a:pt x="2133" y="16173"/>
                  </a:lnTo>
                  <a:lnTo>
                    <a:pt x="0" y="26428"/>
                  </a:lnTo>
                  <a:lnTo>
                    <a:pt x="0" y="397459"/>
                  </a:lnTo>
                  <a:lnTo>
                    <a:pt x="2077" y="407752"/>
                  </a:lnTo>
                  <a:lnTo>
                    <a:pt x="7743" y="416156"/>
                  </a:lnTo>
                  <a:lnTo>
                    <a:pt x="16148" y="421822"/>
                  </a:lnTo>
                  <a:lnTo>
                    <a:pt x="26441" y="423900"/>
                  </a:lnTo>
                  <a:lnTo>
                    <a:pt x="66179" y="423900"/>
                  </a:lnTo>
                  <a:lnTo>
                    <a:pt x="66179" y="476961"/>
                  </a:lnTo>
                  <a:lnTo>
                    <a:pt x="119240" y="476961"/>
                  </a:lnTo>
                  <a:lnTo>
                    <a:pt x="119240" y="423900"/>
                  </a:lnTo>
                  <a:lnTo>
                    <a:pt x="186613" y="423900"/>
                  </a:lnTo>
                  <a:lnTo>
                    <a:pt x="186613" y="476961"/>
                  </a:lnTo>
                  <a:lnTo>
                    <a:pt x="240271" y="476961"/>
                  </a:lnTo>
                  <a:lnTo>
                    <a:pt x="240271" y="423900"/>
                  </a:lnTo>
                  <a:lnTo>
                    <a:pt x="304672" y="423900"/>
                  </a:lnTo>
                  <a:lnTo>
                    <a:pt x="304672" y="476961"/>
                  </a:lnTo>
                  <a:lnTo>
                    <a:pt x="357733" y="476961"/>
                  </a:lnTo>
                  <a:lnTo>
                    <a:pt x="357733" y="423900"/>
                  </a:lnTo>
                  <a:lnTo>
                    <a:pt x="397471" y="423900"/>
                  </a:lnTo>
                  <a:lnTo>
                    <a:pt x="407700" y="421911"/>
                  </a:lnTo>
                  <a:lnTo>
                    <a:pt x="416083" y="416350"/>
                  </a:lnTo>
                  <a:lnTo>
                    <a:pt x="421771" y="408055"/>
                  </a:lnTo>
                  <a:lnTo>
                    <a:pt x="423913" y="397865"/>
                  </a:lnTo>
                  <a:lnTo>
                    <a:pt x="423913" y="397459"/>
                  </a:lnTo>
                  <a:lnTo>
                    <a:pt x="423913" y="26428"/>
                  </a:lnTo>
                  <a:lnTo>
                    <a:pt x="421835" y="16137"/>
                  </a:lnTo>
                  <a:lnTo>
                    <a:pt x="416169" y="7737"/>
                  </a:lnTo>
                  <a:lnTo>
                    <a:pt x="407764" y="2075"/>
                  </a:lnTo>
                  <a:lnTo>
                    <a:pt x="397471" y="0"/>
                  </a:lnTo>
                  <a:close/>
                </a:path>
              </a:pathLst>
            </a:custGeom>
            <a:ln w="131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374411" y="1827492"/>
              <a:ext cx="258445" cy="258445"/>
            </a:xfrm>
            <a:custGeom>
              <a:avLst/>
              <a:gdLst/>
              <a:ahLst/>
              <a:cxnLst/>
              <a:rect l="l" t="t" r="r" b="b"/>
              <a:pathLst>
                <a:path w="258445" h="258444">
                  <a:moveTo>
                    <a:pt x="193763" y="0"/>
                  </a:moveTo>
                  <a:lnTo>
                    <a:pt x="0" y="152641"/>
                  </a:lnTo>
                  <a:lnTo>
                    <a:pt x="117449" y="152641"/>
                  </a:lnTo>
                  <a:lnTo>
                    <a:pt x="64592" y="258368"/>
                  </a:lnTo>
                  <a:lnTo>
                    <a:pt x="258343" y="105727"/>
                  </a:lnTo>
                  <a:lnTo>
                    <a:pt x="140893" y="105727"/>
                  </a:lnTo>
                  <a:lnTo>
                    <a:pt x="193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74411" y="1827492"/>
              <a:ext cx="258445" cy="258445"/>
            </a:xfrm>
            <a:custGeom>
              <a:avLst/>
              <a:gdLst/>
              <a:ahLst/>
              <a:cxnLst/>
              <a:rect l="l" t="t" r="r" b="b"/>
              <a:pathLst>
                <a:path w="258445" h="258444">
                  <a:moveTo>
                    <a:pt x="193763" y="0"/>
                  </a:moveTo>
                  <a:lnTo>
                    <a:pt x="0" y="152641"/>
                  </a:lnTo>
                  <a:lnTo>
                    <a:pt x="117449" y="152641"/>
                  </a:lnTo>
                  <a:lnTo>
                    <a:pt x="64592" y="258368"/>
                  </a:lnTo>
                  <a:lnTo>
                    <a:pt x="258343" y="105727"/>
                  </a:lnTo>
                  <a:lnTo>
                    <a:pt x="140893" y="105727"/>
                  </a:lnTo>
                  <a:lnTo>
                    <a:pt x="193763" y="0"/>
                  </a:lnTo>
                  <a:close/>
                </a:path>
              </a:pathLst>
            </a:custGeom>
            <a:ln w="131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7823758" y="475526"/>
            <a:ext cx="867410" cy="867410"/>
            <a:chOff x="7823758" y="475526"/>
            <a:chExt cx="867410" cy="867410"/>
          </a:xfrm>
        </p:grpSpPr>
        <p:sp>
          <p:nvSpPr>
            <p:cNvPr id="11" name="object 11"/>
            <p:cNvSpPr/>
            <p:nvPr/>
          </p:nvSpPr>
          <p:spPr>
            <a:xfrm>
              <a:off x="7823758" y="475526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09" h="867410">
                  <a:moveTo>
                    <a:pt x="433514" y="0"/>
                  </a:moveTo>
                  <a:lnTo>
                    <a:pt x="386276" y="2543"/>
                  </a:lnTo>
                  <a:lnTo>
                    <a:pt x="340512" y="9998"/>
                  </a:lnTo>
                  <a:lnTo>
                    <a:pt x="296486" y="22100"/>
                  </a:lnTo>
                  <a:lnTo>
                    <a:pt x="254463" y="38584"/>
                  </a:lnTo>
                  <a:lnTo>
                    <a:pt x="214707" y="59186"/>
                  </a:lnTo>
                  <a:lnTo>
                    <a:pt x="177482" y="83642"/>
                  </a:lnTo>
                  <a:lnTo>
                    <a:pt x="143053" y="111688"/>
                  </a:lnTo>
                  <a:lnTo>
                    <a:pt x="111684" y="143059"/>
                  </a:lnTo>
                  <a:lnTo>
                    <a:pt x="83640" y="177490"/>
                  </a:lnTo>
                  <a:lnTo>
                    <a:pt x="59185" y="214718"/>
                  </a:lnTo>
                  <a:lnTo>
                    <a:pt x="38583" y="254478"/>
                  </a:lnTo>
                  <a:lnTo>
                    <a:pt x="22099" y="296506"/>
                  </a:lnTo>
                  <a:lnTo>
                    <a:pt x="9998" y="340537"/>
                  </a:lnTo>
                  <a:lnTo>
                    <a:pt x="2543" y="386307"/>
                  </a:lnTo>
                  <a:lnTo>
                    <a:pt x="0" y="433552"/>
                  </a:lnTo>
                  <a:lnTo>
                    <a:pt x="2543" y="480786"/>
                  </a:lnTo>
                  <a:lnTo>
                    <a:pt x="9998" y="526546"/>
                  </a:lnTo>
                  <a:lnTo>
                    <a:pt x="22099" y="570570"/>
                  </a:lnTo>
                  <a:lnTo>
                    <a:pt x="38583" y="612592"/>
                  </a:lnTo>
                  <a:lnTo>
                    <a:pt x="59185" y="652348"/>
                  </a:lnTo>
                  <a:lnTo>
                    <a:pt x="83640" y="689573"/>
                  </a:lnTo>
                  <a:lnTo>
                    <a:pt x="111684" y="724003"/>
                  </a:lnTo>
                  <a:lnTo>
                    <a:pt x="143053" y="755373"/>
                  </a:lnTo>
                  <a:lnTo>
                    <a:pt x="177482" y="783419"/>
                  </a:lnTo>
                  <a:lnTo>
                    <a:pt x="214707" y="807876"/>
                  </a:lnTo>
                  <a:lnTo>
                    <a:pt x="254463" y="828479"/>
                  </a:lnTo>
                  <a:lnTo>
                    <a:pt x="296486" y="844964"/>
                  </a:lnTo>
                  <a:lnTo>
                    <a:pt x="340512" y="857067"/>
                  </a:lnTo>
                  <a:lnTo>
                    <a:pt x="386276" y="864523"/>
                  </a:lnTo>
                  <a:lnTo>
                    <a:pt x="433514" y="867067"/>
                  </a:lnTo>
                  <a:lnTo>
                    <a:pt x="480752" y="864523"/>
                  </a:lnTo>
                  <a:lnTo>
                    <a:pt x="526517" y="857067"/>
                  </a:lnTo>
                  <a:lnTo>
                    <a:pt x="570543" y="844964"/>
                  </a:lnTo>
                  <a:lnTo>
                    <a:pt x="612567" y="828479"/>
                  </a:lnTo>
                  <a:lnTo>
                    <a:pt x="652325" y="807876"/>
                  </a:lnTo>
                  <a:lnTo>
                    <a:pt x="689551" y="783419"/>
                  </a:lnTo>
                  <a:lnTo>
                    <a:pt x="723981" y="755373"/>
                  </a:lnTo>
                  <a:lnTo>
                    <a:pt x="755351" y="724003"/>
                  </a:lnTo>
                  <a:lnTo>
                    <a:pt x="783396" y="689573"/>
                  </a:lnTo>
                  <a:lnTo>
                    <a:pt x="807853" y="652348"/>
                  </a:lnTo>
                  <a:lnTo>
                    <a:pt x="828455" y="612592"/>
                  </a:lnTo>
                  <a:lnTo>
                    <a:pt x="844940" y="570570"/>
                  </a:lnTo>
                  <a:lnTo>
                    <a:pt x="857042" y="526546"/>
                  </a:lnTo>
                  <a:lnTo>
                    <a:pt x="864497" y="480786"/>
                  </a:lnTo>
                  <a:lnTo>
                    <a:pt x="867041" y="433552"/>
                  </a:lnTo>
                  <a:lnTo>
                    <a:pt x="863368" y="376843"/>
                  </a:lnTo>
                  <a:lnTo>
                    <a:pt x="852654" y="322351"/>
                  </a:lnTo>
                  <a:lnTo>
                    <a:pt x="835360" y="270535"/>
                  </a:lnTo>
                  <a:lnTo>
                    <a:pt x="811949" y="221856"/>
                  </a:lnTo>
                  <a:lnTo>
                    <a:pt x="784779" y="179381"/>
                  </a:lnTo>
                  <a:lnTo>
                    <a:pt x="752995" y="140468"/>
                  </a:lnTo>
                  <a:lnTo>
                    <a:pt x="716980" y="105500"/>
                  </a:lnTo>
                  <a:lnTo>
                    <a:pt x="677118" y="74860"/>
                  </a:lnTo>
                  <a:lnTo>
                    <a:pt x="633792" y="48932"/>
                  </a:lnTo>
                  <a:lnTo>
                    <a:pt x="587385" y="28099"/>
                  </a:lnTo>
                  <a:lnTo>
                    <a:pt x="538281" y="12744"/>
                  </a:lnTo>
                  <a:lnTo>
                    <a:pt x="486863" y="3249"/>
                  </a:lnTo>
                  <a:lnTo>
                    <a:pt x="433514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044599" y="697026"/>
              <a:ext cx="447040" cy="447040"/>
            </a:xfrm>
            <a:custGeom>
              <a:avLst/>
              <a:gdLst/>
              <a:ahLst/>
              <a:cxnLst/>
              <a:rect l="l" t="t" r="r" b="b"/>
              <a:pathLst>
                <a:path w="447040" h="447040">
                  <a:moveTo>
                    <a:pt x="267817" y="233273"/>
                  </a:moveTo>
                  <a:lnTo>
                    <a:pt x="241401" y="192659"/>
                  </a:lnTo>
                  <a:lnTo>
                    <a:pt x="241401" y="172161"/>
                  </a:lnTo>
                  <a:lnTo>
                    <a:pt x="241401" y="89623"/>
                  </a:lnTo>
                  <a:lnTo>
                    <a:pt x="238404" y="79286"/>
                  </a:lnTo>
                  <a:lnTo>
                    <a:pt x="231927" y="71132"/>
                  </a:lnTo>
                  <a:lnTo>
                    <a:pt x="231406" y="70840"/>
                  </a:lnTo>
                  <a:lnTo>
                    <a:pt x="231406" y="233273"/>
                  </a:lnTo>
                  <a:lnTo>
                    <a:pt x="229425" y="240233"/>
                  </a:lnTo>
                  <a:lnTo>
                    <a:pt x="225082" y="245694"/>
                  </a:lnTo>
                  <a:lnTo>
                    <a:pt x="219087" y="249135"/>
                  </a:lnTo>
                  <a:lnTo>
                    <a:pt x="218897" y="249135"/>
                  </a:lnTo>
                  <a:lnTo>
                    <a:pt x="212140" y="249999"/>
                  </a:lnTo>
                  <a:lnTo>
                    <a:pt x="205041" y="249135"/>
                  </a:lnTo>
                  <a:lnTo>
                    <a:pt x="198970" y="245694"/>
                  </a:lnTo>
                  <a:lnTo>
                    <a:pt x="194627" y="240233"/>
                  </a:lnTo>
                  <a:lnTo>
                    <a:pt x="192659" y="233273"/>
                  </a:lnTo>
                  <a:lnTo>
                    <a:pt x="193116" y="225412"/>
                  </a:lnTo>
                  <a:lnTo>
                    <a:pt x="198755" y="218922"/>
                  </a:lnTo>
                  <a:lnTo>
                    <a:pt x="206387" y="217373"/>
                  </a:lnTo>
                  <a:lnTo>
                    <a:pt x="206387" y="177203"/>
                  </a:lnTo>
                  <a:lnTo>
                    <a:pt x="207162" y="174066"/>
                  </a:lnTo>
                  <a:lnTo>
                    <a:pt x="210324" y="172161"/>
                  </a:lnTo>
                  <a:lnTo>
                    <a:pt x="215557" y="173456"/>
                  </a:lnTo>
                  <a:lnTo>
                    <a:pt x="217195" y="175094"/>
                  </a:lnTo>
                  <a:lnTo>
                    <a:pt x="217716" y="177203"/>
                  </a:lnTo>
                  <a:lnTo>
                    <a:pt x="217716" y="217373"/>
                  </a:lnTo>
                  <a:lnTo>
                    <a:pt x="225348" y="218922"/>
                  </a:lnTo>
                  <a:lnTo>
                    <a:pt x="230987" y="225412"/>
                  </a:lnTo>
                  <a:lnTo>
                    <a:pt x="231406" y="233273"/>
                  </a:lnTo>
                  <a:lnTo>
                    <a:pt x="231406" y="70840"/>
                  </a:lnTo>
                  <a:lnTo>
                    <a:pt x="222897" y="65963"/>
                  </a:lnTo>
                  <a:lnTo>
                    <a:pt x="212217" y="64566"/>
                  </a:lnTo>
                  <a:lnTo>
                    <a:pt x="201523" y="65963"/>
                  </a:lnTo>
                  <a:lnTo>
                    <a:pt x="192493" y="71132"/>
                  </a:lnTo>
                  <a:lnTo>
                    <a:pt x="186016" y="79286"/>
                  </a:lnTo>
                  <a:lnTo>
                    <a:pt x="183032" y="89623"/>
                  </a:lnTo>
                  <a:lnTo>
                    <a:pt x="183032" y="192659"/>
                  </a:lnTo>
                  <a:lnTo>
                    <a:pt x="172364" y="199720"/>
                  </a:lnTo>
                  <a:lnTo>
                    <a:pt x="164147" y="209219"/>
                  </a:lnTo>
                  <a:lnTo>
                    <a:pt x="158762" y="220573"/>
                  </a:lnTo>
                  <a:lnTo>
                    <a:pt x="157924" y="225412"/>
                  </a:lnTo>
                  <a:lnTo>
                    <a:pt x="156616" y="233273"/>
                  </a:lnTo>
                  <a:lnTo>
                    <a:pt x="162179" y="253022"/>
                  </a:lnTo>
                  <a:lnTo>
                    <a:pt x="174498" y="268668"/>
                  </a:lnTo>
                  <a:lnTo>
                    <a:pt x="191757" y="278587"/>
                  </a:lnTo>
                  <a:lnTo>
                    <a:pt x="212217" y="281254"/>
                  </a:lnTo>
                  <a:lnTo>
                    <a:pt x="232664" y="278587"/>
                  </a:lnTo>
                  <a:lnTo>
                    <a:pt x="249936" y="268668"/>
                  </a:lnTo>
                  <a:lnTo>
                    <a:pt x="262255" y="253022"/>
                  </a:lnTo>
                  <a:lnTo>
                    <a:pt x="263093" y="250012"/>
                  </a:lnTo>
                  <a:lnTo>
                    <a:pt x="267817" y="233273"/>
                  </a:lnTo>
                  <a:close/>
                </a:path>
                <a:path w="447040" h="447040">
                  <a:moveTo>
                    <a:pt x="290868" y="131305"/>
                  </a:moveTo>
                  <a:lnTo>
                    <a:pt x="289013" y="129463"/>
                  </a:lnTo>
                  <a:lnTo>
                    <a:pt x="255257" y="129463"/>
                  </a:lnTo>
                  <a:lnTo>
                    <a:pt x="253415" y="131305"/>
                  </a:lnTo>
                  <a:lnTo>
                    <a:pt x="253428" y="135864"/>
                  </a:lnTo>
                  <a:lnTo>
                    <a:pt x="255270" y="137706"/>
                  </a:lnTo>
                  <a:lnTo>
                    <a:pt x="289013" y="137706"/>
                  </a:lnTo>
                  <a:lnTo>
                    <a:pt x="290855" y="135864"/>
                  </a:lnTo>
                  <a:lnTo>
                    <a:pt x="290868" y="131305"/>
                  </a:lnTo>
                  <a:close/>
                </a:path>
                <a:path w="447040" h="447040">
                  <a:moveTo>
                    <a:pt x="290868" y="107276"/>
                  </a:moveTo>
                  <a:lnTo>
                    <a:pt x="289026" y="105422"/>
                  </a:lnTo>
                  <a:lnTo>
                    <a:pt x="255257" y="105422"/>
                  </a:lnTo>
                  <a:lnTo>
                    <a:pt x="253415" y="107276"/>
                  </a:lnTo>
                  <a:lnTo>
                    <a:pt x="253428" y="111823"/>
                  </a:lnTo>
                  <a:lnTo>
                    <a:pt x="255270" y="113665"/>
                  </a:lnTo>
                  <a:lnTo>
                    <a:pt x="289026" y="113665"/>
                  </a:lnTo>
                  <a:lnTo>
                    <a:pt x="290855" y="111823"/>
                  </a:lnTo>
                  <a:lnTo>
                    <a:pt x="290868" y="107276"/>
                  </a:lnTo>
                  <a:close/>
                </a:path>
                <a:path w="447040" h="447040">
                  <a:moveTo>
                    <a:pt x="446430" y="34340"/>
                  </a:moveTo>
                  <a:lnTo>
                    <a:pt x="445935" y="31940"/>
                  </a:lnTo>
                  <a:lnTo>
                    <a:pt x="443725" y="20980"/>
                  </a:lnTo>
                  <a:lnTo>
                    <a:pt x="436359" y="10071"/>
                  </a:lnTo>
                  <a:lnTo>
                    <a:pt x="425450" y="2705"/>
                  </a:lnTo>
                  <a:lnTo>
                    <a:pt x="412089" y="0"/>
                  </a:lnTo>
                  <a:lnTo>
                    <a:pt x="409257" y="0"/>
                  </a:lnTo>
                  <a:lnTo>
                    <a:pt x="409257" y="310438"/>
                  </a:lnTo>
                  <a:lnTo>
                    <a:pt x="400380" y="317334"/>
                  </a:lnTo>
                  <a:lnTo>
                    <a:pt x="389420" y="321094"/>
                  </a:lnTo>
                  <a:lnTo>
                    <a:pt x="377507" y="318389"/>
                  </a:lnTo>
                  <a:lnTo>
                    <a:pt x="376059" y="317576"/>
                  </a:lnTo>
                  <a:lnTo>
                    <a:pt x="365328" y="310997"/>
                  </a:lnTo>
                  <a:lnTo>
                    <a:pt x="353529" y="303466"/>
                  </a:lnTo>
                  <a:lnTo>
                    <a:pt x="342023" y="300139"/>
                  </a:lnTo>
                  <a:lnTo>
                    <a:pt x="330034" y="303466"/>
                  </a:lnTo>
                  <a:lnTo>
                    <a:pt x="316179" y="310489"/>
                  </a:lnTo>
                  <a:lnTo>
                    <a:pt x="299618" y="317576"/>
                  </a:lnTo>
                  <a:lnTo>
                    <a:pt x="279527" y="321094"/>
                  </a:lnTo>
                  <a:lnTo>
                    <a:pt x="259778" y="318389"/>
                  </a:lnTo>
                  <a:lnTo>
                    <a:pt x="244068" y="311873"/>
                  </a:lnTo>
                  <a:lnTo>
                    <a:pt x="230606" y="305257"/>
                  </a:lnTo>
                  <a:lnTo>
                    <a:pt x="218401" y="302539"/>
                  </a:lnTo>
                  <a:lnTo>
                    <a:pt x="203403" y="306171"/>
                  </a:lnTo>
                  <a:lnTo>
                    <a:pt x="184442" y="313245"/>
                  </a:lnTo>
                  <a:lnTo>
                    <a:pt x="164261" y="319595"/>
                  </a:lnTo>
                  <a:lnTo>
                    <a:pt x="145605" y="321094"/>
                  </a:lnTo>
                  <a:lnTo>
                    <a:pt x="130416" y="316522"/>
                  </a:lnTo>
                  <a:lnTo>
                    <a:pt x="117132" y="309460"/>
                  </a:lnTo>
                  <a:lnTo>
                    <a:pt x="103149" y="302983"/>
                  </a:lnTo>
                  <a:lnTo>
                    <a:pt x="85839" y="300139"/>
                  </a:lnTo>
                  <a:lnTo>
                    <a:pt x="70015" y="302755"/>
                  </a:lnTo>
                  <a:lnTo>
                    <a:pt x="54508" y="306666"/>
                  </a:lnTo>
                  <a:lnTo>
                    <a:pt x="39382" y="311873"/>
                  </a:lnTo>
                  <a:lnTo>
                    <a:pt x="37084" y="312889"/>
                  </a:lnTo>
                  <a:lnTo>
                    <a:pt x="37084" y="39624"/>
                  </a:lnTo>
                  <a:lnTo>
                    <a:pt x="44767" y="31940"/>
                  </a:lnTo>
                  <a:lnTo>
                    <a:pt x="401320" y="31940"/>
                  </a:lnTo>
                  <a:lnTo>
                    <a:pt x="409003" y="39624"/>
                  </a:lnTo>
                  <a:lnTo>
                    <a:pt x="409257" y="310438"/>
                  </a:lnTo>
                  <a:lnTo>
                    <a:pt x="409257" y="0"/>
                  </a:lnTo>
                  <a:lnTo>
                    <a:pt x="34340" y="0"/>
                  </a:lnTo>
                  <a:lnTo>
                    <a:pt x="20967" y="2705"/>
                  </a:lnTo>
                  <a:lnTo>
                    <a:pt x="10058" y="10071"/>
                  </a:lnTo>
                  <a:lnTo>
                    <a:pt x="2692" y="20980"/>
                  </a:lnTo>
                  <a:lnTo>
                    <a:pt x="0" y="34340"/>
                  </a:lnTo>
                  <a:lnTo>
                    <a:pt x="0" y="412089"/>
                  </a:lnTo>
                  <a:lnTo>
                    <a:pt x="2692" y="425462"/>
                  </a:lnTo>
                  <a:lnTo>
                    <a:pt x="10058" y="436384"/>
                  </a:lnTo>
                  <a:lnTo>
                    <a:pt x="20967" y="443738"/>
                  </a:lnTo>
                  <a:lnTo>
                    <a:pt x="34340" y="446430"/>
                  </a:lnTo>
                  <a:lnTo>
                    <a:pt x="412089" y="446430"/>
                  </a:lnTo>
                  <a:lnTo>
                    <a:pt x="425450" y="443738"/>
                  </a:lnTo>
                  <a:lnTo>
                    <a:pt x="436359" y="436384"/>
                  </a:lnTo>
                  <a:lnTo>
                    <a:pt x="443725" y="425462"/>
                  </a:lnTo>
                  <a:lnTo>
                    <a:pt x="445935" y="414502"/>
                  </a:lnTo>
                  <a:lnTo>
                    <a:pt x="446430" y="412089"/>
                  </a:lnTo>
                  <a:lnTo>
                    <a:pt x="446430" y="34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7829766" y="1521549"/>
            <a:ext cx="867410" cy="867410"/>
            <a:chOff x="7829766" y="1521549"/>
            <a:chExt cx="867410" cy="867410"/>
          </a:xfrm>
        </p:grpSpPr>
        <p:sp>
          <p:nvSpPr>
            <p:cNvPr id="14" name="object 14"/>
            <p:cNvSpPr/>
            <p:nvPr/>
          </p:nvSpPr>
          <p:spPr>
            <a:xfrm>
              <a:off x="7829766" y="1521549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09" h="867410">
                  <a:moveTo>
                    <a:pt x="433514" y="0"/>
                  </a:moveTo>
                  <a:lnTo>
                    <a:pt x="386276" y="2543"/>
                  </a:lnTo>
                  <a:lnTo>
                    <a:pt x="340512" y="9998"/>
                  </a:lnTo>
                  <a:lnTo>
                    <a:pt x="296486" y="22100"/>
                  </a:lnTo>
                  <a:lnTo>
                    <a:pt x="254463" y="38584"/>
                  </a:lnTo>
                  <a:lnTo>
                    <a:pt x="214707" y="59186"/>
                  </a:lnTo>
                  <a:lnTo>
                    <a:pt x="177482" y="83642"/>
                  </a:lnTo>
                  <a:lnTo>
                    <a:pt x="143053" y="111688"/>
                  </a:lnTo>
                  <a:lnTo>
                    <a:pt x="111684" y="143059"/>
                  </a:lnTo>
                  <a:lnTo>
                    <a:pt x="83640" y="177490"/>
                  </a:lnTo>
                  <a:lnTo>
                    <a:pt x="59185" y="214718"/>
                  </a:lnTo>
                  <a:lnTo>
                    <a:pt x="38583" y="254478"/>
                  </a:lnTo>
                  <a:lnTo>
                    <a:pt x="22099" y="296506"/>
                  </a:lnTo>
                  <a:lnTo>
                    <a:pt x="9998" y="340537"/>
                  </a:lnTo>
                  <a:lnTo>
                    <a:pt x="2543" y="386307"/>
                  </a:lnTo>
                  <a:lnTo>
                    <a:pt x="0" y="433552"/>
                  </a:lnTo>
                  <a:lnTo>
                    <a:pt x="2543" y="480786"/>
                  </a:lnTo>
                  <a:lnTo>
                    <a:pt x="9998" y="526546"/>
                  </a:lnTo>
                  <a:lnTo>
                    <a:pt x="22099" y="570570"/>
                  </a:lnTo>
                  <a:lnTo>
                    <a:pt x="38583" y="612592"/>
                  </a:lnTo>
                  <a:lnTo>
                    <a:pt x="59185" y="652348"/>
                  </a:lnTo>
                  <a:lnTo>
                    <a:pt x="83640" y="689573"/>
                  </a:lnTo>
                  <a:lnTo>
                    <a:pt x="111684" y="724003"/>
                  </a:lnTo>
                  <a:lnTo>
                    <a:pt x="143053" y="755373"/>
                  </a:lnTo>
                  <a:lnTo>
                    <a:pt x="177482" y="783419"/>
                  </a:lnTo>
                  <a:lnTo>
                    <a:pt x="214707" y="807876"/>
                  </a:lnTo>
                  <a:lnTo>
                    <a:pt x="254463" y="828479"/>
                  </a:lnTo>
                  <a:lnTo>
                    <a:pt x="296486" y="844964"/>
                  </a:lnTo>
                  <a:lnTo>
                    <a:pt x="340512" y="857067"/>
                  </a:lnTo>
                  <a:lnTo>
                    <a:pt x="386276" y="864523"/>
                  </a:lnTo>
                  <a:lnTo>
                    <a:pt x="433514" y="867067"/>
                  </a:lnTo>
                  <a:lnTo>
                    <a:pt x="480752" y="864523"/>
                  </a:lnTo>
                  <a:lnTo>
                    <a:pt x="526517" y="857067"/>
                  </a:lnTo>
                  <a:lnTo>
                    <a:pt x="570543" y="844964"/>
                  </a:lnTo>
                  <a:lnTo>
                    <a:pt x="612567" y="828479"/>
                  </a:lnTo>
                  <a:lnTo>
                    <a:pt x="652325" y="807876"/>
                  </a:lnTo>
                  <a:lnTo>
                    <a:pt x="689551" y="783419"/>
                  </a:lnTo>
                  <a:lnTo>
                    <a:pt x="723981" y="755373"/>
                  </a:lnTo>
                  <a:lnTo>
                    <a:pt x="755351" y="724003"/>
                  </a:lnTo>
                  <a:lnTo>
                    <a:pt x="783396" y="689573"/>
                  </a:lnTo>
                  <a:lnTo>
                    <a:pt x="807853" y="652348"/>
                  </a:lnTo>
                  <a:lnTo>
                    <a:pt x="828455" y="612592"/>
                  </a:lnTo>
                  <a:lnTo>
                    <a:pt x="844940" y="570570"/>
                  </a:lnTo>
                  <a:lnTo>
                    <a:pt x="857042" y="526546"/>
                  </a:lnTo>
                  <a:lnTo>
                    <a:pt x="864497" y="480786"/>
                  </a:lnTo>
                  <a:lnTo>
                    <a:pt x="867041" y="433552"/>
                  </a:lnTo>
                  <a:lnTo>
                    <a:pt x="863368" y="376843"/>
                  </a:lnTo>
                  <a:lnTo>
                    <a:pt x="852654" y="322351"/>
                  </a:lnTo>
                  <a:lnTo>
                    <a:pt x="835360" y="270535"/>
                  </a:lnTo>
                  <a:lnTo>
                    <a:pt x="811949" y="221856"/>
                  </a:lnTo>
                  <a:lnTo>
                    <a:pt x="784779" y="179384"/>
                  </a:lnTo>
                  <a:lnTo>
                    <a:pt x="752995" y="140473"/>
                  </a:lnTo>
                  <a:lnTo>
                    <a:pt x="716980" y="105505"/>
                  </a:lnTo>
                  <a:lnTo>
                    <a:pt x="677118" y="74865"/>
                  </a:lnTo>
                  <a:lnTo>
                    <a:pt x="633792" y="48936"/>
                  </a:lnTo>
                  <a:lnTo>
                    <a:pt x="587385" y="28102"/>
                  </a:lnTo>
                  <a:lnTo>
                    <a:pt x="538281" y="12745"/>
                  </a:lnTo>
                  <a:lnTo>
                    <a:pt x="486863" y="3250"/>
                  </a:lnTo>
                  <a:lnTo>
                    <a:pt x="433514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027949" y="1781645"/>
              <a:ext cx="459105" cy="335280"/>
            </a:xfrm>
            <a:custGeom>
              <a:avLst/>
              <a:gdLst/>
              <a:ahLst/>
              <a:cxnLst/>
              <a:rect l="l" t="t" r="r" b="b"/>
              <a:pathLst>
                <a:path w="459104" h="335280">
                  <a:moveTo>
                    <a:pt x="229336" y="0"/>
                  </a:moveTo>
                  <a:lnTo>
                    <a:pt x="183012" y="4645"/>
                  </a:lnTo>
                  <a:lnTo>
                    <a:pt x="139913" y="17974"/>
                  </a:lnTo>
                  <a:lnTo>
                    <a:pt x="100951" y="39077"/>
                  </a:lnTo>
                  <a:lnTo>
                    <a:pt x="67033" y="67044"/>
                  </a:lnTo>
                  <a:lnTo>
                    <a:pt x="39070" y="100965"/>
                  </a:lnTo>
                  <a:lnTo>
                    <a:pt x="17970" y="139929"/>
                  </a:lnTo>
                  <a:lnTo>
                    <a:pt x="4644" y="183027"/>
                  </a:lnTo>
                  <a:lnTo>
                    <a:pt x="0" y="229349"/>
                  </a:lnTo>
                  <a:lnTo>
                    <a:pt x="1321" y="254162"/>
                  </a:lnTo>
                  <a:lnTo>
                    <a:pt x="11905" y="301792"/>
                  </a:lnTo>
                  <a:lnTo>
                    <a:pt x="37288" y="334782"/>
                  </a:lnTo>
                  <a:lnTo>
                    <a:pt x="44094" y="333425"/>
                  </a:lnTo>
                  <a:lnTo>
                    <a:pt x="44951" y="291371"/>
                  </a:lnTo>
                  <a:lnTo>
                    <a:pt x="39466" y="271249"/>
                  </a:lnTo>
                  <a:lnTo>
                    <a:pt x="36299" y="250466"/>
                  </a:lnTo>
                  <a:lnTo>
                    <a:pt x="35280" y="229349"/>
                  </a:lnTo>
                  <a:lnTo>
                    <a:pt x="40383" y="184713"/>
                  </a:lnTo>
                  <a:lnTo>
                    <a:pt x="54928" y="143813"/>
                  </a:lnTo>
                  <a:lnTo>
                    <a:pt x="77776" y="107790"/>
                  </a:lnTo>
                  <a:lnTo>
                    <a:pt x="107782" y="77784"/>
                  </a:lnTo>
                  <a:lnTo>
                    <a:pt x="143806" y="54939"/>
                  </a:lnTo>
                  <a:lnTo>
                    <a:pt x="184705" y="40395"/>
                  </a:lnTo>
                  <a:lnTo>
                    <a:pt x="229336" y="35293"/>
                  </a:lnTo>
                  <a:lnTo>
                    <a:pt x="317538" y="35293"/>
                  </a:lnTo>
                  <a:lnTo>
                    <a:pt x="318614" y="28482"/>
                  </a:lnTo>
                  <a:lnTo>
                    <a:pt x="268809" y="3530"/>
                  </a:lnTo>
                  <a:lnTo>
                    <a:pt x="249157" y="937"/>
                  </a:lnTo>
                  <a:lnTo>
                    <a:pt x="229336" y="0"/>
                  </a:lnTo>
                  <a:close/>
                </a:path>
                <a:path w="459104" h="335280">
                  <a:moveTo>
                    <a:pt x="317538" y="35293"/>
                  </a:moveTo>
                  <a:lnTo>
                    <a:pt x="229336" y="35293"/>
                  </a:lnTo>
                  <a:lnTo>
                    <a:pt x="246235" y="35955"/>
                  </a:lnTo>
                  <a:lnTo>
                    <a:pt x="262635" y="37941"/>
                  </a:lnTo>
                  <a:lnTo>
                    <a:pt x="278703" y="41251"/>
                  </a:lnTo>
                  <a:lnTo>
                    <a:pt x="294601" y="45885"/>
                  </a:lnTo>
                  <a:lnTo>
                    <a:pt x="301414" y="46955"/>
                  </a:lnTo>
                  <a:lnTo>
                    <a:pt x="308060" y="45218"/>
                  </a:lnTo>
                  <a:lnTo>
                    <a:pt x="313593" y="41251"/>
                  </a:lnTo>
                  <a:lnTo>
                    <a:pt x="314214" y="40395"/>
                  </a:lnTo>
                  <a:lnTo>
                    <a:pt x="317538" y="35293"/>
                  </a:lnTo>
                  <a:close/>
                </a:path>
                <a:path w="459104" h="335280">
                  <a:moveTo>
                    <a:pt x="430198" y="141830"/>
                  </a:moveTo>
                  <a:lnTo>
                    <a:pt x="423392" y="142900"/>
                  </a:lnTo>
                  <a:lnTo>
                    <a:pt x="417524" y="146739"/>
                  </a:lnTo>
                  <a:lnTo>
                    <a:pt x="413472" y="152392"/>
                  </a:lnTo>
                  <a:lnTo>
                    <a:pt x="411732" y="159032"/>
                  </a:lnTo>
                  <a:lnTo>
                    <a:pt x="412800" y="165836"/>
                  </a:lnTo>
                  <a:lnTo>
                    <a:pt x="417434" y="180721"/>
                  </a:lnTo>
                  <a:lnTo>
                    <a:pt x="420744" y="196268"/>
                  </a:lnTo>
                  <a:lnTo>
                    <a:pt x="422730" y="212478"/>
                  </a:lnTo>
                  <a:lnTo>
                    <a:pt x="423392" y="229349"/>
                  </a:lnTo>
                  <a:lnTo>
                    <a:pt x="422372" y="250466"/>
                  </a:lnTo>
                  <a:lnTo>
                    <a:pt x="419201" y="271249"/>
                  </a:lnTo>
                  <a:lnTo>
                    <a:pt x="413716" y="291371"/>
                  </a:lnTo>
                  <a:lnTo>
                    <a:pt x="405752" y="310502"/>
                  </a:lnTo>
                  <a:lnTo>
                    <a:pt x="404400" y="317307"/>
                  </a:lnTo>
                  <a:lnTo>
                    <a:pt x="405531" y="323950"/>
                  </a:lnTo>
                  <a:lnTo>
                    <a:pt x="408979" y="329599"/>
                  </a:lnTo>
                  <a:lnTo>
                    <a:pt x="414578" y="333425"/>
                  </a:lnTo>
                  <a:lnTo>
                    <a:pt x="421382" y="334782"/>
                  </a:lnTo>
                  <a:lnTo>
                    <a:pt x="428021" y="333652"/>
                  </a:lnTo>
                  <a:lnTo>
                    <a:pt x="453383" y="278309"/>
                  </a:lnTo>
                  <a:lnTo>
                    <a:pt x="458673" y="229349"/>
                  </a:lnTo>
                  <a:lnTo>
                    <a:pt x="458078" y="212478"/>
                  </a:lnTo>
                  <a:lnTo>
                    <a:pt x="457983" y="209804"/>
                  </a:lnTo>
                  <a:lnTo>
                    <a:pt x="451975" y="172043"/>
                  </a:lnTo>
                  <a:lnTo>
                    <a:pt x="436841" y="143567"/>
                  </a:lnTo>
                  <a:lnTo>
                    <a:pt x="430198" y="141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169084" y="1838096"/>
              <a:ext cx="261086" cy="26109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069431" y="1711476"/>
            <a:ext cx="108331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Low</a:t>
            </a:r>
            <a:r>
              <a:rPr sz="140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consumption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09752" y="677028"/>
            <a:ext cx="104838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Adjustable temperature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09752" y="1804050"/>
            <a:ext cx="14141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Efficient</a:t>
            </a:r>
            <a:r>
              <a:rPr sz="1400" i="1" spc="2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freezing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096789" y="2567597"/>
            <a:ext cx="867410" cy="867410"/>
            <a:chOff x="5096789" y="2567597"/>
            <a:chExt cx="867410" cy="867410"/>
          </a:xfrm>
        </p:grpSpPr>
        <p:sp>
          <p:nvSpPr>
            <p:cNvPr id="21" name="object 21"/>
            <p:cNvSpPr/>
            <p:nvPr/>
          </p:nvSpPr>
          <p:spPr>
            <a:xfrm>
              <a:off x="5096789" y="2567597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10" h="867410">
                  <a:moveTo>
                    <a:pt x="433527" y="0"/>
                  </a:moveTo>
                  <a:lnTo>
                    <a:pt x="386289" y="2543"/>
                  </a:lnTo>
                  <a:lnTo>
                    <a:pt x="340524" y="9998"/>
                  </a:lnTo>
                  <a:lnTo>
                    <a:pt x="296498" y="22099"/>
                  </a:lnTo>
                  <a:lnTo>
                    <a:pt x="254473" y="38583"/>
                  </a:lnTo>
                  <a:lnTo>
                    <a:pt x="214716" y="59184"/>
                  </a:lnTo>
                  <a:lnTo>
                    <a:pt x="177490" y="83639"/>
                  </a:lnTo>
                  <a:lnTo>
                    <a:pt x="143060" y="111683"/>
                  </a:lnTo>
                  <a:lnTo>
                    <a:pt x="111690" y="143051"/>
                  </a:lnTo>
                  <a:lnTo>
                    <a:pt x="83644" y="177479"/>
                  </a:lnTo>
                  <a:lnTo>
                    <a:pt x="59188" y="214703"/>
                  </a:lnTo>
                  <a:lnTo>
                    <a:pt x="38585" y="254458"/>
                  </a:lnTo>
                  <a:lnTo>
                    <a:pt x="22101" y="296480"/>
                  </a:lnTo>
                  <a:lnTo>
                    <a:pt x="9999" y="340504"/>
                  </a:lnTo>
                  <a:lnTo>
                    <a:pt x="2543" y="386266"/>
                  </a:lnTo>
                  <a:lnTo>
                    <a:pt x="0" y="433501"/>
                  </a:lnTo>
                  <a:lnTo>
                    <a:pt x="2543" y="480744"/>
                  </a:lnTo>
                  <a:lnTo>
                    <a:pt x="9999" y="526512"/>
                  </a:lnTo>
                  <a:lnTo>
                    <a:pt x="22101" y="570542"/>
                  </a:lnTo>
                  <a:lnTo>
                    <a:pt x="38585" y="612568"/>
                  </a:lnTo>
                  <a:lnTo>
                    <a:pt x="59188" y="652327"/>
                  </a:lnTo>
                  <a:lnTo>
                    <a:pt x="83644" y="689553"/>
                  </a:lnTo>
                  <a:lnTo>
                    <a:pt x="111690" y="723984"/>
                  </a:lnTo>
                  <a:lnTo>
                    <a:pt x="143060" y="755354"/>
                  </a:lnTo>
                  <a:lnTo>
                    <a:pt x="177490" y="783399"/>
                  </a:lnTo>
                  <a:lnTo>
                    <a:pt x="214716" y="807855"/>
                  </a:lnTo>
                  <a:lnTo>
                    <a:pt x="254473" y="828457"/>
                  </a:lnTo>
                  <a:lnTo>
                    <a:pt x="296498" y="844941"/>
                  </a:lnTo>
                  <a:lnTo>
                    <a:pt x="340524" y="857043"/>
                  </a:lnTo>
                  <a:lnTo>
                    <a:pt x="386289" y="864498"/>
                  </a:lnTo>
                  <a:lnTo>
                    <a:pt x="433527" y="867041"/>
                  </a:lnTo>
                  <a:lnTo>
                    <a:pt x="480765" y="864498"/>
                  </a:lnTo>
                  <a:lnTo>
                    <a:pt x="526529" y="857043"/>
                  </a:lnTo>
                  <a:lnTo>
                    <a:pt x="570556" y="844941"/>
                  </a:lnTo>
                  <a:lnTo>
                    <a:pt x="612580" y="828457"/>
                  </a:lnTo>
                  <a:lnTo>
                    <a:pt x="652337" y="807855"/>
                  </a:lnTo>
                  <a:lnTo>
                    <a:pt x="689563" y="783399"/>
                  </a:lnTo>
                  <a:lnTo>
                    <a:pt x="723994" y="755354"/>
                  </a:lnTo>
                  <a:lnTo>
                    <a:pt x="755364" y="723984"/>
                  </a:lnTo>
                  <a:lnTo>
                    <a:pt x="783409" y="689553"/>
                  </a:lnTo>
                  <a:lnTo>
                    <a:pt x="807865" y="652327"/>
                  </a:lnTo>
                  <a:lnTo>
                    <a:pt x="828468" y="612568"/>
                  </a:lnTo>
                  <a:lnTo>
                    <a:pt x="844953" y="570542"/>
                  </a:lnTo>
                  <a:lnTo>
                    <a:pt x="857055" y="526512"/>
                  </a:lnTo>
                  <a:lnTo>
                    <a:pt x="864510" y="480744"/>
                  </a:lnTo>
                  <a:lnTo>
                    <a:pt x="867054" y="433501"/>
                  </a:lnTo>
                  <a:lnTo>
                    <a:pt x="864510" y="386266"/>
                  </a:lnTo>
                  <a:lnTo>
                    <a:pt x="857055" y="340504"/>
                  </a:lnTo>
                  <a:lnTo>
                    <a:pt x="844953" y="296480"/>
                  </a:lnTo>
                  <a:lnTo>
                    <a:pt x="828468" y="254458"/>
                  </a:lnTo>
                  <a:lnTo>
                    <a:pt x="807865" y="214703"/>
                  </a:lnTo>
                  <a:lnTo>
                    <a:pt x="783409" y="177479"/>
                  </a:lnTo>
                  <a:lnTo>
                    <a:pt x="755364" y="143051"/>
                  </a:lnTo>
                  <a:lnTo>
                    <a:pt x="723994" y="111683"/>
                  </a:lnTo>
                  <a:lnTo>
                    <a:pt x="689563" y="83639"/>
                  </a:lnTo>
                  <a:lnTo>
                    <a:pt x="652337" y="59184"/>
                  </a:lnTo>
                  <a:lnTo>
                    <a:pt x="612580" y="38583"/>
                  </a:lnTo>
                  <a:lnTo>
                    <a:pt x="570556" y="22099"/>
                  </a:lnTo>
                  <a:lnTo>
                    <a:pt x="526529" y="9998"/>
                  </a:lnTo>
                  <a:lnTo>
                    <a:pt x="480765" y="2543"/>
                  </a:lnTo>
                  <a:lnTo>
                    <a:pt x="43352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207444" y="2742565"/>
              <a:ext cx="588010" cy="517525"/>
            </a:xfrm>
            <a:custGeom>
              <a:avLst/>
              <a:gdLst/>
              <a:ahLst/>
              <a:cxnLst/>
              <a:rect l="l" t="t" r="r" b="b"/>
              <a:pathLst>
                <a:path w="588010" h="517525">
                  <a:moveTo>
                    <a:pt x="331812" y="396875"/>
                  </a:moveTo>
                  <a:lnTo>
                    <a:pt x="300215" y="396875"/>
                  </a:lnTo>
                  <a:lnTo>
                    <a:pt x="300215" y="453288"/>
                  </a:lnTo>
                  <a:lnTo>
                    <a:pt x="331812" y="453288"/>
                  </a:lnTo>
                  <a:lnTo>
                    <a:pt x="331812" y="396875"/>
                  </a:lnTo>
                  <a:close/>
                </a:path>
                <a:path w="588010" h="517525">
                  <a:moveTo>
                    <a:pt x="348742" y="121158"/>
                  </a:moveTo>
                  <a:lnTo>
                    <a:pt x="346862" y="111912"/>
                  </a:lnTo>
                  <a:lnTo>
                    <a:pt x="341769" y="104343"/>
                  </a:lnTo>
                  <a:lnTo>
                    <a:pt x="334213" y="99250"/>
                  </a:lnTo>
                  <a:lnTo>
                    <a:pt x="324954" y="97370"/>
                  </a:lnTo>
                  <a:lnTo>
                    <a:pt x="315683" y="99250"/>
                  </a:lnTo>
                  <a:lnTo>
                    <a:pt x="308127" y="104343"/>
                  </a:lnTo>
                  <a:lnTo>
                    <a:pt x="303034" y="111912"/>
                  </a:lnTo>
                  <a:lnTo>
                    <a:pt x="301167" y="121158"/>
                  </a:lnTo>
                  <a:lnTo>
                    <a:pt x="300812" y="121158"/>
                  </a:lnTo>
                  <a:lnTo>
                    <a:pt x="300812" y="272669"/>
                  </a:lnTo>
                  <a:lnTo>
                    <a:pt x="225882" y="347637"/>
                  </a:lnTo>
                  <a:lnTo>
                    <a:pt x="226161" y="347929"/>
                  </a:lnTo>
                  <a:lnTo>
                    <a:pt x="221259" y="355193"/>
                  </a:lnTo>
                  <a:lnTo>
                    <a:pt x="219392" y="364451"/>
                  </a:lnTo>
                  <a:lnTo>
                    <a:pt x="221259" y="373710"/>
                  </a:lnTo>
                  <a:lnTo>
                    <a:pt x="226352" y="381279"/>
                  </a:lnTo>
                  <a:lnTo>
                    <a:pt x="233921" y="386372"/>
                  </a:lnTo>
                  <a:lnTo>
                    <a:pt x="243179" y="388239"/>
                  </a:lnTo>
                  <a:lnTo>
                    <a:pt x="252437" y="386372"/>
                  </a:lnTo>
                  <a:lnTo>
                    <a:pt x="259715" y="381469"/>
                  </a:lnTo>
                  <a:lnTo>
                    <a:pt x="348729" y="291630"/>
                  </a:lnTo>
                  <a:lnTo>
                    <a:pt x="348729" y="121221"/>
                  </a:lnTo>
                  <a:close/>
                </a:path>
                <a:path w="588010" h="517525">
                  <a:moveTo>
                    <a:pt x="462216" y="138417"/>
                  </a:moveTo>
                  <a:lnTo>
                    <a:pt x="439877" y="116078"/>
                  </a:lnTo>
                  <a:lnTo>
                    <a:pt x="399986" y="155968"/>
                  </a:lnTo>
                  <a:lnTo>
                    <a:pt x="422325" y="178320"/>
                  </a:lnTo>
                  <a:lnTo>
                    <a:pt x="462216" y="138417"/>
                  </a:lnTo>
                  <a:close/>
                </a:path>
                <a:path w="588010" h="517525">
                  <a:moveTo>
                    <a:pt x="462229" y="386181"/>
                  </a:moveTo>
                  <a:lnTo>
                    <a:pt x="422338" y="346303"/>
                  </a:lnTo>
                  <a:lnTo>
                    <a:pt x="399986" y="368630"/>
                  </a:lnTo>
                  <a:lnTo>
                    <a:pt x="439877" y="408533"/>
                  </a:lnTo>
                  <a:lnTo>
                    <a:pt x="462229" y="386181"/>
                  </a:lnTo>
                  <a:close/>
                </a:path>
                <a:path w="588010" h="517525">
                  <a:moveTo>
                    <a:pt x="514629" y="246494"/>
                  </a:moveTo>
                  <a:lnTo>
                    <a:pt x="458216" y="246494"/>
                  </a:lnTo>
                  <a:lnTo>
                    <a:pt x="458216" y="278091"/>
                  </a:lnTo>
                  <a:lnTo>
                    <a:pt x="514629" y="278091"/>
                  </a:lnTo>
                  <a:lnTo>
                    <a:pt x="514629" y="246494"/>
                  </a:lnTo>
                  <a:close/>
                </a:path>
                <a:path w="588010" h="517525">
                  <a:moveTo>
                    <a:pt x="587616" y="258559"/>
                  </a:moveTo>
                  <a:lnTo>
                    <a:pt x="583438" y="212153"/>
                  </a:lnTo>
                  <a:lnTo>
                    <a:pt x="571398" y="168440"/>
                  </a:lnTo>
                  <a:lnTo>
                    <a:pt x="552259" y="128168"/>
                  </a:lnTo>
                  <a:lnTo>
                    <a:pt x="526719" y="92075"/>
                  </a:lnTo>
                  <a:lnTo>
                    <a:pt x="495541" y="60896"/>
                  </a:lnTo>
                  <a:lnTo>
                    <a:pt x="459447" y="35356"/>
                  </a:lnTo>
                  <a:lnTo>
                    <a:pt x="419188" y="16205"/>
                  </a:lnTo>
                  <a:lnTo>
                    <a:pt x="375475" y="4178"/>
                  </a:lnTo>
                  <a:lnTo>
                    <a:pt x="329069" y="0"/>
                  </a:lnTo>
                  <a:lnTo>
                    <a:pt x="320255" y="1790"/>
                  </a:lnTo>
                  <a:lnTo>
                    <a:pt x="313067" y="6629"/>
                  </a:lnTo>
                  <a:lnTo>
                    <a:pt x="308216" y="13830"/>
                  </a:lnTo>
                  <a:lnTo>
                    <a:pt x="306438" y="22631"/>
                  </a:lnTo>
                  <a:lnTo>
                    <a:pt x="308216" y="31445"/>
                  </a:lnTo>
                  <a:lnTo>
                    <a:pt x="313067" y="38633"/>
                  </a:lnTo>
                  <a:lnTo>
                    <a:pt x="320255" y="43484"/>
                  </a:lnTo>
                  <a:lnTo>
                    <a:pt x="329069" y="45262"/>
                  </a:lnTo>
                  <a:lnTo>
                    <a:pt x="329069" y="45466"/>
                  </a:lnTo>
                  <a:lnTo>
                    <a:pt x="377850" y="51104"/>
                  </a:lnTo>
                  <a:lnTo>
                    <a:pt x="422681" y="67157"/>
                  </a:lnTo>
                  <a:lnTo>
                    <a:pt x="462241" y="92341"/>
                  </a:lnTo>
                  <a:lnTo>
                    <a:pt x="495261" y="125361"/>
                  </a:lnTo>
                  <a:lnTo>
                    <a:pt x="520446" y="164922"/>
                  </a:lnTo>
                  <a:lnTo>
                    <a:pt x="536498" y="209753"/>
                  </a:lnTo>
                  <a:lnTo>
                    <a:pt x="542124" y="258559"/>
                  </a:lnTo>
                  <a:lnTo>
                    <a:pt x="536498" y="307352"/>
                  </a:lnTo>
                  <a:lnTo>
                    <a:pt x="520446" y="352183"/>
                  </a:lnTo>
                  <a:lnTo>
                    <a:pt x="495261" y="391756"/>
                  </a:lnTo>
                  <a:lnTo>
                    <a:pt x="462241" y="424776"/>
                  </a:lnTo>
                  <a:lnTo>
                    <a:pt x="422681" y="449948"/>
                  </a:lnTo>
                  <a:lnTo>
                    <a:pt x="377850" y="466013"/>
                  </a:lnTo>
                  <a:lnTo>
                    <a:pt x="329069" y="471639"/>
                  </a:lnTo>
                  <a:lnTo>
                    <a:pt x="284162" y="466877"/>
                  </a:lnTo>
                  <a:lnTo>
                    <a:pt x="242633" y="453288"/>
                  </a:lnTo>
                  <a:lnTo>
                    <a:pt x="205117" y="431761"/>
                  </a:lnTo>
                  <a:lnTo>
                    <a:pt x="172974" y="403402"/>
                  </a:lnTo>
                  <a:lnTo>
                    <a:pt x="147066" y="369163"/>
                  </a:lnTo>
                  <a:lnTo>
                    <a:pt x="128397" y="330047"/>
                  </a:lnTo>
                  <a:lnTo>
                    <a:pt x="117970" y="287058"/>
                  </a:lnTo>
                  <a:lnTo>
                    <a:pt x="146215" y="314921"/>
                  </a:lnTo>
                  <a:lnTo>
                    <a:pt x="146862" y="315874"/>
                  </a:lnTo>
                  <a:lnTo>
                    <a:pt x="147891" y="316572"/>
                  </a:lnTo>
                  <a:lnTo>
                    <a:pt x="150393" y="319036"/>
                  </a:lnTo>
                  <a:lnTo>
                    <a:pt x="150850" y="318579"/>
                  </a:lnTo>
                  <a:lnTo>
                    <a:pt x="154152" y="320802"/>
                  </a:lnTo>
                  <a:lnTo>
                    <a:pt x="163080" y="322592"/>
                  </a:lnTo>
                  <a:lnTo>
                    <a:pt x="171996" y="320802"/>
                  </a:lnTo>
                  <a:lnTo>
                    <a:pt x="179285" y="315874"/>
                  </a:lnTo>
                  <a:lnTo>
                    <a:pt x="184200" y="308597"/>
                  </a:lnTo>
                  <a:lnTo>
                    <a:pt x="186004" y="299669"/>
                  </a:lnTo>
                  <a:lnTo>
                    <a:pt x="184200" y="290753"/>
                  </a:lnTo>
                  <a:lnTo>
                    <a:pt x="181965" y="287464"/>
                  </a:lnTo>
                  <a:lnTo>
                    <a:pt x="182372" y="287058"/>
                  </a:lnTo>
                  <a:lnTo>
                    <a:pt x="182549" y="286893"/>
                  </a:lnTo>
                  <a:lnTo>
                    <a:pt x="179666" y="284022"/>
                  </a:lnTo>
                  <a:lnTo>
                    <a:pt x="179285" y="283464"/>
                  </a:lnTo>
                  <a:lnTo>
                    <a:pt x="178727" y="283095"/>
                  </a:lnTo>
                  <a:lnTo>
                    <a:pt x="93713" y="198069"/>
                  </a:lnTo>
                  <a:lnTo>
                    <a:pt x="11023" y="280543"/>
                  </a:lnTo>
                  <a:lnTo>
                    <a:pt x="6705" y="283464"/>
                  </a:lnTo>
                  <a:lnTo>
                    <a:pt x="1790" y="290753"/>
                  </a:lnTo>
                  <a:lnTo>
                    <a:pt x="0" y="299669"/>
                  </a:lnTo>
                  <a:lnTo>
                    <a:pt x="1790" y="308597"/>
                  </a:lnTo>
                  <a:lnTo>
                    <a:pt x="6705" y="315874"/>
                  </a:lnTo>
                  <a:lnTo>
                    <a:pt x="13995" y="320802"/>
                  </a:lnTo>
                  <a:lnTo>
                    <a:pt x="22923" y="322592"/>
                  </a:lnTo>
                  <a:lnTo>
                    <a:pt x="31838" y="320802"/>
                  </a:lnTo>
                  <a:lnTo>
                    <a:pt x="35852" y="318084"/>
                  </a:lnTo>
                  <a:lnTo>
                    <a:pt x="36817" y="319036"/>
                  </a:lnTo>
                  <a:lnTo>
                    <a:pt x="71831" y="284022"/>
                  </a:lnTo>
                  <a:lnTo>
                    <a:pt x="81076" y="331546"/>
                  </a:lnTo>
                  <a:lnTo>
                    <a:pt x="98602" y="375564"/>
                  </a:lnTo>
                  <a:lnTo>
                    <a:pt x="123545" y="415188"/>
                  </a:lnTo>
                  <a:lnTo>
                    <a:pt x="155041" y="449554"/>
                  </a:lnTo>
                  <a:lnTo>
                    <a:pt x="192201" y="477812"/>
                  </a:lnTo>
                  <a:lnTo>
                    <a:pt x="234175" y="499059"/>
                  </a:lnTo>
                  <a:lnTo>
                    <a:pt x="280085" y="512457"/>
                  </a:lnTo>
                  <a:lnTo>
                    <a:pt x="329082" y="517105"/>
                  </a:lnTo>
                  <a:lnTo>
                    <a:pt x="375488" y="512940"/>
                  </a:lnTo>
                  <a:lnTo>
                    <a:pt x="419188" y="500913"/>
                  </a:lnTo>
                  <a:lnTo>
                    <a:pt x="459460" y="481761"/>
                  </a:lnTo>
                  <a:lnTo>
                    <a:pt x="473748" y="471639"/>
                  </a:lnTo>
                  <a:lnTo>
                    <a:pt x="495541" y="456222"/>
                  </a:lnTo>
                  <a:lnTo>
                    <a:pt x="526732" y="425043"/>
                  </a:lnTo>
                  <a:lnTo>
                    <a:pt x="552259" y="388950"/>
                  </a:lnTo>
                  <a:lnTo>
                    <a:pt x="571411" y="348691"/>
                  </a:lnTo>
                  <a:lnTo>
                    <a:pt x="583438" y="304977"/>
                  </a:lnTo>
                  <a:lnTo>
                    <a:pt x="587616" y="258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5111064" y="502005"/>
            <a:ext cx="867410" cy="867410"/>
            <a:chOff x="5111064" y="502005"/>
            <a:chExt cx="867410" cy="867410"/>
          </a:xfrm>
        </p:grpSpPr>
        <p:sp>
          <p:nvSpPr>
            <p:cNvPr id="24" name="object 24"/>
            <p:cNvSpPr/>
            <p:nvPr/>
          </p:nvSpPr>
          <p:spPr>
            <a:xfrm>
              <a:off x="5111064" y="502005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10" h="867410">
                  <a:moveTo>
                    <a:pt x="433514" y="0"/>
                  </a:moveTo>
                  <a:lnTo>
                    <a:pt x="386276" y="2543"/>
                  </a:lnTo>
                  <a:lnTo>
                    <a:pt x="340512" y="9998"/>
                  </a:lnTo>
                  <a:lnTo>
                    <a:pt x="296486" y="22100"/>
                  </a:lnTo>
                  <a:lnTo>
                    <a:pt x="254463" y="38584"/>
                  </a:lnTo>
                  <a:lnTo>
                    <a:pt x="214707" y="59186"/>
                  </a:lnTo>
                  <a:lnTo>
                    <a:pt x="177482" y="83642"/>
                  </a:lnTo>
                  <a:lnTo>
                    <a:pt x="143053" y="111688"/>
                  </a:lnTo>
                  <a:lnTo>
                    <a:pt x="111684" y="143059"/>
                  </a:lnTo>
                  <a:lnTo>
                    <a:pt x="83640" y="177490"/>
                  </a:lnTo>
                  <a:lnTo>
                    <a:pt x="59185" y="214718"/>
                  </a:lnTo>
                  <a:lnTo>
                    <a:pt x="38583" y="254478"/>
                  </a:lnTo>
                  <a:lnTo>
                    <a:pt x="22099" y="296506"/>
                  </a:lnTo>
                  <a:lnTo>
                    <a:pt x="9998" y="340537"/>
                  </a:lnTo>
                  <a:lnTo>
                    <a:pt x="2543" y="386307"/>
                  </a:lnTo>
                  <a:lnTo>
                    <a:pt x="0" y="433552"/>
                  </a:lnTo>
                  <a:lnTo>
                    <a:pt x="2543" y="480786"/>
                  </a:lnTo>
                  <a:lnTo>
                    <a:pt x="9998" y="526546"/>
                  </a:lnTo>
                  <a:lnTo>
                    <a:pt x="22099" y="570570"/>
                  </a:lnTo>
                  <a:lnTo>
                    <a:pt x="38583" y="612592"/>
                  </a:lnTo>
                  <a:lnTo>
                    <a:pt x="59185" y="652348"/>
                  </a:lnTo>
                  <a:lnTo>
                    <a:pt x="83640" y="689573"/>
                  </a:lnTo>
                  <a:lnTo>
                    <a:pt x="111684" y="724003"/>
                  </a:lnTo>
                  <a:lnTo>
                    <a:pt x="143053" y="755373"/>
                  </a:lnTo>
                  <a:lnTo>
                    <a:pt x="177482" y="783419"/>
                  </a:lnTo>
                  <a:lnTo>
                    <a:pt x="214707" y="807876"/>
                  </a:lnTo>
                  <a:lnTo>
                    <a:pt x="254463" y="828479"/>
                  </a:lnTo>
                  <a:lnTo>
                    <a:pt x="296486" y="844964"/>
                  </a:lnTo>
                  <a:lnTo>
                    <a:pt x="340512" y="857067"/>
                  </a:lnTo>
                  <a:lnTo>
                    <a:pt x="386276" y="864523"/>
                  </a:lnTo>
                  <a:lnTo>
                    <a:pt x="433514" y="867067"/>
                  </a:lnTo>
                  <a:lnTo>
                    <a:pt x="480754" y="864523"/>
                  </a:lnTo>
                  <a:lnTo>
                    <a:pt x="526520" y="857067"/>
                  </a:lnTo>
                  <a:lnTo>
                    <a:pt x="570548" y="844964"/>
                  </a:lnTo>
                  <a:lnTo>
                    <a:pt x="612573" y="828479"/>
                  </a:lnTo>
                  <a:lnTo>
                    <a:pt x="652330" y="807876"/>
                  </a:lnTo>
                  <a:lnTo>
                    <a:pt x="689556" y="783419"/>
                  </a:lnTo>
                  <a:lnTo>
                    <a:pt x="723986" y="755373"/>
                  </a:lnTo>
                  <a:lnTo>
                    <a:pt x="755355" y="724003"/>
                  </a:lnTo>
                  <a:lnTo>
                    <a:pt x="783400" y="689573"/>
                  </a:lnTo>
                  <a:lnTo>
                    <a:pt x="807855" y="652348"/>
                  </a:lnTo>
                  <a:lnTo>
                    <a:pt x="828457" y="612592"/>
                  </a:lnTo>
                  <a:lnTo>
                    <a:pt x="844941" y="570570"/>
                  </a:lnTo>
                  <a:lnTo>
                    <a:pt x="857043" y="526546"/>
                  </a:lnTo>
                  <a:lnTo>
                    <a:pt x="864498" y="480786"/>
                  </a:lnTo>
                  <a:lnTo>
                    <a:pt x="867041" y="433552"/>
                  </a:lnTo>
                  <a:lnTo>
                    <a:pt x="863368" y="376843"/>
                  </a:lnTo>
                  <a:lnTo>
                    <a:pt x="852654" y="322351"/>
                  </a:lnTo>
                  <a:lnTo>
                    <a:pt x="835360" y="270535"/>
                  </a:lnTo>
                  <a:lnTo>
                    <a:pt x="811949" y="221856"/>
                  </a:lnTo>
                  <a:lnTo>
                    <a:pt x="784779" y="179384"/>
                  </a:lnTo>
                  <a:lnTo>
                    <a:pt x="752995" y="140473"/>
                  </a:lnTo>
                  <a:lnTo>
                    <a:pt x="716980" y="105505"/>
                  </a:lnTo>
                  <a:lnTo>
                    <a:pt x="677118" y="74865"/>
                  </a:lnTo>
                  <a:lnTo>
                    <a:pt x="633792" y="48936"/>
                  </a:lnTo>
                  <a:lnTo>
                    <a:pt x="587385" y="28102"/>
                  </a:lnTo>
                  <a:lnTo>
                    <a:pt x="538281" y="12745"/>
                  </a:lnTo>
                  <a:lnTo>
                    <a:pt x="486863" y="3250"/>
                  </a:lnTo>
                  <a:lnTo>
                    <a:pt x="433514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271008" y="918133"/>
              <a:ext cx="59690" cy="5715"/>
            </a:xfrm>
            <a:custGeom>
              <a:avLst/>
              <a:gdLst/>
              <a:ahLst/>
              <a:cxnLst/>
              <a:rect l="l" t="t" r="r" b="b"/>
              <a:pathLst>
                <a:path w="59689" h="5715">
                  <a:moveTo>
                    <a:pt x="59385" y="0"/>
                  </a:moveTo>
                  <a:lnTo>
                    <a:pt x="0" y="5194"/>
                  </a:lnTo>
                </a:path>
              </a:pathLst>
            </a:custGeom>
            <a:ln w="26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347170" y="878370"/>
              <a:ext cx="210185" cy="229235"/>
            </a:xfrm>
            <a:custGeom>
              <a:avLst/>
              <a:gdLst/>
              <a:ahLst/>
              <a:cxnLst/>
              <a:rect l="l" t="t" r="r" b="b"/>
              <a:pathLst>
                <a:path w="210185" h="229234">
                  <a:moveTo>
                    <a:pt x="209829" y="0"/>
                  </a:moveTo>
                  <a:lnTo>
                    <a:pt x="126936" y="0"/>
                  </a:lnTo>
                  <a:lnTo>
                    <a:pt x="0" y="228917"/>
                  </a:lnTo>
                  <a:lnTo>
                    <a:pt x="85331" y="228917"/>
                  </a:lnTo>
                  <a:lnTo>
                    <a:pt x="209829" y="0"/>
                  </a:lnTo>
                  <a:close/>
                </a:path>
              </a:pathLst>
            </a:custGeom>
            <a:ln w="26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481459" y="878370"/>
              <a:ext cx="210185" cy="229235"/>
            </a:xfrm>
            <a:custGeom>
              <a:avLst/>
              <a:gdLst/>
              <a:ahLst/>
              <a:cxnLst/>
              <a:rect l="l" t="t" r="r" b="b"/>
              <a:pathLst>
                <a:path w="210185" h="229234">
                  <a:moveTo>
                    <a:pt x="209842" y="0"/>
                  </a:moveTo>
                  <a:lnTo>
                    <a:pt x="126949" y="0"/>
                  </a:lnTo>
                  <a:lnTo>
                    <a:pt x="0" y="228917"/>
                  </a:lnTo>
                  <a:lnTo>
                    <a:pt x="85344" y="228917"/>
                  </a:lnTo>
                  <a:lnTo>
                    <a:pt x="209842" y="0"/>
                  </a:lnTo>
                  <a:close/>
                </a:path>
              </a:pathLst>
            </a:custGeom>
            <a:ln w="26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615775" y="878370"/>
              <a:ext cx="210185" cy="229235"/>
            </a:xfrm>
            <a:custGeom>
              <a:avLst/>
              <a:gdLst/>
              <a:ahLst/>
              <a:cxnLst/>
              <a:rect l="l" t="t" r="r" b="b"/>
              <a:pathLst>
                <a:path w="210185" h="229234">
                  <a:moveTo>
                    <a:pt x="209829" y="0"/>
                  </a:moveTo>
                  <a:lnTo>
                    <a:pt x="126936" y="0"/>
                  </a:lnTo>
                  <a:lnTo>
                    <a:pt x="0" y="228917"/>
                  </a:lnTo>
                  <a:lnTo>
                    <a:pt x="85331" y="228917"/>
                  </a:lnTo>
                  <a:lnTo>
                    <a:pt x="209829" y="0"/>
                  </a:lnTo>
                  <a:close/>
                </a:path>
              </a:pathLst>
            </a:custGeom>
            <a:ln w="26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4336" y="692181"/>
              <a:ext cx="346201" cy="357289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6069431" y="2769107"/>
            <a:ext cx="123507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24H</a:t>
            </a:r>
            <a:r>
              <a:rPr sz="1400" i="1" spc="2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long-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Term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insulation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1067" y="745433"/>
            <a:ext cx="90233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400" i="1" spc="-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drive directly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824393" y="2567343"/>
            <a:ext cx="867410" cy="867410"/>
            <a:chOff x="7824393" y="2567343"/>
            <a:chExt cx="867410" cy="867410"/>
          </a:xfrm>
        </p:grpSpPr>
        <p:sp>
          <p:nvSpPr>
            <p:cNvPr id="33" name="object 33"/>
            <p:cNvSpPr/>
            <p:nvPr/>
          </p:nvSpPr>
          <p:spPr>
            <a:xfrm>
              <a:off x="7824393" y="2567343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09" h="867410">
                  <a:moveTo>
                    <a:pt x="433539" y="0"/>
                  </a:moveTo>
                  <a:lnTo>
                    <a:pt x="386299" y="2543"/>
                  </a:lnTo>
                  <a:lnTo>
                    <a:pt x="340532" y="9997"/>
                  </a:lnTo>
                  <a:lnTo>
                    <a:pt x="296504" y="22098"/>
                  </a:lnTo>
                  <a:lnTo>
                    <a:pt x="254478" y="38581"/>
                  </a:lnTo>
                  <a:lnTo>
                    <a:pt x="214720" y="59182"/>
                  </a:lnTo>
                  <a:lnTo>
                    <a:pt x="177493" y="83635"/>
                  </a:lnTo>
                  <a:lnTo>
                    <a:pt x="143062" y="111678"/>
                  </a:lnTo>
                  <a:lnTo>
                    <a:pt x="111691" y="143046"/>
                  </a:lnTo>
                  <a:lnTo>
                    <a:pt x="83645" y="177474"/>
                  </a:lnTo>
                  <a:lnTo>
                    <a:pt x="59189" y="214697"/>
                  </a:lnTo>
                  <a:lnTo>
                    <a:pt x="38586" y="254452"/>
                  </a:lnTo>
                  <a:lnTo>
                    <a:pt x="22101" y="296475"/>
                  </a:lnTo>
                  <a:lnTo>
                    <a:pt x="9999" y="340500"/>
                  </a:lnTo>
                  <a:lnTo>
                    <a:pt x="2543" y="386264"/>
                  </a:lnTo>
                  <a:lnTo>
                    <a:pt x="0" y="433501"/>
                  </a:lnTo>
                  <a:lnTo>
                    <a:pt x="2543" y="480742"/>
                  </a:lnTo>
                  <a:lnTo>
                    <a:pt x="9999" y="526508"/>
                  </a:lnTo>
                  <a:lnTo>
                    <a:pt x="22101" y="570537"/>
                  </a:lnTo>
                  <a:lnTo>
                    <a:pt x="38586" y="612562"/>
                  </a:lnTo>
                  <a:lnTo>
                    <a:pt x="59189" y="652321"/>
                  </a:lnTo>
                  <a:lnTo>
                    <a:pt x="83645" y="689548"/>
                  </a:lnTo>
                  <a:lnTo>
                    <a:pt x="111691" y="723979"/>
                  </a:lnTo>
                  <a:lnTo>
                    <a:pt x="143062" y="755350"/>
                  </a:lnTo>
                  <a:lnTo>
                    <a:pt x="177493" y="783396"/>
                  </a:lnTo>
                  <a:lnTo>
                    <a:pt x="214720" y="807852"/>
                  </a:lnTo>
                  <a:lnTo>
                    <a:pt x="254478" y="828455"/>
                  </a:lnTo>
                  <a:lnTo>
                    <a:pt x="296504" y="844940"/>
                  </a:lnTo>
                  <a:lnTo>
                    <a:pt x="340532" y="857042"/>
                  </a:lnTo>
                  <a:lnTo>
                    <a:pt x="386299" y="864497"/>
                  </a:lnTo>
                  <a:lnTo>
                    <a:pt x="433539" y="867041"/>
                  </a:lnTo>
                  <a:lnTo>
                    <a:pt x="480775" y="864497"/>
                  </a:lnTo>
                  <a:lnTo>
                    <a:pt x="526539" y="857042"/>
                  </a:lnTo>
                  <a:lnTo>
                    <a:pt x="570565" y="844940"/>
                  </a:lnTo>
                  <a:lnTo>
                    <a:pt x="612589" y="828455"/>
                  </a:lnTo>
                  <a:lnTo>
                    <a:pt x="652348" y="807852"/>
                  </a:lnTo>
                  <a:lnTo>
                    <a:pt x="689575" y="783396"/>
                  </a:lnTo>
                  <a:lnTo>
                    <a:pt x="724007" y="755350"/>
                  </a:lnTo>
                  <a:lnTo>
                    <a:pt x="755379" y="723979"/>
                  </a:lnTo>
                  <a:lnTo>
                    <a:pt x="783426" y="689548"/>
                  </a:lnTo>
                  <a:lnTo>
                    <a:pt x="807885" y="652321"/>
                  </a:lnTo>
                  <a:lnTo>
                    <a:pt x="828489" y="612562"/>
                  </a:lnTo>
                  <a:lnTo>
                    <a:pt x="844976" y="570537"/>
                  </a:lnTo>
                  <a:lnTo>
                    <a:pt x="857079" y="526508"/>
                  </a:lnTo>
                  <a:lnTo>
                    <a:pt x="864535" y="480742"/>
                  </a:lnTo>
                  <a:lnTo>
                    <a:pt x="867079" y="433501"/>
                  </a:lnTo>
                  <a:lnTo>
                    <a:pt x="864535" y="386264"/>
                  </a:lnTo>
                  <a:lnTo>
                    <a:pt x="857079" y="340500"/>
                  </a:lnTo>
                  <a:lnTo>
                    <a:pt x="844976" y="296475"/>
                  </a:lnTo>
                  <a:lnTo>
                    <a:pt x="828489" y="254452"/>
                  </a:lnTo>
                  <a:lnTo>
                    <a:pt x="807885" y="214697"/>
                  </a:lnTo>
                  <a:lnTo>
                    <a:pt x="783426" y="177474"/>
                  </a:lnTo>
                  <a:lnTo>
                    <a:pt x="755379" y="143046"/>
                  </a:lnTo>
                  <a:lnTo>
                    <a:pt x="724007" y="111678"/>
                  </a:lnTo>
                  <a:lnTo>
                    <a:pt x="689575" y="83635"/>
                  </a:lnTo>
                  <a:lnTo>
                    <a:pt x="652348" y="59182"/>
                  </a:lnTo>
                  <a:lnTo>
                    <a:pt x="612589" y="38581"/>
                  </a:lnTo>
                  <a:lnTo>
                    <a:pt x="570565" y="22098"/>
                  </a:lnTo>
                  <a:lnTo>
                    <a:pt x="526539" y="9997"/>
                  </a:lnTo>
                  <a:lnTo>
                    <a:pt x="480775" y="2543"/>
                  </a:lnTo>
                  <a:lnTo>
                    <a:pt x="43353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995348" y="2705214"/>
              <a:ext cx="543560" cy="582930"/>
            </a:xfrm>
            <a:custGeom>
              <a:avLst/>
              <a:gdLst/>
              <a:ahLst/>
              <a:cxnLst/>
              <a:rect l="l" t="t" r="r" b="b"/>
              <a:pathLst>
                <a:path w="543559" h="582929">
                  <a:moveTo>
                    <a:pt x="543267" y="343242"/>
                  </a:moveTo>
                  <a:lnTo>
                    <a:pt x="538327" y="328434"/>
                  </a:lnTo>
                  <a:lnTo>
                    <a:pt x="533387" y="323494"/>
                  </a:lnTo>
                  <a:lnTo>
                    <a:pt x="525983" y="325958"/>
                  </a:lnTo>
                  <a:lnTo>
                    <a:pt x="409435" y="356882"/>
                  </a:lnTo>
                  <a:lnTo>
                    <a:pt x="295846" y="291401"/>
                  </a:lnTo>
                  <a:lnTo>
                    <a:pt x="409448" y="225907"/>
                  </a:lnTo>
                  <a:lnTo>
                    <a:pt x="525983" y="256819"/>
                  </a:lnTo>
                  <a:lnTo>
                    <a:pt x="533387" y="256819"/>
                  </a:lnTo>
                  <a:lnTo>
                    <a:pt x="538327" y="251879"/>
                  </a:lnTo>
                  <a:lnTo>
                    <a:pt x="540791" y="244462"/>
                  </a:lnTo>
                  <a:lnTo>
                    <a:pt x="540791" y="237058"/>
                  </a:lnTo>
                  <a:lnTo>
                    <a:pt x="538327" y="232130"/>
                  </a:lnTo>
                  <a:lnTo>
                    <a:pt x="530910" y="229654"/>
                  </a:lnTo>
                  <a:lnTo>
                    <a:pt x="444042" y="205955"/>
                  </a:lnTo>
                  <a:lnTo>
                    <a:pt x="518579" y="162979"/>
                  </a:lnTo>
                  <a:lnTo>
                    <a:pt x="525983" y="158051"/>
                  </a:lnTo>
                  <a:lnTo>
                    <a:pt x="525983" y="150634"/>
                  </a:lnTo>
                  <a:lnTo>
                    <a:pt x="523519" y="145694"/>
                  </a:lnTo>
                  <a:lnTo>
                    <a:pt x="518579" y="138290"/>
                  </a:lnTo>
                  <a:lnTo>
                    <a:pt x="511175" y="138290"/>
                  </a:lnTo>
                  <a:lnTo>
                    <a:pt x="506222" y="140754"/>
                  </a:lnTo>
                  <a:lnTo>
                    <a:pt x="425691" y="187426"/>
                  </a:lnTo>
                  <a:lnTo>
                    <a:pt x="451904" y="91376"/>
                  </a:lnTo>
                  <a:lnTo>
                    <a:pt x="451904" y="83959"/>
                  </a:lnTo>
                  <a:lnTo>
                    <a:pt x="449427" y="79019"/>
                  </a:lnTo>
                  <a:lnTo>
                    <a:pt x="442023" y="76555"/>
                  </a:lnTo>
                  <a:lnTo>
                    <a:pt x="437083" y="76555"/>
                  </a:lnTo>
                  <a:lnTo>
                    <a:pt x="429679" y="79019"/>
                  </a:lnTo>
                  <a:lnTo>
                    <a:pt x="427202" y="86436"/>
                  </a:lnTo>
                  <a:lnTo>
                    <a:pt x="395808" y="204749"/>
                  </a:lnTo>
                  <a:lnTo>
                    <a:pt x="283972" y="269557"/>
                  </a:lnTo>
                  <a:lnTo>
                    <a:pt x="283972" y="138303"/>
                  </a:lnTo>
                  <a:lnTo>
                    <a:pt x="306209" y="116065"/>
                  </a:lnTo>
                  <a:lnTo>
                    <a:pt x="372884" y="49390"/>
                  </a:lnTo>
                  <a:lnTo>
                    <a:pt x="372884" y="41986"/>
                  </a:lnTo>
                  <a:lnTo>
                    <a:pt x="363004" y="32105"/>
                  </a:lnTo>
                  <a:lnTo>
                    <a:pt x="355600" y="32105"/>
                  </a:lnTo>
                  <a:lnTo>
                    <a:pt x="283972" y="103733"/>
                  </a:lnTo>
                  <a:lnTo>
                    <a:pt x="283972" y="4940"/>
                  </a:lnTo>
                  <a:lnTo>
                    <a:pt x="279031" y="0"/>
                  </a:lnTo>
                  <a:lnTo>
                    <a:pt x="264223" y="0"/>
                  </a:lnTo>
                  <a:lnTo>
                    <a:pt x="259283" y="4940"/>
                  </a:lnTo>
                  <a:lnTo>
                    <a:pt x="259283" y="104089"/>
                  </a:lnTo>
                  <a:lnTo>
                    <a:pt x="190144" y="37033"/>
                  </a:lnTo>
                  <a:lnTo>
                    <a:pt x="185216" y="32105"/>
                  </a:lnTo>
                  <a:lnTo>
                    <a:pt x="177800" y="32105"/>
                  </a:lnTo>
                  <a:lnTo>
                    <a:pt x="167919" y="41986"/>
                  </a:lnTo>
                  <a:lnTo>
                    <a:pt x="167919" y="49390"/>
                  </a:lnTo>
                  <a:lnTo>
                    <a:pt x="259283" y="140754"/>
                  </a:lnTo>
                  <a:lnTo>
                    <a:pt x="259283" y="270306"/>
                  </a:lnTo>
                  <a:lnTo>
                    <a:pt x="146913" y="205524"/>
                  </a:lnTo>
                  <a:lnTo>
                    <a:pt x="113601" y="88900"/>
                  </a:lnTo>
                  <a:lnTo>
                    <a:pt x="111137" y="81483"/>
                  </a:lnTo>
                  <a:lnTo>
                    <a:pt x="106184" y="76555"/>
                  </a:lnTo>
                  <a:lnTo>
                    <a:pt x="98780" y="79019"/>
                  </a:lnTo>
                  <a:lnTo>
                    <a:pt x="93840" y="81483"/>
                  </a:lnTo>
                  <a:lnTo>
                    <a:pt x="88912" y="86436"/>
                  </a:lnTo>
                  <a:lnTo>
                    <a:pt x="91376" y="93840"/>
                  </a:lnTo>
                  <a:lnTo>
                    <a:pt x="114642" y="186918"/>
                  </a:lnTo>
                  <a:lnTo>
                    <a:pt x="34582" y="140754"/>
                  </a:lnTo>
                  <a:lnTo>
                    <a:pt x="27165" y="138290"/>
                  </a:lnTo>
                  <a:lnTo>
                    <a:pt x="19761" y="140754"/>
                  </a:lnTo>
                  <a:lnTo>
                    <a:pt x="14820" y="150634"/>
                  </a:lnTo>
                  <a:lnTo>
                    <a:pt x="17297" y="158051"/>
                  </a:lnTo>
                  <a:lnTo>
                    <a:pt x="22237" y="160515"/>
                  </a:lnTo>
                  <a:lnTo>
                    <a:pt x="102857" y="206768"/>
                  </a:lnTo>
                  <a:lnTo>
                    <a:pt x="9880" y="232130"/>
                  </a:lnTo>
                  <a:lnTo>
                    <a:pt x="4953" y="234594"/>
                  </a:lnTo>
                  <a:lnTo>
                    <a:pt x="12" y="241998"/>
                  </a:lnTo>
                  <a:lnTo>
                    <a:pt x="2476" y="246938"/>
                  </a:lnTo>
                  <a:lnTo>
                    <a:pt x="4953" y="254355"/>
                  </a:lnTo>
                  <a:lnTo>
                    <a:pt x="9880" y="256819"/>
                  </a:lnTo>
                  <a:lnTo>
                    <a:pt x="17297" y="256819"/>
                  </a:lnTo>
                  <a:lnTo>
                    <a:pt x="135458" y="225475"/>
                  </a:lnTo>
                  <a:lnTo>
                    <a:pt x="248323" y="290207"/>
                  </a:lnTo>
                  <a:lnTo>
                    <a:pt x="136372" y="355092"/>
                  </a:lnTo>
                  <a:lnTo>
                    <a:pt x="17284" y="323494"/>
                  </a:lnTo>
                  <a:lnTo>
                    <a:pt x="9880" y="323494"/>
                  </a:lnTo>
                  <a:lnTo>
                    <a:pt x="4940" y="325958"/>
                  </a:lnTo>
                  <a:lnTo>
                    <a:pt x="0" y="340766"/>
                  </a:lnTo>
                  <a:lnTo>
                    <a:pt x="4940" y="345719"/>
                  </a:lnTo>
                  <a:lnTo>
                    <a:pt x="12344" y="348183"/>
                  </a:lnTo>
                  <a:lnTo>
                    <a:pt x="104775" y="373392"/>
                  </a:lnTo>
                  <a:lnTo>
                    <a:pt x="24701" y="419798"/>
                  </a:lnTo>
                  <a:lnTo>
                    <a:pt x="17297" y="424738"/>
                  </a:lnTo>
                  <a:lnTo>
                    <a:pt x="17297" y="432142"/>
                  </a:lnTo>
                  <a:lnTo>
                    <a:pt x="19761" y="437070"/>
                  </a:lnTo>
                  <a:lnTo>
                    <a:pt x="24701" y="442023"/>
                  </a:lnTo>
                  <a:lnTo>
                    <a:pt x="34582" y="442023"/>
                  </a:lnTo>
                  <a:lnTo>
                    <a:pt x="116332" y="394893"/>
                  </a:lnTo>
                  <a:lnTo>
                    <a:pt x="91363" y="486473"/>
                  </a:lnTo>
                  <a:lnTo>
                    <a:pt x="91363" y="493877"/>
                  </a:lnTo>
                  <a:lnTo>
                    <a:pt x="93840" y="498817"/>
                  </a:lnTo>
                  <a:lnTo>
                    <a:pt x="101244" y="501281"/>
                  </a:lnTo>
                  <a:lnTo>
                    <a:pt x="108648" y="501281"/>
                  </a:lnTo>
                  <a:lnTo>
                    <a:pt x="113588" y="498817"/>
                  </a:lnTo>
                  <a:lnTo>
                    <a:pt x="113588" y="491413"/>
                  </a:lnTo>
                  <a:lnTo>
                    <a:pt x="143319" y="379336"/>
                  </a:lnTo>
                  <a:lnTo>
                    <a:pt x="259283" y="312483"/>
                  </a:lnTo>
                  <a:lnTo>
                    <a:pt x="259283" y="444500"/>
                  </a:lnTo>
                  <a:lnTo>
                    <a:pt x="167919" y="535863"/>
                  </a:lnTo>
                  <a:lnTo>
                    <a:pt x="167919" y="543267"/>
                  </a:lnTo>
                  <a:lnTo>
                    <a:pt x="175336" y="550672"/>
                  </a:lnTo>
                  <a:lnTo>
                    <a:pt x="185216" y="550672"/>
                  </a:lnTo>
                  <a:lnTo>
                    <a:pt x="187680" y="548195"/>
                  </a:lnTo>
                  <a:lnTo>
                    <a:pt x="192620" y="545731"/>
                  </a:lnTo>
                  <a:lnTo>
                    <a:pt x="259283" y="479069"/>
                  </a:lnTo>
                  <a:lnTo>
                    <a:pt x="259283" y="577824"/>
                  </a:lnTo>
                  <a:lnTo>
                    <a:pt x="264223" y="582777"/>
                  </a:lnTo>
                  <a:lnTo>
                    <a:pt x="271627" y="582777"/>
                  </a:lnTo>
                  <a:lnTo>
                    <a:pt x="279031" y="582777"/>
                  </a:lnTo>
                  <a:lnTo>
                    <a:pt x="283972" y="577824"/>
                  </a:lnTo>
                  <a:lnTo>
                    <a:pt x="283972" y="479437"/>
                  </a:lnTo>
                  <a:lnTo>
                    <a:pt x="350659" y="548195"/>
                  </a:lnTo>
                  <a:lnTo>
                    <a:pt x="355600" y="553135"/>
                  </a:lnTo>
                  <a:lnTo>
                    <a:pt x="363004" y="553135"/>
                  </a:lnTo>
                  <a:lnTo>
                    <a:pt x="372884" y="543267"/>
                  </a:lnTo>
                  <a:lnTo>
                    <a:pt x="372884" y="535863"/>
                  </a:lnTo>
                  <a:lnTo>
                    <a:pt x="303733" y="466712"/>
                  </a:lnTo>
                  <a:lnTo>
                    <a:pt x="283972" y="446951"/>
                  </a:lnTo>
                  <a:lnTo>
                    <a:pt x="283972" y="310654"/>
                  </a:lnTo>
                  <a:lnTo>
                    <a:pt x="395579" y="374688"/>
                  </a:lnTo>
                  <a:lnTo>
                    <a:pt x="427202" y="493877"/>
                  </a:lnTo>
                  <a:lnTo>
                    <a:pt x="429679" y="501281"/>
                  </a:lnTo>
                  <a:lnTo>
                    <a:pt x="434619" y="503745"/>
                  </a:lnTo>
                  <a:lnTo>
                    <a:pt x="442023" y="503745"/>
                  </a:lnTo>
                  <a:lnTo>
                    <a:pt x="449427" y="501281"/>
                  </a:lnTo>
                  <a:lnTo>
                    <a:pt x="454367" y="496341"/>
                  </a:lnTo>
                  <a:lnTo>
                    <a:pt x="451904" y="488937"/>
                  </a:lnTo>
                  <a:lnTo>
                    <a:pt x="425399" y="391795"/>
                  </a:lnTo>
                  <a:lnTo>
                    <a:pt x="508698" y="439559"/>
                  </a:lnTo>
                  <a:lnTo>
                    <a:pt x="508698" y="442023"/>
                  </a:lnTo>
                  <a:lnTo>
                    <a:pt x="516102" y="442023"/>
                  </a:lnTo>
                  <a:lnTo>
                    <a:pt x="521042" y="439559"/>
                  </a:lnTo>
                  <a:lnTo>
                    <a:pt x="523519" y="437070"/>
                  </a:lnTo>
                  <a:lnTo>
                    <a:pt x="525983" y="429666"/>
                  </a:lnTo>
                  <a:lnTo>
                    <a:pt x="523519" y="422262"/>
                  </a:lnTo>
                  <a:lnTo>
                    <a:pt x="518579" y="419798"/>
                  </a:lnTo>
                  <a:lnTo>
                    <a:pt x="441121" y="375158"/>
                  </a:lnTo>
                  <a:lnTo>
                    <a:pt x="530923" y="350659"/>
                  </a:lnTo>
                  <a:lnTo>
                    <a:pt x="538327" y="348183"/>
                  </a:lnTo>
                  <a:lnTo>
                    <a:pt x="543267" y="3432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8809329" y="2861524"/>
            <a:ext cx="15538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Cycle</a:t>
            </a:r>
            <a:r>
              <a:rPr sz="1400" i="1" spc="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refrigeration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83473" y="1117587"/>
            <a:ext cx="3254375" cy="2717165"/>
            <a:chOff x="583473" y="1117587"/>
            <a:chExt cx="3254375" cy="2717165"/>
          </a:xfrm>
        </p:grpSpPr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3473" y="1117587"/>
              <a:ext cx="3253981" cy="271677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041323" y="2395867"/>
              <a:ext cx="781050" cy="178435"/>
            </a:xfrm>
            <a:custGeom>
              <a:avLst/>
              <a:gdLst/>
              <a:ahLst/>
              <a:cxnLst/>
              <a:rect l="l" t="t" r="r" b="b"/>
              <a:pathLst>
                <a:path w="781050" h="178435">
                  <a:moveTo>
                    <a:pt x="780948" y="0"/>
                  </a:moveTo>
                  <a:lnTo>
                    <a:pt x="0" y="0"/>
                  </a:lnTo>
                  <a:lnTo>
                    <a:pt x="0" y="178231"/>
                  </a:lnTo>
                  <a:lnTo>
                    <a:pt x="780948" y="178231"/>
                  </a:lnTo>
                  <a:lnTo>
                    <a:pt x="7809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/>
          <p:nvPr/>
        </p:nvSpPr>
        <p:spPr>
          <a:xfrm>
            <a:off x="206019" y="697662"/>
            <a:ext cx="2114550" cy="275590"/>
          </a:xfrm>
          <a:custGeom>
            <a:avLst/>
            <a:gdLst/>
            <a:ahLst/>
            <a:cxnLst/>
            <a:rect l="l" t="t" r="r" b="b"/>
            <a:pathLst>
              <a:path w="2114550" h="275590">
                <a:moveTo>
                  <a:pt x="1979269" y="0"/>
                </a:moveTo>
                <a:lnTo>
                  <a:pt x="134658" y="0"/>
                </a:lnTo>
                <a:lnTo>
                  <a:pt x="92095" y="6864"/>
                </a:lnTo>
                <a:lnTo>
                  <a:pt x="55130" y="25981"/>
                </a:lnTo>
                <a:lnTo>
                  <a:pt x="25980" y="55132"/>
                </a:lnTo>
                <a:lnTo>
                  <a:pt x="6864" y="92101"/>
                </a:lnTo>
                <a:lnTo>
                  <a:pt x="0" y="134670"/>
                </a:lnTo>
                <a:lnTo>
                  <a:pt x="0" y="140538"/>
                </a:lnTo>
                <a:lnTo>
                  <a:pt x="6864" y="183107"/>
                </a:lnTo>
                <a:lnTo>
                  <a:pt x="25980" y="220076"/>
                </a:lnTo>
                <a:lnTo>
                  <a:pt x="55130" y="249227"/>
                </a:lnTo>
                <a:lnTo>
                  <a:pt x="92095" y="268344"/>
                </a:lnTo>
                <a:lnTo>
                  <a:pt x="134658" y="275209"/>
                </a:lnTo>
                <a:lnTo>
                  <a:pt x="1979269" y="275209"/>
                </a:lnTo>
                <a:lnTo>
                  <a:pt x="2021833" y="268344"/>
                </a:lnTo>
                <a:lnTo>
                  <a:pt x="2058802" y="249227"/>
                </a:lnTo>
                <a:lnTo>
                  <a:pt x="2087955" y="220076"/>
                </a:lnTo>
                <a:lnTo>
                  <a:pt x="2107074" y="183107"/>
                </a:lnTo>
                <a:lnTo>
                  <a:pt x="2113940" y="140538"/>
                </a:lnTo>
                <a:lnTo>
                  <a:pt x="2113940" y="134670"/>
                </a:lnTo>
                <a:lnTo>
                  <a:pt x="2107074" y="92101"/>
                </a:lnTo>
                <a:lnTo>
                  <a:pt x="2087955" y="55132"/>
                </a:lnTo>
                <a:lnTo>
                  <a:pt x="2058802" y="25981"/>
                </a:lnTo>
                <a:lnTo>
                  <a:pt x="2021833" y="6864"/>
                </a:lnTo>
                <a:lnTo>
                  <a:pt x="1979269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341635" y="695007"/>
            <a:ext cx="1868805" cy="260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dirty="0">
                <a:solidFill>
                  <a:srgbClr val="242424"/>
                </a:solidFill>
                <a:latin typeface="Arial MT"/>
                <a:cs typeface="Arial MT"/>
              </a:rPr>
              <a:t>With</a:t>
            </a:r>
            <a:r>
              <a:rPr sz="1550" spc="-65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242424"/>
                </a:solidFill>
                <a:latin typeface="Arial MT"/>
                <a:cs typeface="Arial MT"/>
              </a:rPr>
              <a:t>PAYGo</a:t>
            </a:r>
            <a:r>
              <a:rPr sz="1550" spc="-65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550" spc="-10" dirty="0">
                <a:solidFill>
                  <a:srgbClr val="242424"/>
                </a:solidFill>
                <a:latin typeface="Arial MT"/>
                <a:cs typeface="Arial MT"/>
              </a:rPr>
              <a:t>optional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0" y="3698799"/>
            <a:ext cx="11153775" cy="3501390"/>
          </a:xfrm>
          <a:custGeom>
            <a:avLst/>
            <a:gdLst/>
            <a:ahLst/>
            <a:cxnLst/>
            <a:rect l="l" t="t" r="r" b="b"/>
            <a:pathLst>
              <a:path w="11153775" h="3501390">
                <a:moveTo>
                  <a:pt x="11153724" y="0"/>
                </a:moveTo>
                <a:lnTo>
                  <a:pt x="0" y="0"/>
                </a:lnTo>
                <a:lnTo>
                  <a:pt x="0" y="3501199"/>
                </a:lnTo>
                <a:lnTo>
                  <a:pt x="11153724" y="3501199"/>
                </a:lnTo>
                <a:lnTo>
                  <a:pt x="11153724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0" y="3696100"/>
          <a:ext cx="11236325" cy="3500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3250"/>
                <a:gridCol w="2691765"/>
                <a:gridCol w="2691765"/>
                <a:gridCol w="2632710"/>
              </a:tblGrid>
              <a:tr h="441325"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6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Model</a:t>
                      </a:r>
                      <a:r>
                        <a:rPr sz="2000" b="1" spc="8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5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No.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445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50" i="1" spc="-5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SR-</a:t>
                      </a:r>
                      <a:r>
                        <a:rPr sz="1650" i="1" spc="-5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BCD-</a:t>
                      </a:r>
                      <a:r>
                        <a:rPr sz="1650" i="1" spc="-2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100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50" i="1" spc="-5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SR-</a:t>
                      </a:r>
                      <a:r>
                        <a:rPr sz="1650" i="1" spc="-5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BCD-</a:t>
                      </a:r>
                      <a:r>
                        <a:rPr sz="1650" i="1" spc="-2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200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50" i="1" spc="-5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SR-</a:t>
                      </a:r>
                      <a:r>
                        <a:rPr sz="1650" i="1" spc="-5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BCD-</a:t>
                      </a:r>
                      <a:r>
                        <a:rPr sz="1650" i="1" spc="-2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300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435"/>
                        </a:spcBef>
                      </a:pPr>
                      <a:r>
                        <a:rPr sz="2000" b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Function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5244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650" i="1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Fridge</a:t>
                      </a:r>
                      <a:r>
                        <a:rPr sz="1650" i="1" spc="16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50" i="1" spc="17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1650" i="1" spc="16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Freezer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650" i="1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Fridge</a:t>
                      </a:r>
                      <a:r>
                        <a:rPr sz="1650" i="1" spc="16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50" i="1" spc="17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1650" i="1" spc="16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Freezer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650" i="1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Fridge</a:t>
                      </a:r>
                      <a:r>
                        <a:rPr sz="1650" i="1" spc="16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50" i="1" spc="17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1650" i="1" spc="16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Freezer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2000" b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Capacity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397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650" i="1" spc="-2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108L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650" i="1" spc="-2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208L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650" i="1" spc="-2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308L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000" b="1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Input</a:t>
                      </a:r>
                      <a:r>
                        <a:rPr sz="2000" b="1" spc="20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Voltage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969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24V~60V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811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429259"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b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461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650" i="1" spc="-2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45W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650" i="1" spc="-2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55W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650" i="1" spc="-2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85W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429259"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2000" b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Refrigerant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889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R600A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R600A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R600A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429259"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2000" b="1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Battery</a:t>
                      </a:r>
                      <a:r>
                        <a:rPr sz="2000" b="1" spc="33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Capacity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2384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12.8V/12Ah(153.6Wh)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12.8V/24Ah(307.2Wh)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50" i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12.8V/36Ah(460.8Wh)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5CD00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000" b="1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Solar</a:t>
                      </a:r>
                      <a:r>
                        <a:rPr sz="2000" b="1" spc="-8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Panel</a:t>
                      </a:r>
                      <a:r>
                        <a:rPr sz="2000" b="1" spc="-75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52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650" i="1" spc="-2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340W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650" i="1" spc="-2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460W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A5CD00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650" i="1" spc="-20" dirty="0">
                          <a:solidFill>
                            <a:srgbClr val="050100"/>
                          </a:solidFill>
                          <a:latin typeface="Arial" panose="020B0604020202020204"/>
                          <a:cs typeface="Arial" panose="020B0604020202020204"/>
                        </a:rPr>
                        <a:t>550W</a:t>
                      </a:r>
                      <a:endParaRPr sz="16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A5CD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59130" y="1359554"/>
            <a:ext cx="2291015" cy="24406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1966" y="1552778"/>
            <a:ext cx="1026583" cy="204839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650" y="0"/>
            <a:ext cx="5377815" cy="514984"/>
          </a:xfrm>
          <a:custGeom>
            <a:avLst/>
            <a:gdLst/>
            <a:ahLst/>
            <a:cxnLst/>
            <a:rect l="l" t="t" r="r" b="b"/>
            <a:pathLst>
              <a:path w="5377815" h="514984">
                <a:moveTo>
                  <a:pt x="5274805" y="0"/>
                </a:moveTo>
                <a:lnTo>
                  <a:pt x="0" y="0"/>
                </a:lnTo>
                <a:lnTo>
                  <a:pt x="0" y="514959"/>
                </a:lnTo>
                <a:lnTo>
                  <a:pt x="5274805" y="514959"/>
                </a:lnTo>
                <a:lnTo>
                  <a:pt x="5314762" y="506892"/>
                </a:lnTo>
                <a:lnTo>
                  <a:pt x="5347392" y="484892"/>
                </a:lnTo>
                <a:lnTo>
                  <a:pt x="5369392" y="452262"/>
                </a:lnTo>
                <a:lnTo>
                  <a:pt x="5377459" y="412305"/>
                </a:lnTo>
                <a:lnTo>
                  <a:pt x="5377459" y="102654"/>
                </a:lnTo>
                <a:lnTo>
                  <a:pt x="5369392" y="62697"/>
                </a:lnTo>
                <a:lnTo>
                  <a:pt x="5347392" y="30067"/>
                </a:lnTo>
                <a:lnTo>
                  <a:pt x="5314762" y="8067"/>
                </a:lnTo>
                <a:lnTo>
                  <a:pt x="5274805" y="0"/>
                </a:lnTo>
                <a:close/>
              </a:path>
            </a:pathLst>
          </a:custGeom>
          <a:solidFill>
            <a:srgbClr val="F4C9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dirty="0"/>
              <a:t>SOLAR</a:t>
            </a:r>
            <a:r>
              <a:rPr sz="2450" spc="345" dirty="0"/>
              <a:t> </a:t>
            </a:r>
            <a:r>
              <a:rPr sz="2450" spc="80" dirty="0"/>
              <a:t>POWERED</a:t>
            </a:r>
            <a:r>
              <a:rPr sz="2450" spc="340" dirty="0"/>
              <a:t> </a:t>
            </a:r>
            <a:r>
              <a:rPr sz="2450" dirty="0"/>
              <a:t>ICE</a:t>
            </a:r>
            <a:r>
              <a:rPr sz="2450" spc="345" dirty="0"/>
              <a:t> </a:t>
            </a:r>
            <a:r>
              <a:rPr sz="2450" spc="110" dirty="0"/>
              <a:t>MAKER</a:t>
            </a:r>
            <a:endParaRPr sz="2450"/>
          </a:p>
        </p:txBody>
      </p:sp>
      <p:grpSp>
        <p:nvGrpSpPr>
          <p:cNvPr id="6" name="object 6"/>
          <p:cNvGrpSpPr/>
          <p:nvPr/>
        </p:nvGrpSpPr>
        <p:grpSpPr>
          <a:xfrm>
            <a:off x="5274246" y="1766328"/>
            <a:ext cx="867410" cy="867410"/>
            <a:chOff x="5274246" y="1766328"/>
            <a:chExt cx="867410" cy="867410"/>
          </a:xfrm>
        </p:grpSpPr>
        <p:sp>
          <p:nvSpPr>
            <p:cNvPr id="7" name="object 7"/>
            <p:cNvSpPr/>
            <p:nvPr/>
          </p:nvSpPr>
          <p:spPr>
            <a:xfrm>
              <a:off x="5274246" y="1766328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10" h="867410">
                  <a:moveTo>
                    <a:pt x="433527" y="0"/>
                  </a:moveTo>
                  <a:lnTo>
                    <a:pt x="386289" y="2543"/>
                  </a:lnTo>
                  <a:lnTo>
                    <a:pt x="340524" y="9998"/>
                  </a:lnTo>
                  <a:lnTo>
                    <a:pt x="296498" y="22099"/>
                  </a:lnTo>
                  <a:lnTo>
                    <a:pt x="254473" y="38583"/>
                  </a:lnTo>
                  <a:lnTo>
                    <a:pt x="214716" y="59185"/>
                  </a:lnTo>
                  <a:lnTo>
                    <a:pt x="177490" y="83640"/>
                  </a:lnTo>
                  <a:lnTo>
                    <a:pt x="143060" y="111684"/>
                  </a:lnTo>
                  <a:lnTo>
                    <a:pt x="111690" y="143053"/>
                  </a:lnTo>
                  <a:lnTo>
                    <a:pt x="83644" y="177482"/>
                  </a:lnTo>
                  <a:lnTo>
                    <a:pt x="59188" y="214707"/>
                  </a:lnTo>
                  <a:lnTo>
                    <a:pt x="38585" y="254463"/>
                  </a:lnTo>
                  <a:lnTo>
                    <a:pt x="22101" y="296486"/>
                  </a:lnTo>
                  <a:lnTo>
                    <a:pt x="9999" y="340512"/>
                  </a:lnTo>
                  <a:lnTo>
                    <a:pt x="2543" y="386276"/>
                  </a:lnTo>
                  <a:lnTo>
                    <a:pt x="0" y="433514"/>
                  </a:lnTo>
                  <a:lnTo>
                    <a:pt x="2543" y="480754"/>
                  </a:lnTo>
                  <a:lnTo>
                    <a:pt x="9999" y="526521"/>
                  </a:lnTo>
                  <a:lnTo>
                    <a:pt x="22101" y="570549"/>
                  </a:lnTo>
                  <a:lnTo>
                    <a:pt x="38585" y="612575"/>
                  </a:lnTo>
                  <a:lnTo>
                    <a:pt x="59188" y="652334"/>
                  </a:lnTo>
                  <a:lnTo>
                    <a:pt x="83644" y="689561"/>
                  </a:lnTo>
                  <a:lnTo>
                    <a:pt x="111690" y="723992"/>
                  </a:lnTo>
                  <a:lnTo>
                    <a:pt x="143060" y="755362"/>
                  </a:lnTo>
                  <a:lnTo>
                    <a:pt x="177490" y="783408"/>
                  </a:lnTo>
                  <a:lnTo>
                    <a:pt x="214716" y="807865"/>
                  </a:lnTo>
                  <a:lnTo>
                    <a:pt x="254473" y="828468"/>
                  </a:lnTo>
                  <a:lnTo>
                    <a:pt x="296498" y="844953"/>
                  </a:lnTo>
                  <a:lnTo>
                    <a:pt x="340524" y="857055"/>
                  </a:lnTo>
                  <a:lnTo>
                    <a:pt x="386289" y="864510"/>
                  </a:lnTo>
                  <a:lnTo>
                    <a:pt x="433527" y="867054"/>
                  </a:lnTo>
                  <a:lnTo>
                    <a:pt x="480767" y="864510"/>
                  </a:lnTo>
                  <a:lnTo>
                    <a:pt x="526534" y="857055"/>
                  </a:lnTo>
                  <a:lnTo>
                    <a:pt x="570562" y="844953"/>
                  </a:lnTo>
                  <a:lnTo>
                    <a:pt x="612588" y="828468"/>
                  </a:lnTo>
                  <a:lnTo>
                    <a:pt x="652346" y="807865"/>
                  </a:lnTo>
                  <a:lnTo>
                    <a:pt x="689573" y="783408"/>
                  </a:lnTo>
                  <a:lnTo>
                    <a:pt x="724004" y="755362"/>
                  </a:lnTo>
                  <a:lnTo>
                    <a:pt x="755375" y="723992"/>
                  </a:lnTo>
                  <a:lnTo>
                    <a:pt x="783421" y="689561"/>
                  </a:lnTo>
                  <a:lnTo>
                    <a:pt x="807878" y="652334"/>
                  </a:lnTo>
                  <a:lnTo>
                    <a:pt x="828480" y="612575"/>
                  </a:lnTo>
                  <a:lnTo>
                    <a:pt x="844965" y="570549"/>
                  </a:lnTo>
                  <a:lnTo>
                    <a:pt x="857067" y="526521"/>
                  </a:lnTo>
                  <a:lnTo>
                    <a:pt x="864523" y="480754"/>
                  </a:lnTo>
                  <a:lnTo>
                    <a:pt x="867067" y="433514"/>
                  </a:lnTo>
                  <a:lnTo>
                    <a:pt x="864523" y="386276"/>
                  </a:lnTo>
                  <a:lnTo>
                    <a:pt x="857067" y="340512"/>
                  </a:lnTo>
                  <a:lnTo>
                    <a:pt x="844965" y="296486"/>
                  </a:lnTo>
                  <a:lnTo>
                    <a:pt x="828480" y="254463"/>
                  </a:lnTo>
                  <a:lnTo>
                    <a:pt x="807878" y="214707"/>
                  </a:lnTo>
                  <a:lnTo>
                    <a:pt x="783421" y="177482"/>
                  </a:lnTo>
                  <a:lnTo>
                    <a:pt x="755375" y="143053"/>
                  </a:lnTo>
                  <a:lnTo>
                    <a:pt x="724004" y="111684"/>
                  </a:lnTo>
                  <a:lnTo>
                    <a:pt x="689573" y="83640"/>
                  </a:lnTo>
                  <a:lnTo>
                    <a:pt x="652346" y="59185"/>
                  </a:lnTo>
                  <a:lnTo>
                    <a:pt x="612588" y="38583"/>
                  </a:lnTo>
                  <a:lnTo>
                    <a:pt x="570562" y="22099"/>
                  </a:lnTo>
                  <a:lnTo>
                    <a:pt x="526534" y="9998"/>
                  </a:lnTo>
                  <a:lnTo>
                    <a:pt x="480767" y="2543"/>
                  </a:lnTo>
                  <a:lnTo>
                    <a:pt x="43352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2920" y="1986419"/>
              <a:ext cx="424180" cy="477520"/>
            </a:xfrm>
            <a:custGeom>
              <a:avLst/>
              <a:gdLst/>
              <a:ahLst/>
              <a:cxnLst/>
              <a:rect l="l" t="t" r="r" b="b"/>
              <a:pathLst>
                <a:path w="424179" h="477519">
                  <a:moveTo>
                    <a:pt x="119227" y="423900"/>
                  </a:moveTo>
                  <a:lnTo>
                    <a:pt x="66179" y="423900"/>
                  </a:lnTo>
                  <a:lnTo>
                    <a:pt x="66179" y="476961"/>
                  </a:lnTo>
                  <a:lnTo>
                    <a:pt x="119227" y="476961"/>
                  </a:lnTo>
                  <a:lnTo>
                    <a:pt x="119227" y="423900"/>
                  </a:lnTo>
                  <a:close/>
                </a:path>
                <a:path w="424179" h="477519">
                  <a:moveTo>
                    <a:pt x="240271" y="423900"/>
                  </a:moveTo>
                  <a:lnTo>
                    <a:pt x="186601" y="423900"/>
                  </a:lnTo>
                  <a:lnTo>
                    <a:pt x="186601" y="476961"/>
                  </a:lnTo>
                  <a:lnTo>
                    <a:pt x="240271" y="476961"/>
                  </a:lnTo>
                  <a:lnTo>
                    <a:pt x="240271" y="423900"/>
                  </a:lnTo>
                  <a:close/>
                </a:path>
                <a:path w="424179" h="477519">
                  <a:moveTo>
                    <a:pt x="357720" y="423900"/>
                  </a:moveTo>
                  <a:lnTo>
                    <a:pt x="304660" y="423900"/>
                  </a:lnTo>
                  <a:lnTo>
                    <a:pt x="304660" y="476961"/>
                  </a:lnTo>
                  <a:lnTo>
                    <a:pt x="357720" y="476961"/>
                  </a:lnTo>
                  <a:lnTo>
                    <a:pt x="357720" y="423900"/>
                  </a:lnTo>
                  <a:close/>
                </a:path>
                <a:path w="424179" h="477519">
                  <a:moveTo>
                    <a:pt x="397471" y="0"/>
                  </a:moveTo>
                  <a:lnTo>
                    <a:pt x="26428" y="0"/>
                  </a:lnTo>
                  <a:lnTo>
                    <a:pt x="16173" y="2125"/>
                  </a:lnTo>
                  <a:lnTo>
                    <a:pt x="7794" y="7794"/>
                  </a:lnTo>
                  <a:lnTo>
                    <a:pt x="2125" y="16173"/>
                  </a:lnTo>
                  <a:lnTo>
                    <a:pt x="0" y="26428"/>
                  </a:lnTo>
                  <a:lnTo>
                    <a:pt x="81" y="397865"/>
                  </a:lnTo>
                  <a:lnTo>
                    <a:pt x="2075" y="407752"/>
                  </a:lnTo>
                  <a:lnTo>
                    <a:pt x="7737" y="416156"/>
                  </a:lnTo>
                  <a:lnTo>
                    <a:pt x="16268" y="421911"/>
                  </a:lnTo>
                  <a:lnTo>
                    <a:pt x="16576" y="421911"/>
                  </a:lnTo>
                  <a:lnTo>
                    <a:pt x="26428" y="423900"/>
                  </a:lnTo>
                  <a:lnTo>
                    <a:pt x="397471" y="423900"/>
                  </a:lnTo>
                  <a:lnTo>
                    <a:pt x="407693" y="421911"/>
                  </a:lnTo>
                  <a:lnTo>
                    <a:pt x="416072" y="416350"/>
                  </a:lnTo>
                  <a:lnTo>
                    <a:pt x="421758" y="408055"/>
                  </a:lnTo>
                  <a:lnTo>
                    <a:pt x="423065" y="401840"/>
                  </a:lnTo>
                  <a:lnTo>
                    <a:pt x="47091" y="401840"/>
                  </a:lnTo>
                  <a:lnTo>
                    <a:pt x="37945" y="400079"/>
                  </a:lnTo>
                  <a:lnTo>
                    <a:pt x="30446" y="395120"/>
                  </a:lnTo>
                  <a:lnTo>
                    <a:pt x="25354" y="387712"/>
                  </a:lnTo>
                  <a:lnTo>
                    <a:pt x="23431" y="378599"/>
                  </a:lnTo>
                  <a:lnTo>
                    <a:pt x="23485" y="48285"/>
                  </a:lnTo>
                  <a:lnTo>
                    <a:pt x="25287" y="39358"/>
                  </a:lnTo>
                  <a:lnTo>
                    <a:pt x="30313" y="31902"/>
                  </a:lnTo>
                  <a:lnTo>
                    <a:pt x="37765" y="26875"/>
                  </a:lnTo>
                  <a:lnTo>
                    <a:pt x="46888" y="25031"/>
                  </a:lnTo>
                  <a:lnTo>
                    <a:pt x="423618" y="25031"/>
                  </a:lnTo>
                  <a:lnTo>
                    <a:pt x="421830" y="16173"/>
                  </a:lnTo>
                  <a:lnTo>
                    <a:pt x="416196" y="7794"/>
                  </a:lnTo>
                  <a:lnTo>
                    <a:pt x="407831" y="2125"/>
                  </a:lnTo>
                  <a:lnTo>
                    <a:pt x="408005" y="2125"/>
                  </a:lnTo>
                  <a:lnTo>
                    <a:pt x="397471" y="0"/>
                  </a:lnTo>
                  <a:close/>
                </a:path>
                <a:path w="424179" h="477519">
                  <a:moveTo>
                    <a:pt x="423618" y="25031"/>
                  </a:moveTo>
                  <a:lnTo>
                    <a:pt x="377583" y="25031"/>
                  </a:lnTo>
                  <a:lnTo>
                    <a:pt x="387139" y="26875"/>
                  </a:lnTo>
                  <a:lnTo>
                    <a:pt x="386852" y="26875"/>
                  </a:lnTo>
                  <a:lnTo>
                    <a:pt x="394231" y="31762"/>
                  </a:lnTo>
                  <a:lnTo>
                    <a:pt x="399316" y="39176"/>
                  </a:lnTo>
                  <a:lnTo>
                    <a:pt x="401231" y="48285"/>
                  </a:lnTo>
                  <a:lnTo>
                    <a:pt x="400443" y="377596"/>
                  </a:lnTo>
                  <a:lnTo>
                    <a:pt x="398914" y="386779"/>
                  </a:lnTo>
                  <a:lnTo>
                    <a:pt x="394147" y="394398"/>
                  </a:lnTo>
                  <a:lnTo>
                    <a:pt x="386870" y="399674"/>
                  </a:lnTo>
                  <a:lnTo>
                    <a:pt x="377758" y="401840"/>
                  </a:lnTo>
                  <a:lnTo>
                    <a:pt x="423065" y="401840"/>
                  </a:lnTo>
                  <a:lnTo>
                    <a:pt x="423900" y="397865"/>
                  </a:lnTo>
                  <a:lnTo>
                    <a:pt x="423900" y="26428"/>
                  </a:lnTo>
                  <a:lnTo>
                    <a:pt x="423618" y="250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2920" y="1986419"/>
              <a:ext cx="424180" cy="477520"/>
            </a:xfrm>
            <a:custGeom>
              <a:avLst/>
              <a:gdLst/>
              <a:ahLst/>
              <a:cxnLst/>
              <a:rect l="l" t="t" r="r" b="b"/>
              <a:pathLst>
                <a:path w="424179" h="477519">
                  <a:moveTo>
                    <a:pt x="400443" y="377596"/>
                  </a:moveTo>
                  <a:lnTo>
                    <a:pt x="398914" y="386779"/>
                  </a:lnTo>
                  <a:lnTo>
                    <a:pt x="394147" y="394398"/>
                  </a:lnTo>
                  <a:lnTo>
                    <a:pt x="386870" y="399674"/>
                  </a:lnTo>
                  <a:lnTo>
                    <a:pt x="377812" y="401828"/>
                  </a:lnTo>
                  <a:lnTo>
                    <a:pt x="377659" y="401828"/>
                  </a:lnTo>
                  <a:lnTo>
                    <a:pt x="47091" y="401840"/>
                  </a:lnTo>
                  <a:lnTo>
                    <a:pt x="23418" y="378269"/>
                  </a:lnTo>
                  <a:lnTo>
                    <a:pt x="23431" y="377926"/>
                  </a:lnTo>
                  <a:lnTo>
                    <a:pt x="23444" y="377596"/>
                  </a:lnTo>
                  <a:lnTo>
                    <a:pt x="23444" y="48488"/>
                  </a:lnTo>
                  <a:lnTo>
                    <a:pt x="25287" y="39358"/>
                  </a:lnTo>
                  <a:lnTo>
                    <a:pt x="30313" y="31902"/>
                  </a:lnTo>
                  <a:lnTo>
                    <a:pt x="37765" y="26875"/>
                  </a:lnTo>
                  <a:lnTo>
                    <a:pt x="46888" y="25031"/>
                  </a:lnTo>
                  <a:lnTo>
                    <a:pt x="47091" y="25031"/>
                  </a:lnTo>
                  <a:lnTo>
                    <a:pt x="377583" y="25031"/>
                  </a:lnTo>
                  <a:lnTo>
                    <a:pt x="386734" y="26797"/>
                  </a:lnTo>
                  <a:lnTo>
                    <a:pt x="394231" y="31762"/>
                  </a:lnTo>
                  <a:lnTo>
                    <a:pt x="399316" y="39176"/>
                  </a:lnTo>
                  <a:lnTo>
                    <a:pt x="401231" y="48285"/>
                  </a:lnTo>
                  <a:lnTo>
                    <a:pt x="401231" y="48488"/>
                  </a:lnTo>
                  <a:lnTo>
                    <a:pt x="400443" y="377596"/>
                  </a:lnTo>
                  <a:close/>
                </a:path>
                <a:path w="424179" h="477519">
                  <a:moveTo>
                    <a:pt x="397471" y="0"/>
                  </a:moveTo>
                  <a:lnTo>
                    <a:pt x="26428" y="0"/>
                  </a:lnTo>
                  <a:lnTo>
                    <a:pt x="16173" y="2125"/>
                  </a:lnTo>
                  <a:lnTo>
                    <a:pt x="7794" y="7794"/>
                  </a:lnTo>
                  <a:lnTo>
                    <a:pt x="2125" y="16173"/>
                  </a:lnTo>
                  <a:lnTo>
                    <a:pt x="0" y="26428"/>
                  </a:lnTo>
                  <a:lnTo>
                    <a:pt x="0" y="397459"/>
                  </a:lnTo>
                  <a:lnTo>
                    <a:pt x="2075" y="407752"/>
                  </a:lnTo>
                  <a:lnTo>
                    <a:pt x="7737" y="416156"/>
                  </a:lnTo>
                  <a:lnTo>
                    <a:pt x="16137" y="421822"/>
                  </a:lnTo>
                  <a:lnTo>
                    <a:pt x="26428" y="423900"/>
                  </a:lnTo>
                  <a:lnTo>
                    <a:pt x="66179" y="423900"/>
                  </a:lnTo>
                  <a:lnTo>
                    <a:pt x="66179" y="476961"/>
                  </a:lnTo>
                  <a:lnTo>
                    <a:pt x="119227" y="476961"/>
                  </a:lnTo>
                  <a:lnTo>
                    <a:pt x="119227" y="423900"/>
                  </a:lnTo>
                  <a:lnTo>
                    <a:pt x="186601" y="423900"/>
                  </a:lnTo>
                  <a:lnTo>
                    <a:pt x="186601" y="476961"/>
                  </a:lnTo>
                  <a:lnTo>
                    <a:pt x="240271" y="476961"/>
                  </a:lnTo>
                  <a:lnTo>
                    <a:pt x="240271" y="423900"/>
                  </a:lnTo>
                  <a:lnTo>
                    <a:pt x="304660" y="423900"/>
                  </a:lnTo>
                  <a:lnTo>
                    <a:pt x="304660" y="476961"/>
                  </a:lnTo>
                  <a:lnTo>
                    <a:pt x="357720" y="476961"/>
                  </a:lnTo>
                  <a:lnTo>
                    <a:pt x="357720" y="423900"/>
                  </a:lnTo>
                  <a:lnTo>
                    <a:pt x="397471" y="423900"/>
                  </a:lnTo>
                  <a:lnTo>
                    <a:pt x="407693" y="421911"/>
                  </a:lnTo>
                  <a:lnTo>
                    <a:pt x="416072" y="416350"/>
                  </a:lnTo>
                  <a:lnTo>
                    <a:pt x="421758" y="408055"/>
                  </a:lnTo>
                  <a:lnTo>
                    <a:pt x="423900" y="397865"/>
                  </a:lnTo>
                  <a:lnTo>
                    <a:pt x="423900" y="397459"/>
                  </a:lnTo>
                  <a:lnTo>
                    <a:pt x="423900" y="26428"/>
                  </a:lnTo>
                  <a:lnTo>
                    <a:pt x="421823" y="16137"/>
                  </a:lnTo>
                  <a:lnTo>
                    <a:pt x="416158" y="7737"/>
                  </a:lnTo>
                  <a:lnTo>
                    <a:pt x="407757" y="2075"/>
                  </a:lnTo>
                  <a:lnTo>
                    <a:pt x="397471" y="0"/>
                  </a:lnTo>
                  <a:close/>
                </a:path>
              </a:pathLst>
            </a:custGeom>
            <a:ln w="131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551868" y="2072259"/>
              <a:ext cx="258445" cy="258445"/>
            </a:xfrm>
            <a:custGeom>
              <a:avLst/>
              <a:gdLst/>
              <a:ahLst/>
              <a:cxnLst/>
              <a:rect l="l" t="t" r="r" b="b"/>
              <a:pathLst>
                <a:path w="258445" h="258444">
                  <a:moveTo>
                    <a:pt x="193763" y="0"/>
                  </a:moveTo>
                  <a:lnTo>
                    <a:pt x="0" y="152641"/>
                  </a:lnTo>
                  <a:lnTo>
                    <a:pt x="117449" y="152641"/>
                  </a:lnTo>
                  <a:lnTo>
                    <a:pt x="64592" y="258368"/>
                  </a:lnTo>
                  <a:lnTo>
                    <a:pt x="258356" y="105727"/>
                  </a:lnTo>
                  <a:lnTo>
                    <a:pt x="140906" y="105727"/>
                  </a:lnTo>
                  <a:lnTo>
                    <a:pt x="193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551868" y="2072259"/>
              <a:ext cx="258445" cy="258445"/>
            </a:xfrm>
            <a:custGeom>
              <a:avLst/>
              <a:gdLst/>
              <a:ahLst/>
              <a:cxnLst/>
              <a:rect l="l" t="t" r="r" b="b"/>
              <a:pathLst>
                <a:path w="258445" h="258444">
                  <a:moveTo>
                    <a:pt x="193763" y="0"/>
                  </a:moveTo>
                  <a:lnTo>
                    <a:pt x="0" y="152641"/>
                  </a:lnTo>
                  <a:lnTo>
                    <a:pt x="117449" y="152641"/>
                  </a:lnTo>
                  <a:lnTo>
                    <a:pt x="64592" y="258368"/>
                  </a:lnTo>
                  <a:lnTo>
                    <a:pt x="258356" y="105727"/>
                  </a:lnTo>
                  <a:lnTo>
                    <a:pt x="140906" y="105727"/>
                  </a:lnTo>
                  <a:lnTo>
                    <a:pt x="193763" y="0"/>
                  </a:lnTo>
                  <a:close/>
                </a:path>
              </a:pathLst>
            </a:custGeom>
            <a:ln w="131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8001216" y="720293"/>
            <a:ext cx="867410" cy="867410"/>
            <a:chOff x="8001216" y="720293"/>
            <a:chExt cx="867410" cy="867410"/>
          </a:xfrm>
        </p:grpSpPr>
        <p:sp>
          <p:nvSpPr>
            <p:cNvPr id="13" name="object 13"/>
            <p:cNvSpPr/>
            <p:nvPr/>
          </p:nvSpPr>
          <p:spPr>
            <a:xfrm>
              <a:off x="8001216" y="720293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09" h="867410">
                  <a:moveTo>
                    <a:pt x="433514" y="0"/>
                  </a:moveTo>
                  <a:lnTo>
                    <a:pt x="386278" y="2543"/>
                  </a:lnTo>
                  <a:lnTo>
                    <a:pt x="340516" y="9998"/>
                  </a:lnTo>
                  <a:lnTo>
                    <a:pt x="296491" y="22100"/>
                  </a:lnTo>
                  <a:lnTo>
                    <a:pt x="254468" y="38584"/>
                  </a:lnTo>
                  <a:lnTo>
                    <a:pt x="214712" y="59186"/>
                  </a:lnTo>
                  <a:lnTo>
                    <a:pt x="177487" y="83642"/>
                  </a:lnTo>
                  <a:lnTo>
                    <a:pt x="143058" y="111688"/>
                  </a:lnTo>
                  <a:lnTo>
                    <a:pt x="111688" y="143059"/>
                  </a:lnTo>
                  <a:lnTo>
                    <a:pt x="83644" y="177490"/>
                  </a:lnTo>
                  <a:lnTo>
                    <a:pt x="59188" y="214718"/>
                  </a:lnTo>
                  <a:lnTo>
                    <a:pt x="38585" y="254478"/>
                  </a:lnTo>
                  <a:lnTo>
                    <a:pt x="22101" y="296506"/>
                  </a:lnTo>
                  <a:lnTo>
                    <a:pt x="9999" y="340537"/>
                  </a:lnTo>
                  <a:lnTo>
                    <a:pt x="2543" y="386307"/>
                  </a:lnTo>
                  <a:lnTo>
                    <a:pt x="0" y="433552"/>
                  </a:lnTo>
                  <a:lnTo>
                    <a:pt x="2543" y="480786"/>
                  </a:lnTo>
                  <a:lnTo>
                    <a:pt x="9999" y="526546"/>
                  </a:lnTo>
                  <a:lnTo>
                    <a:pt x="22101" y="570570"/>
                  </a:lnTo>
                  <a:lnTo>
                    <a:pt x="38585" y="612592"/>
                  </a:lnTo>
                  <a:lnTo>
                    <a:pt x="59188" y="652348"/>
                  </a:lnTo>
                  <a:lnTo>
                    <a:pt x="83644" y="689573"/>
                  </a:lnTo>
                  <a:lnTo>
                    <a:pt x="111688" y="724003"/>
                  </a:lnTo>
                  <a:lnTo>
                    <a:pt x="143058" y="755373"/>
                  </a:lnTo>
                  <a:lnTo>
                    <a:pt x="177487" y="783419"/>
                  </a:lnTo>
                  <a:lnTo>
                    <a:pt x="214712" y="807876"/>
                  </a:lnTo>
                  <a:lnTo>
                    <a:pt x="254468" y="828479"/>
                  </a:lnTo>
                  <a:lnTo>
                    <a:pt x="296491" y="844964"/>
                  </a:lnTo>
                  <a:lnTo>
                    <a:pt x="340516" y="857067"/>
                  </a:lnTo>
                  <a:lnTo>
                    <a:pt x="386278" y="864523"/>
                  </a:lnTo>
                  <a:lnTo>
                    <a:pt x="433514" y="867067"/>
                  </a:lnTo>
                  <a:lnTo>
                    <a:pt x="480754" y="864523"/>
                  </a:lnTo>
                  <a:lnTo>
                    <a:pt x="526521" y="857067"/>
                  </a:lnTo>
                  <a:lnTo>
                    <a:pt x="570549" y="844964"/>
                  </a:lnTo>
                  <a:lnTo>
                    <a:pt x="612575" y="828479"/>
                  </a:lnTo>
                  <a:lnTo>
                    <a:pt x="652334" y="807876"/>
                  </a:lnTo>
                  <a:lnTo>
                    <a:pt x="689561" y="783419"/>
                  </a:lnTo>
                  <a:lnTo>
                    <a:pt x="723992" y="755373"/>
                  </a:lnTo>
                  <a:lnTo>
                    <a:pt x="755362" y="724003"/>
                  </a:lnTo>
                  <a:lnTo>
                    <a:pt x="783408" y="689573"/>
                  </a:lnTo>
                  <a:lnTo>
                    <a:pt x="807865" y="652348"/>
                  </a:lnTo>
                  <a:lnTo>
                    <a:pt x="828468" y="612592"/>
                  </a:lnTo>
                  <a:lnTo>
                    <a:pt x="844953" y="570570"/>
                  </a:lnTo>
                  <a:lnTo>
                    <a:pt x="857055" y="526546"/>
                  </a:lnTo>
                  <a:lnTo>
                    <a:pt x="864510" y="480786"/>
                  </a:lnTo>
                  <a:lnTo>
                    <a:pt x="867054" y="433552"/>
                  </a:lnTo>
                  <a:lnTo>
                    <a:pt x="863380" y="376843"/>
                  </a:lnTo>
                  <a:lnTo>
                    <a:pt x="852665" y="322351"/>
                  </a:lnTo>
                  <a:lnTo>
                    <a:pt x="835368" y="270535"/>
                  </a:lnTo>
                  <a:lnTo>
                    <a:pt x="811949" y="221856"/>
                  </a:lnTo>
                  <a:lnTo>
                    <a:pt x="784779" y="179381"/>
                  </a:lnTo>
                  <a:lnTo>
                    <a:pt x="752996" y="140468"/>
                  </a:lnTo>
                  <a:lnTo>
                    <a:pt x="716983" y="105500"/>
                  </a:lnTo>
                  <a:lnTo>
                    <a:pt x="677122" y="74860"/>
                  </a:lnTo>
                  <a:lnTo>
                    <a:pt x="633797" y="48932"/>
                  </a:lnTo>
                  <a:lnTo>
                    <a:pt x="587391" y="28099"/>
                  </a:lnTo>
                  <a:lnTo>
                    <a:pt x="538286" y="12744"/>
                  </a:lnTo>
                  <a:lnTo>
                    <a:pt x="486866" y="3249"/>
                  </a:lnTo>
                  <a:lnTo>
                    <a:pt x="433514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222069" y="941781"/>
              <a:ext cx="447040" cy="447040"/>
            </a:xfrm>
            <a:custGeom>
              <a:avLst/>
              <a:gdLst/>
              <a:ahLst/>
              <a:cxnLst/>
              <a:rect l="l" t="t" r="r" b="b"/>
              <a:pathLst>
                <a:path w="447040" h="447040">
                  <a:moveTo>
                    <a:pt x="267817" y="233286"/>
                  </a:moveTo>
                  <a:lnTo>
                    <a:pt x="241401" y="192671"/>
                  </a:lnTo>
                  <a:lnTo>
                    <a:pt x="241401" y="172173"/>
                  </a:lnTo>
                  <a:lnTo>
                    <a:pt x="241401" y="89636"/>
                  </a:lnTo>
                  <a:lnTo>
                    <a:pt x="238404" y="79298"/>
                  </a:lnTo>
                  <a:lnTo>
                    <a:pt x="231927" y="71145"/>
                  </a:lnTo>
                  <a:lnTo>
                    <a:pt x="231406" y="70853"/>
                  </a:lnTo>
                  <a:lnTo>
                    <a:pt x="231406" y="233286"/>
                  </a:lnTo>
                  <a:lnTo>
                    <a:pt x="229438" y="240245"/>
                  </a:lnTo>
                  <a:lnTo>
                    <a:pt x="225082" y="245706"/>
                  </a:lnTo>
                  <a:lnTo>
                    <a:pt x="219087" y="249148"/>
                  </a:lnTo>
                  <a:lnTo>
                    <a:pt x="218897" y="249148"/>
                  </a:lnTo>
                  <a:lnTo>
                    <a:pt x="212140" y="250012"/>
                  </a:lnTo>
                  <a:lnTo>
                    <a:pt x="205041" y="249148"/>
                  </a:lnTo>
                  <a:lnTo>
                    <a:pt x="198970" y="245706"/>
                  </a:lnTo>
                  <a:lnTo>
                    <a:pt x="194627" y="240245"/>
                  </a:lnTo>
                  <a:lnTo>
                    <a:pt x="192659" y="233286"/>
                  </a:lnTo>
                  <a:lnTo>
                    <a:pt x="193116" y="225425"/>
                  </a:lnTo>
                  <a:lnTo>
                    <a:pt x="198755" y="218935"/>
                  </a:lnTo>
                  <a:lnTo>
                    <a:pt x="206387" y="217385"/>
                  </a:lnTo>
                  <a:lnTo>
                    <a:pt x="206387" y="177215"/>
                  </a:lnTo>
                  <a:lnTo>
                    <a:pt x="207162" y="174078"/>
                  </a:lnTo>
                  <a:lnTo>
                    <a:pt x="210324" y="172173"/>
                  </a:lnTo>
                  <a:lnTo>
                    <a:pt x="215557" y="173469"/>
                  </a:lnTo>
                  <a:lnTo>
                    <a:pt x="217195" y="175107"/>
                  </a:lnTo>
                  <a:lnTo>
                    <a:pt x="217716" y="177215"/>
                  </a:lnTo>
                  <a:lnTo>
                    <a:pt x="217716" y="217385"/>
                  </a:lnTo>
                  <a:lnTo>
                    <a:pt x="225348" y="218935"/>
                  </a:lnTo>
                  <a:lnTo>
                    <a:pt x="230987" y="225425"/>
                  </a:lnTo>
                  <a:lnTo>
                    <a:pt x="231406" y="233286"/>
                  </a:lnTo>
                  <a:lnTo>
                    <a:pt x="231406" y="70853"/>
                  </a:lnTo>
                  <a:lnTo>
                    <a:pt x="222897" y="65976"/>
                  </a:lnTo>
                  <a:lnTo>
                    <a:pt x="212229" y="64579"/>
                  </a:lnTo>
                  <a:lnTo>
                    <a:pt x="201536" y="65976"/>
                  </a:lnTo>
                  <a:lnTo>
                    <a:pt x="192506" y="71145"/>
                  </a:lnTo>
                  <a:lnTo>
                    <a:pt x="186029" y="79298"/>
                  </a:lnTo>
                  <a:lnTo>
                    <a:pt x="183032" y="89636"/>
                  </a:lnTo>
                  <a:lnTo>
                    <a:pt x="183032" y="192671"/>
                  </a:lnTo>
                  <a:lnTo>
                    <a:pt x="172364" y="199732"/>
                  </a:lnTo>
                  <a:lnTo>
                    <a:pt x="164147" y="209232"/>
                  </a:lnTo>
                  <a:lnTo>
                    <a:pt x="158762" y="220586"/>
                  </a:lnTo>
                  <a:lnTo>
                    <a:pt x="157924" y="225425"/>
                  </a:lnTo>
                  <a:lnTo>
                    <a:pt x="156616" y="233286"/>
                  </a:lnTo>
                  <a:lnTo>
                    <a:pt x="162179" y="253034"/>
                  </a:lnTo>
                  <a:lnTo>
                    <a:pt x="174498" y="268681"/>
                  </a:lnTo>
                  <a:lnTo>
                    <a:pt x="191770" y="278599"/>
                  </a:lnTo>
                  <a:lnTo>
                    <a:pt x="212229" y="281266"/>
                  </a:lnTo>
                  <a:lnTo>
                    <a:pt x="232676" y="278599"/>
                  </a:lnTo>
                  <a:lnTo>
                    <a:pt x="249936" y="268681"/>
                  </a:lnTo>
                  <a:lnTo>
                    <a:pt x="262255" y="253034"/>
                  </a:lnTo>
                  <a:lnTo>
                    <a:pt x="263105" y="250024"/>
                  </a:lnTo>
                  <a:lnTo>
                    <a:pt x="267817" y="233286"/>
                  </a:lnTo>
                  <a:close/>
                </a:path>
                <a:path w="447040" h="447040">
                  <a:moveTo>
                    <a:pt x="290868" y="131318"/>
                  </a:moveTo>
                  <a:lnTo>
                    <a:pt x="289026" y="129476"/>
                  </a:lnTo>
                  <a:lnTo>
                    <a:pt x="255257" y="129476"/>
                  </a:lnTo>
                  <a:lnTo>
                    <a:pt x="253428" y="131318"/>
                  </a:lnTo>
                  <a:lnTo>
                    <a:pt x="253428" y="135877"/>
                  </a:lnTo>
                  <a:lnTo>
                    <a:pt x="255270" y="137718"/>
                  </a:lnTo>
                  <a:lnTo>
                    <a:pt x="289013" y="137718"/>
                  </a:lnTo>
                  <a:lnTo>
                    <a:pt x="290855" y="135877"/>
                  </a:lnTo>
                  <a:lnTo>
                    <a:pt x="290868" y="131318"/>
                  </a:lnTo>
                  <a:close/>
                </a:path>
                <a:path w="447040" h="447040">
                  <a:moveTo>
                    <a:pt x="290868" y="107289"/>
                  </a:moveTo>
                  <a:lnTo>
                    <a:pt x="289026" y="105435"/>
                  </a:lnTo>
                  <a:lnTo>
                    <a:pt x="255257" y="105435"/>
                  </a:lnTo>
                  <a:lnTo>
                    <a:pt x="253428" y="107289"/>
                  </a:lnTo>
                  <a:lnTo>
                    <a:pt x="253428" y="111836"/>
                  </a:lnTo>
                  <a:lnTo>
                    <a:pt x="255270" y="113677"/>
                  </a:lnTo>
                  <a:lnTo>
                    <a:pt x="289026" y="113677"/>
                  </a:lnTo>
                  <a:lnTo>
                    <a:pt x="290855" y="111836"/>
                  </a:lnTo>
                  <a:lnTo>
                    <a:pt x="290868" y="107289"/>
                  </a:lnTo>
                  <a:close/>
                </a:path>
                <a:path w="447040" h="447040">
                  <a:moveTo>
                    <a:pt x="446430" y="34340"/>
                  </a:moveTo>
                  <a:lnTo>
                    <a:pt x="445935" y="31940"/>
                  </a:lnTo>
                  <a:lnTo>
                    <a:pt x="443725" y="20980"/>
                  </a:lnTo>
                  <a:lnTo>
                    <a:pt x="436359" y="10071"/>
                  </a:lnTo>
                  <a:lnTo>
                    <a:pt x="425450" y="2705"/>
                  </a:lnTo>
                  <a:lnTo>
                    <a:pt x="412089" y="0"/>
                  </a:lnTo>
                  <a:lnTo>
                    <a:pt x="409244" y="0"/>
                  </a:lnTo>
                  <a:lnTo>
                    <a:pt x="409244" y="310464"/>
                  </a:lnTo>
                  <a:lnTo>
                    <a:pt x="400380" y="317347"/>
                  </a:lnTo>
                  <a:lnTo>
                    <a:pt x="389420" y="321106"/>
                  </a:lnTo>
                  <a:lnTo>
                    <a:pt x="377507" y="318401"/>
                  </a:lnTo>
                  <a:lnTo>
                    <a:pt x="376072" y="317588"/>
                  </a:lnTo>
                  <a:lnTo>
                    <a:pt x="365340" y="311010"/>
                  </a:lnTo>
                  <a:lnTo>
                    <a:pt x="353529" y="303479"/>
                  </a:lnTo>
                  <a:lnTo>
                    <a:pt x="342023" y="300151"/>
                  </a:lnTo>
                  <a:lnTo>
                    <a:pt x="330034" y="303479"/>
                  </a:lnTo>
                  <a:lnTo>
                    <a:pt x="316179" y="310502"/>
                  </a:lnTo>
                  <a:lnTo>
                    <a:pt x="299618" y="317588"/>
                  </a:lnTo>
                  <a:lnTo>
                    <a:pt x="279527" y="321106"/>
                  </a:lnTo>
                  <a:lnTo>
                    <a:pt x="259778" y="318401"/>
                  </a:lnTo>
                  <a:lnTo>
                    <a:pt x="244068" y="311886"/>
                  </a:lnTo>
                  <a:lnTo>
                    <a:pt x="230606" y="305269"/>
                  </a:lnTo>
                  <a:lnTo>
                    <a:pt x="218401" y="302552"/>
                  </a:lnTo>
                  <a:lnTo>
                    <a:pt x="203403" y="306184"/>
                  </a:lnTo>
                  <a:lnTo>
                    <a:pt x="184442" y="313258"/>
                  </a:lnTo>
                  <a:lnTo>
                    <a:pt x="164261" y="319608"/>
                  </a:lnTo>
                  <a:lnTo>
                    <a:pt x="145605" y="321106"/>
                  </a:lnTo>
                  <a:lnTo>
                    <a:pt x="130416" y="316534"/>
                  </a:lnTo>
                  <a:lnTo>
                    <a:pt x="117132" y="309473"/>
                  </a:lnTo>
                  <a:lnTo>
                    <a:pt x="103136" y="302996"/>
                  </a:lnTo>
                  <a:lnTo>
                    <a:pt x="85839" y="300151"/>
                  </a:lnTo>
                  <a:lnTo>
                    <a:pt x="70015" y="302768"/>
                  </a:lnTo>
                  <a:lnTo>
                    <a:pt x="54508" y="306679"/>
                  </a:lnTo>
                  <a:lnTo>
                    <a:pt x="39382" y="311886"/>
                  </a:lnTo>
                  <a:lnTo>
                    <a:pt x="37071" y="312915"/>
                  </a:lnTo>
                  <a:lnTo>
                    <a:pt x="37071" y="39624"/>
                  </a:lnTo>
                  <a:lnTo>
                    <a:pt x="44767" y="31940"/>
                  </a:lnTo>
                  <a:lnTo>
                    <a:pt x="401307" y="31940"/>
                  </a:lnTo>
                  <a:lnTo>
                    <a:pt x="409003" y="39624"/>
                  </a:lnTo>
                  <a:lnTo>
                    <a:pt x="409244" y="310464"/>
                  </a:lnTo>
                  <a:lnTo>
                    <a:pt x="409244" y="0"/>
                  </a:lnTo>
                  <a:lnTo>
                    <a:pt x="34340" y="0"/>
                  </a:lnTo>
                  <a:lnTo>
                    <a:pt x="20967" y="2705"/>
                  </a:lnTo>
                  <a:lnTo>
                    <a:pt x="10045" y="10071"/>
                  </a:lnTo>
                  <a:lnTo>
                    <a:pt x="2692" y="20980"/>
                  </a:lnTo>
                  <a:lnTo>
                    <a:pt x="0" y="34340"/>
                  </a:lnTo>
                  <a:lnTo>
                    <a:pt x="0" y="412089"/>
                  </a:lnTo>
                  <a:lnTo>
                    <a:pt x="2692" y="425462"/>
                  </a:lnTo>
                  <a:lnTo>
                    <a:pt x="10045" y="436384"/>
                  </a:lnTo>
                  <a:lnTo>
                    <a:pt x="20967" y="443738"/>
                  </a:lnTo>
                  <a:lnTo>
                    <a:pt x="34340" y="446430"/>
                  </a:lnTo>
                  <a:lnTo>
                    <a:pt x="412089" y="446430"/>
                  </a:lnTo>
                  <a:lnTo>
                    <a:pt x="425450" y="443738"/>
                  </a:lnTo>
                  <a:lnTo>
                    <a:pt x="436359" y="436384"/>
                  </a:lnTo>
                  <a:lnTo>
                    <a:pt x="443725" y="425462"/>
                  </a:lnTo>
                  <a:lnTo>
                    <a:pt x="445935" y="414502"/>
                  </a:lnTo>
                  <a:lnTo>
                    <a:pt x="446430" y="412089"/>
                  </a:lnTo>
                  <a:lnTo>
                    <a:pt x="446430" y="34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8007222" y="1766316"/>
            <a:ext cx="867410" cy="867410"/>
            <a:chOff x="8007222" y="1766316"/>
            <a:chExt cx="867410" cy="867410"/>
          </a:xfrm>
        </p:grpSpPr>
        <p:sp>
          <p:nvSpPr>
            <p:cNvPr id="16" name="object 16"/>
            <p:cNvSpPr/>
            <p:nvPr/>
          </p:nvSpPr>
          <p:spPr>
            <a:xfrm>
              <a:off x="8007222" y="1766316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09" h="867410">
                  <a:moveTo>
                    <a:pt x="433514" y="0"/>
                  </a:moveTo>
                  <a:lnTo>
                    <a:pt x="386276" y="2543"/>
                  </a:lnTo>
                  <a:lnTo>
                    <a:pt x="340512" y="9998"/>
                  </a:lnTo>
                  <a:lnTo>
                    <a:pt x="296486" y="22100"/>
                  </a:lnTo>
                  <a:lnTo>
                    <a:pt x="254463" y="38584"/>
                  </a:lnTo>
                  <a:lnTo>
                    <a:pt x="214707" y="59186"/>
                  </a:lnTo>
                  <a:lnTo>
                    <a:pt x="177482" y="83642"/>
                  </a:lnTo>
                  <a:lnTo>
                    <a:pt x="143053" y="111688"/>
                  </a:lnTo>
                  <a:lnTo>
                    <a:pt x="111684" y="143059"/>
                  </a:lnTo>
                  <a:lnTo>
                    <a:pt x="83640" y="177490"/>
                  </a:lnTo>
                  <a:lnTo>
                    <a:pt x="59185" y="214718"/>
                  </a:lnTo>
                  <a:lnTo>
                    <a:pt x="38583" y="254478"/>
                  </a:lnTo>
                  <a:lnTo>
                    <a:pt x="22099" y="296506"/>
                  </a:lnTo>
                  <a:lnTo>
                    <a:pt x="9998" y="340537"/>
                  </a:lnTo>
                  <a:lnTo>
                    <a:pt x="2543" y="386307"/>
                  </a:lnTo>
                  <a:lnTo>
                    <a:pt x="0" y="433552"/>
                  </a:lnTo>
                  <a:lnTo>
                    <a:pt x="2543" y="480786"/>
                  </a:lnTo>
                  <a:lnTo>
                    <a:pt x="9998" y="526546"/>
                  </a:lnTo>
                  <a:lnTo>
                    <a:pt x="22099" y="570570"/>
                  </a:lnTo>
                  <a:lnTo>
                    <a:pt x="38583" y="612592"/>
                  </a:lnTo>
                  <a:lnTo>
                    <a:pt x="59185" y="652348"/>
                  </a:lnTo>
                  <a:lnTo>
                    <a:pt x="83640" y="689573"/>
                  </a:lnTo>
                  <a:lnTo>
                    <a:pt x="111684" y="724003"/>
                  </a:lnTo>
                  <a:lnTo>
                    <a:pt x="143053" y="755373"/>
                  </a:lnTo>
                  <a:lnTo>
                    <a:pt x="177482" y="783419"/>
                  </a:lnTo>
                  <a:lnTo>
                    <a:pt x="214707" y="807876"/>
                  </a:lnTo>
                  <a:lnTo>
                    <a:pt x="254463" y="828479"/>
                  </a:lnTo>
                  <a:lnTo>
                    <a:pt x="296486" y="844964"/>
                  </a:lnTo>
                  <a:lnTo>
                    <a:pt x="340512" y="857067"/>
                  </a:lnTo>
                  <a:lnTo>
                    <a:pt x="386276" y="864523"/>
                  </a:lnTo>
                  <a:lnTo>
                    <a:pt x="433514" y="867067"/>
                  </a:lnTo>
                  <a:lnTo>
                    <a:pt x="480752" y="864523"/>
                  </a:lnTo>
                  <a:lnTo>
                    <a:pt x="526517" y="857067"/>
                  </a:lnTo>
                  <a:lnTo>
                    <a:pt x="570543" y="844964"/>
                  </a:lnTo>
                  <a:lnTo>
                    <a:pt x="612567" y="828479"/>
                  </a:lnTo>
                  <a:lnTo>
                    <a:pt x="652325" y="807876"/>
                  </a:lnTo>
                  <a:lnTo>
                    <a:pt x="689551" y="783419"/>
                  </a:lnTo>
                  <a:lnTo>
                    <a:pt x="723981" y="755373"/>
                  </a:lnTo>
                  <a:lnTo>
                    <a:pt x="755351" y="724003"/>
                  </a:lnTo>
                  <a:lnTo>
                    <a:pt x="783396" y="689573"/>
                  </a:lnTo>
                  <a:lnTo>
                    <a:pt x="807853" y="652348"/>
                  </a:lnTo>
                  <a:lnTo>
                    <a:pt x="828455" y="612592"/>
                  </a:lnTo>
                  <a:lnTo>
                    <a:pt x="844940" y="570570"/>
                  </a:lnTo>
                  <a:lnTo>
                    <a:pt x="857042" y="526546"/>
                  </a:lnTo>
                  <a:lnTo>
                    <a:pt x="864497" y="480786"/>
                  </a:lnTo>
                  <a:lnTo>
                    <a:pt x="867041" y="433552"/>
                  </a:lnTo>
                  <a:lnTo>
                    <a:pt x="863368" y="376843"/>
                  </a:lnTo>
                  <a:lnTo>
                    <a:pt x="852654" y="322351"/>
                  </a:lnTo>
                  <a:lnTo>
                    <a:pt x="835360" y="270535"/>
                  </a:lnTo>
                  <a:lnTo>
                    <a:pt x="811949" y="221856"/>
                  </a:lnTo>
                  <a:lnTo>
                    <a:pt x="784779" y="179384"/>
                  </a:lnTo>
                  <a:lnTo>
                    <a:pt x="752995" y="140473"/>
                  </a:lnTo>
                  <a:lnTo>
                    <a:pt x="716980" y="105505"/>
                  </a:lnTo>
                  <a:lnTo>
                    <a:pt x="677118" y="74865"/>
                  </a:lnTo>
                  <a:lnTo>
                    <a:pt x="633792" y="48936"/>
                  </a:lnTo>
                  <a:lnTo>
                    <a:pt x="587385" y="28102"/>
                  </a:lnTo>
                  <a:lnTo>
                    <a:pt x="538281" y="12745"/>
                  </a:lnTo>
                  <a:lnTo>
                    <a:pt x="486863" y="3250"/>
                  </a:lnTo>
                  <a:lnTo>
                    <a:pt x="433514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205406" y="2026399"/>
              <a:ext cx="459105" cy="335280"/>
            </a:xfrm>
            <a:custGeom>
              <a:avLst/>
              <a:gdLst/>
              <a:ahLst/>
              <a:cxnLst/>
              <a:rect l="l" t="t" r="r" b="b"/>
              <a:pathLst>
                <a:path w="459104" h="335280">
                  <a:moveTo>
                    <a:pt x="229349" y="0"/>
                  </a:moveTo>
                  <a:lnTo>
                    <a:pt x="183024" y="4645"/>
                  </a:lnTo>
                  <a:lnTo>
                    <a:pt x="139924" y="17974"/>
                  </a:lnTo>
                  <a:lnTo>
                    <a:pt x="100960" y="39077"/>
                  </a:lnTo>
                  <a:lnTo>
                    <a:pt x="67040" y="67044"/>
                  </a:lnTo>
                  <a:lnTo>
                    <a:pt x="39074" y="100965"/>
                  </a:lnTo>
                  <a:lnTo>
                    <a:pt x="17972" y="139929"/>
                  </a:lnTo>
                  <a:lnTo>
                    <a:pt x="4644" y="183027"/>
                  </a:lnTo>
                  <a:lnTo>
                    <a:pt x="0" y="229349"/>
                  </a:lnTo>
                  <a:lnTo>
                    <a:pt x="1323" y="254162"/>
                  </a:lnTo>
                  <a:lnTo>
                    <a:pt x="11910" y="301792"/>
                  </a:lnTo>
                  <a:lnTo>
                    <a:pt x="37296" y="334782"/>
                  </a:lnTo>
                  <a:lnTo>
                    <a:pt x="44107" y="333425"/>
                  </a:lnTo>
                  <a:lnTo>
                    <a:pt x="44956" y="291371"/>
                  </a:lnTo>
                  <a:lnTo>
                    <a:pt x="39471" y="271249"/>
                  </a:lnTo>
                  <a:lnTo>
                    <a:pt x="36300" y="250466"/>
                  </a:lnTo>
                  <a:lnTo>
                    <a:pt x="35280" y="229349"/>
                  </a:lnTo>
                  <a:lnTo>
                    <a:pt x="40383" y="184713"/>
                  </a:lnTo>
                  <a:lnTo>
                    <a:pt x="54929" y="143813"/>
                  </a:lnTo>
                  <a:lnTo>
                    <a:pt x="77777" y="107790"/>
                  </a:lnTo>
                  <a:lnTo>
                    <a:pt x="107785" y="77784"/>
                  </a:lnTo>
                  <a:lnTo>
                    <a:pt x="143810" y="54939"/>
                  </a:lnTo>
                  <a:lnTo>
                    <a:pt x="184713" y="40395"/>
                  </a:lnTo>
                  <a:lnTo>
                    <a:pt x="229349" y="35293"/>
                  </a:lnTo>
                  <a:lnTo>
                    <a:pt x="317550" y="35293"/>
                  </a:lnTo>
                  <a:lnTo>
                    <a:pt x="318621" y="28482"/>
                  </a:lnTo>
                  <a:lnTo>
                    <a:pt x="268816" y="3530"/>
                  </a:lnTo>
                  <a:lnTo>
                    <a:pt x="249164" y="937"/>
                  </a:lnTo>
                  <a:lnTo>
                    <a:pt x="229349" y="0"/>
                  </a:lnTo>
                  <a:close/>
                </a:path>
                <a:path w="459104" h="335280">
                  <a:moveTo>
                    <a:pt x="317550" y="35293"/>
                  </a:moveTo>
                  <a:lnTo>
                    <a:pt x="229349" y="35293"/>
                  </a:lnTo>
                  <a:lnTo>
                    <a:pt x="246240" y="35955"/>
                  </a:lnTo>
                  <a:lnTo>
                    <a:pt x="262639" y="37941"/>
                  </a:lnTo>
                  <a:lnTo>
                    <a:pt x="278709" y="41251"/>
                  </a:lnTo>
                  <a:lnTo>
                    <a:pt x="294614" y="45885"/>
                  </a:lnTo>
                  <a:lnTo>
                    <a:pt x="301425" y="46955"/>
                  </a:lnTo>
                  <a:lnTo>
                    <a:pt x="308068" y="45218"/>
                  </a:lnTo>
                  <a:lnTo>
                    <a:pt x="313600" y="41251"/>
                  </a:lnTo>
                  <a:lnTo>
                    <a:pt x="314222" y="40395"/>
                  </a:lnTo>
                  <a:lnTo>
                    <a:pt x="317550" y="35293"/>
                  </a:lnTo>
                  <a:close/>
                </a:path>
                <a:path w="459104" h="335280">
                  <a:moveTo>
                    <a:pt x="430209" y="141830"/>
                  </a:moveTo>
                  <a:lnTo>
                    <a:pt x="423405" y="142900"/>
                  </a:lnTo>
                  <a:lnTo>
                    <a:pt x="417531" y="146739"/>
                  </a:lnTo>
                  <a:lnTo>
                    <a:pt x="413480" y="152392"/>
                  </a:lnTo>
                  <a:lnTo>
                    <a:pt x="411743" y="159032"/>
                  </a:lnTo>
                  <a:lnTo>
                    <a:pt x="412813" y="165836"/>
                  </a:lnTo>
                  <a:lnTo>
                    <a:pt x="417447" y="180721"/>
                  </a:lnTo>
                  <a:lnTo>
                    <a:pt x="420757" y="196268"/>
                  </a:lnTo>
                  <a:lnTo>
                    <a:pt x="422743" y="212478"/>
                  </a:lnTo>
                  <a:lnTo>
                    <a:pt x="423405" y="229349"/>
                  </a:lnTo>
                  <a:lnTo>
                    <a:pt x="422384" y="250466"/>
                  </a:lnTo>
                  <a:lnTo>
                    <a:pt x="419212" y="271249"/>
                  </a:lnTo>
                  <a:lnTo>
                    <a:pt x="413723" y="291371"/>
                  </a:lnTo>
                  <a:lnTo>
                    <a:pt x="405752" y="310502"/>
                  </a:lnTo>
                  <a:lnTo>
                    <a:pt x="404406" y="317307"/>
                  </a:lnTo>
                  <a:lnTo>
                    <a:pt x="405536" y="323950"/>
                  </a:lnTo>
                  <a:lnTo>
                    <a:pt x="408981" y="329599"/>
                  </a:lnTo>
                  <a:lnTo>
                    <a:pt x="414578" y="333425"/>
                  </a:lnTo>
                  <a:lnTo>
                    <a:pt x="421389" y="334782"/>
                  </a:lnTo>
                  <a:lnTo>
                    <a:pt x="428031" y="333652"/>
                  </a:lnTo>
                  <a:lnTo>
                    <a:pt x="453383" y="278309"/>
                  </a:lnTo>
                  <a:lnTo>
                    <a:pt x="458673" y="229349"/>
                  </a:lnTo>
                  <a:lnTo>
                    <a:pt x="458079" y="212478"/>
                  </a:lnTo>
                  <a:lnTo>
                    <a:pt x="451986" y="172043"/>
                  </a:lnTo>
                  <a:lnTo>
                    <a:pt x="436849" y="143567"/>
                  </a:lnTo>
                  <a:lnTo>
                    <a:pt x="430209" y="141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6541" y="2082863"/>
              <a:ext cx="261086" cy="261086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246888" y="1956230"/>
            <a:ext cx="1083310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Low</a:t>
            </a:r>
            <a:r>
              <a:rPr sz="1400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consumption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87209" y="921782"/>
            <a:ext cx="104838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Adjustable temperature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87209" y="2048804"/>
            <a:ext cx="14141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Efficient</a:t>
            </a:r>
            <a:r>
              <a:rPr sz="1400" i="1" spc="2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freezing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274246" y="2812364"/>
            <a:ext cx="867410" cy="867410"/>
            <a:chOff x="5274246" y="2812364"/>
            <a:chExt cx="867410" cy="867410"/>
          </a:xfrm>
        </p:grpSpPr>
        <p:sp>
          <p:nvSpPr>
            <p:cNvPr id="23" name="object 23"/>
            <p:cNvSpPr/>
            <p:nvPr/>
          </p:nvSpPr>
          <p:spPr>
            <a:xfrm>
              <a:off x="5274246" y="2812364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10" h="867410">
                  <a:moveTo>
                    <a:pt x="433527" y="0"/>
                  </a:moveTo>
                  <a:lnTo>
                    <a:pt x="386289" y="2543"/>
                  </a:lnTo>
                  <a:lnTo>
                    <a:pt x="340524" y="9998"/>
                  </a:lnTo>
                  <a:lnTo>
                    <a:pt x="296498" y="22099"/>
                  </a:lnTo>
                  <a:lnTo>
                    <a:pt x="254473" y="38583"/>
                  </a:lnTo>
                  <a:lnTo>
                    <a:pt x="214716" y="59184"/>
                  </a:lnTo>
                  <a:lnTo>
                    <a:pt x="177490" y="83639"/>
                  </a:lnTo>
                  <a:lnTo>
                    <a:pt x="143060" y="111683"/>
                  </a:lnTo>
                  <a:lnTo>
                    <a:pt x="111690" y="143051"/>
                  </a:lnTo>
                  <a:lnTo>
                    <a:pt x="83644" y="177479"/>
                  </a:lnTo>
                  <a:lnTo>
                    <a:pt x="59188" y="214703"/>
                  </a:lnTo>
                  <a:lnTo>
                    <a:pt x="38585" y="254458"/>
                  </a:lnTo>
                  <a:lnTo>
                    <a:pt x="22101" y="296480"/>
                  </a:lnTo>
                  <a:lnTo>
                    <a:pt x="9999" y="340504"/>
                  </a:lnTo>
                  <a:lnTo>
                    <a:pt x="2543" y="386266"/>
                  </a:lnTo>
                  <a:lnTo>
                    <a:pt x="0" y="433501"/>
                  </a:lnTo>
                  <a:lnTo>
                    <a:pt x="2543" y="480744"/>
                  </a:lnTo>
                  <a:lnTo>
                    <a:pt x="9999" y="526512"/>
                  </a:lnTo>
                  <a:lnTo>
                    <a:pt x="22101" y="570542"/>
                  </a:lnTo>
                  <a:lnTo>
                    <a:pt x="38585" y="612568"/>
                  </a:lnTo>
                  <a:lnTo>
                    <a:pt x="59188" y="652327"/>
                  </a:lnTo>
                  <a:lnTo>
                    <a:pt x="83644" y="689553"/>
                  </a:lnTo>
                  <a:lnTo>
                    <a:pt x="111690" y="723984"/>
                  </a:lnTo>
                  <a:lnTo>
                    <a:pt x="143060" y="755354"/>
                  </a:lnTo>
                  <a:lnTo>
                    <a:pt x="177490" y="783399"/>
                  </a:lnTo>
                  <a:lnTo>
                    <a:pt x="214716" y="807855"/>
                  </a:lnTo>
                  <a:lnTo>
                    <a:pt x="254473" y="828457"/>
                  </a:lnTo>
                  <a:lnTo>
                    <a:pt x="296498" y="844941"/>
                  </a:lnTo>
                  <a:lnTo>
                    <a:pt x="340524" y="857043"/>
                  </a:lnTo>
                  <a:lnTo>
                    <a:pt x="386289" y="864498"/>
                  </a:lnTo>
                  <a:lnTo>
                    <a:pt x="433527" y="867041"/>
                  </a:lnTo>
                  <a:lnTo>
                    <a:pt x="480767" y="864498"/>
                  </a:lnTo>
                  <a:lnTo>
                    <a:pt x="526534" y="857043"/>
                  </a:lnTo>
                  <a:lnTo>
                    <a:pt x="570562" y="844941"/>
                  </a:lnTo>
                  <a:lnTo>
                    <a:pt x="612588" y="828457"/>
                  </a:lnTo>
                  <a:lnTo>
                    <a:pt x="652346" y="807855"/>
                  </a:lnTo>
                  <a:lnTo>
                    <a:pt x="689573" y="783399"/>
                  </a:lnTo>
                  <a:lnTo>
                    <a:pt x="724004" y="755354"/>
                  </a:lnTo>
                  <a:lnTo>
                    <a:pt x="755375" y="723984"/>
                  </a:lnTo>
                  <a:lnTo>
                    <a:pt x="783421" y="689553"/>
                  </a:lnTo>
                  <a:lnTo>
                    <a:pt x="807878" y="652327"/>
                  </a:lnTo>
                  <a:lnTo>
                    <a:pt x="828480" y="612568"/>
                  </a:lnTo>
                  <a:lnTo>
                    <a:pt x="844965" y="570542"/>
                  </a:lnTo>
                  <a:lnTo>
                    <a:pt x="857067" y="526512"/>
                  </a:lnTo>
                  <a:lnTo>
                    <a:pt x="864523" y="480744"/>
                  </a:lnTo>
                  <a:lnTo>
                    <a:pt x="867067" y="433501"/>
                  </a:lnTo>
                  <a:lnTo>
                    <a:pt x="864523" y="386266"/>
                  </a:lnTo>
                  <a:lnTo>
                    <a:pt x="857067" y="340504"/>
                  </a:lnTo>
                  <a:lnTo>
                    <a:pt x="844965" y="296480"/>
                  </a:lnTo>
                  <a:lnTo>
                    <a:pt x="828480" y="254458"/>
                  </a:lnTo>
                  <a:lnTo>
                    <a:pt x="807878" y="214703"/>
                  </a:lnTo>
                  <a:lnTo>
                    <a:pt x="783421" y="177479"/>
                  </a:lnTo>
                  <a:lnTo>
                    <a:pt x="755375" y="143051"/>
                  </a:lnTo>
                  <a:lnTo>
                    <a:pt x="724004" y="111683"/>
                  </a:lnTo>
                  <a:lnTo>
                    <a:pt x="689573" y="83639"/>
                  </a:lnTo>
                  <a:lnTo>
                    <a:pt x="652346" y="59184"/>
                  </a:lnTo>
                  <a:lnTo>
                    <a:pt x="612588" y="38583"/>
                  </a:lnTo>
                  <a:lnTo>
                    <a:pt x="570562" y="22099"/>
                  </a:lnTo>
                  <a:lnTo>
                    <a:pt x="526534" y="9998"/>
                  </a:lnTo>
                  <a:lnTo>
                    <a:pt x="480767" y="2543"/>
                  </a:lnTo>
                  <a:lnTo>
                    <a:pt x="43352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384914" y="2987332"/>
              <a:ext cx="588010" cy="517525"/>
            </a:xfrm>
            <a:custGeom>
              <a:avLst/>
              <a:gdLst/>
              <a:ahLst/>
              <a:cxnLst/>
              <a:rect l="l" t="t" r="r" b="b"/>
              <a:pathLst>
                <a:path w="588010" h="517525">
                  <a:moveTo>
                    <a:pt x="331812" y="396875"/>
                  </a:moveTo>
                  <a:lnTo>
                    <a:pt x="300215" y="396875"/>
                  </a:lnTo>
                  <a:lnTo>
                    <a:pt x="300215" y="453288"/>
                  </a:lnTo>
                  <a:lnTo>
                    <a:pt x="331812" y="453288"/>
                  </a:lnTo>
                  <a:lnTo>
                    <a:pt x="331812" y="396875"/>
                  </a:lnTo>
                  <a:close/>
                </a:path>
                <a:path w="588010" h="517525">
                  <a:moveTo>
                    <a:pt x="348729" y="121158"/>
                  </a:moveTo>
                  <a:lnTo>
                    <a:pt x="346849" y="111912"/>
                  </a:lnTo>
                  <a:lnTo>
                    <a:pt x="341757" y="104343"/>
                  </a:lnTo>
                  <a:lnTo>
                    <a:pt x="334187" y="99250"/>
                  </a:lnTo>
                  <a:lnTo>
                    <a:pt x="324942" y="97370"/>
                  </a:lnTo>
                  <a:lnTo>
                    <a:pt x="315683" y="99250"/>
                  </a:lnTo>
                  <a:lnTo>
                    <a:pt x="308114" y="104343"/>
                  </a:lnTo>
                  <a:lnTo>
                    <a:pt x="303022" y="111912"/>
                  </a:lnTo>
                  <a:lnTo>
                    <a:pt x="301155" y="121158"/>
                  </a:lnTo>
                  <a:lnTo>
                    <a:pt x="300812" y="121158"/>
                  </a:lnTo>
                  <a:lnTo>
                    <a:pt x="300812" y="272669"/>
                  </a:lnTo>
                  <a:lnTo>
                    <a:pt x="225882" y="347637"/>
                  </a:lnTo>
                  <a:lnTo>
                    <a:pt x="226148" y="347916"/>
                  </a:lnTo>
                  <a:lnTo>
                    <a:pt x="221246" y="355193"/>
                  </a:lnTo>
                  <a:lnTo>
                    <a:pt x="219379" y="364451"/>
                  </a:lnTo>
                  <a:lnTo>
                    <a:pt x="221246" y="373710"/>
                  </a:lnTo>
                  <a:lnTo>
                    <a:pt x="226339" y="381279"/>
                  </a:lnTo>
                  <a:lnTo>
                    <a:pt x="233895" y="386372"/>
                  </a:lnTo>
                  <a:lnTo>
                    <a:pt x="243166" y="388239"/>
                  </a:lnTo>
                  <a:lnTo>
                    <a:pt x="252412" y="386372"/>
                  </a:lnTo>
                  <a:lnTo>
                    <a:pt x="259715" y="381469"/>
                  </a:lnTo>
                  <a:lnTo>
                    <a:pt x="348729" y="291630"/>
                  </a:lnTo>
                  <a:lnTo>
                    <a:pt x="348729" y="121158"/>
                  </a:lnTo>
                  <a:close/>
                </a:path>
                <a:path w="588010" h="517525">
                  <a:moveTo>
                    <a:pt x="462216" y="386181"/>
                  </a:moveTo>
                  <a:lnTo>
                    <a:pt x="422325" y="346303"/>
                  </a:lnTo>
                  <a:lnTo>
                    <a:pt x="399986" y="368630"/>
                  </a:lnTo>
                  <a:lnTo>
                    <a:pt x="439877" y="408533"/>
                  </a:lnTo>
                  <a:lnTo>
                    <a:pt x="462216" y="386181"/>
                  </a:lnTo>
                  <a:close/>
                </a:path>
                <a:path w="588010" h="517525">
                  <a:moveTo>
                    <a:pt x="462216" y="138417"/>
                  </a:moveTo>
                  <a:lnTo>
                    <a:pt x="439877" y="116078"/>
                  </a:lnTo>
                  <a:lnTo>
                    <a:pt x="399986" y="155968"/>
                  </a:lnTo>
                  <a:lnTo>
                    <a:pt x="422325" y="178320"/>
                  </a:lnTo>
                  <a:lnTo>
                    <a:pt x="462216" y="138417"/>
                  </a:lnTo>
                  <a:close/>
                </a:path>
                <a:path w="588010" h="517525">
                  <a:moveTo>
                    <a:pt x="514629" y="246494"/>
                  </a:moveTo>
                  <a:lnTo>
                    <a:pt x="458216" y="246494"/>
                  </a:lnTo>
                  <a:lnTo>
                    <a:pt x="458216" y="278091"/>
                  </a:lnTo>
                  <a:lnTo>
                    <a:pt x="514629" y="278091"/>
                  </a:lnTo>
                  <a:lnTo>
                    <a:pt x="514629" y="246494"/>
                  </a:lnTo>
                  <a:close/>
                </a:path>
                <a:path w="588010" h="517525">
                  <a:moveTo>
                    <a:pt x="587616" y="258559"/>
                  </a:moveTo>
                  <a:lnTo>
                    <a:pt x="583438" y="212153"/>
                  </a:lnTo>
                  <a:lnTo>
                    <a:pt x="571398" y="168440"/>
                  </a:lnTo>
                  <a:lnTo>
                    <a:pt x="552259" y="128168"/>
                  </a:lnTo>
                  <a:lnTo>
                    <a:pt x="526719" y="92075"/>
                  </a:lnTo>
                  <a:lnTo>
                    <a:pt x="495541" y="60896"/>
                  </a:lnTo>
                  <a:lnTo>
                    <a:pt x="459447" y="35356"/>
                  </a:lnTo>
                  <a:lnTo>
                    <a:pt x="419188" y="16205"/>
                  </a:lnTo>
                  <a:lnTo>
                    <a:pt x="375475" y="4178"/>
                  </a:lnTo>
                  <a:lnTo>
                    <a:pt x="329069" y="0"/>
                  </a:lnTo>
                  <a:lnTo>
                    <a:pt x="320243" y="1790"/>
                  </a:lnTo>
                  <a:lnTo>
                    <a:pt x="313055" y="6629"/>
                  </a:lnTo>
                  <a:lnTo>
                    <a:pt x="308203" y="13830"/>
                  </a:lnTo>
                  <a:lnTo>
                    <a:pt x="306425" y="22631"/>
                  </a:lnTo>
                  <a:lnTo>
                    <a:pt x="308203" y="31445"/>
                  </a:lnTo>
                  <a:lnTo>
                    <a:pt x="313055" y="38633"/>
                  </a:lnTo>
                  <a:lnTo>
                    <a:pt x="320243" y="43484"/>
                  </a:lnTo>
                  <a:lnTo>
                    <a:pt x="329069" y="45262"/>
                  </a:lnTo>
                  <a:lnTo>
                    <a:pt x="329069" y="45466"/>
                  </a:lnTo>
                  <a:lnTo>
                    <a:pt x="377850" y="51104"/>
                  </a:lnTo>
                  <a:lnTo>
                    <a:pt x="422681" y="67157"/>
                  </a:lnTo>
                  <a:lnTo>
                    <a:pt x="462241" y="92341"/>
                  </a:lnTo>
                  <a:lnTo>
                    <a:pt x="495261" y="125361"/>
                  </a:lnTo>
                  <a:lnTo>
                    <a:pt x="520446" y="164922"/>
                  </a:lnTo>
                  <a:lnTo>
                    <a:pt x="536498" y="209753"/>
                  </a:lnTo>
                  <a:lnTo>
                    <a:pt x="542124" y="258559"/>
                  </a:lnTo>
                  <a:lnTo>
                    <a:pt x="536498" y="307352"/>
                  </a:lnTo>
                  <a:lnTo>
                    <a:pt x="520446" y="352183"/>
                  </a:lnTo>
                  <a:lnTo>
                    <a:pt x="495261" y="391756"/>
                  </a:lnTo>
                  <a:lnTo>
                    <a:pt x="462241" y="424776"/>
                  </a:lnTo>
                  <a:lnTo>
                    <a:pt x="422681" y="449948"/>
                  </a:lnTo>
                  <a:lnTo>
                    <a:pt x="377850" y="466013"/>
                  </a:lnTo>
                  <a:lnTo>
                    <a:pt x="329069" y="471639"/>
                  </a:lnTo>
                  <a:lnTo>
                    <a:pt x="284162" y="466877"/>
                  </a:lnTo>
                  <a:lnTo>
                    <a:pt x="242633" y="453288"/>
                  </a:lnTo>
                  <a:lnTo>
                    <a:pt x="205117" y="431761"/>
                  </a:lnTo>
                  <a:lnTo>
                    <a:pt x="172961" y="403402"/>
                  </a:lnTo>
                  <a:lnTo>
                    <a:pt x="147066" y="369163"/>
                  </a:lnTo>
                  <a:lnTo>
                    <a:pt x="128384" y="330047"/>
                  </a:lnTo>
                  <a:lnTo>
                    <a:pt x="117957" y="287058"/>
                  </a:lnTo>
                  <a:lnTo>
                    <a:pt x="146240" y="314947"/>
                  </a:lnTo>
                  <a:lnTo>
                    <a:pt x="146862" y="315861"/>
                  </a:lnTo>
                  <a:lnTo>
                    <a:pt x="147840" y="316534"/>
                  </a:lnTo>
                  <a:lnTo>
                    <a:pt x="150393" y="319036"/>
                  </a:lnTo>
                  <a:lnTo>
                    <a:pt x="150850" y="318579"/>
                  </a:lnTo>
                  <a:lnTo>
                    <a:pt x="154139" y="320789"/>
                  </a:lnTo>
                  <a:lnTo>
                    <a:pt x="163068" y="322580"/>
                  </a:lnTo>
                  <a:lnTo>
                    <a:pt x="171983" y="320789"/>
                  </a:lnTo>
                  <a:lnTo>
                    <a:pt x="179273" y="315861"/>
                  </a:lnTo>
                  <a:lnTo>
                    <a:pt x="184188" y="308584"/>
                  </a:lnTo>
                  <a:lnTo>
                    <a:pt x="185991" y="299656"/>
                  </a:lnTo>
                  <a:lnTo>
                    <a:pt x="184188" y="290741"/>
                  </a:lnTo>
                  <a:lnTo>
                    <a:pt x="181965" y="287464"/>
                  </a:lnTo>
                  <a:lnTo>
                    <a:pt x="182372" y="287058"/>
                  </a:lnTo>
                  <a:lnTo>
                    <a:pt x="182537" y="286893"/>
                  </a:lnTo>
                  <a:lnTo>
                    <a:pt x="179666" y="284022"/>
                  </a:lnTo>
                  <a:lnTo>
                    <a:pt x="179273" y="283451"/>
                  </a:lnTo>
                  <a:lnTo>
                    <a:pt x="178714" y="283083"/>
                  </a:lnTo>
                  <a:lnTo>
                    <a:pt x="93713" y="198069"/>
                  </a:lnTo>
                  <a:lnTo>
                    <a:pt x="11074" y="280492"/>
                  </a:lnTo>
                  <a:lnTo>
                    <a:pt x="6705" y="283451"/>
                  </a:lnTo>
                  <a:lnTo>
                    <a:pt x="1790" y="290741"/>
                  </a:lnTo>
                  <a:lnTo>
                    <a:pt x="0" y="299656"/>
                  </a:lnTo>
                  <a:lnTo>
                    <a:pt x="1790" y="308584"/>
                  </a:lnTo>
                  <a:lnTo>
                    <a:pt x="6705" y="315861"/>
                  </a:lnTo>
                  <a:lnTo>
                    <a:pt x="13982" y="320789"/>
                  </a:lnTo>
                  <a:lnTo>
                    <a:pt x="22910" y="322580"/>
                  </a:lnTo>
                  <a:lnTo>
                    <a:pt x="31826" y="320789"/>
                  </a:lnTo>
                  <a:lnTo>
                    <a:pt x="35839" y="318084"/>
                  </a:lnTo>
                  <a:lnTo>
                    <a:pt x="36804" y="319036"/>
                  </a:lnTo>
                  <a:lnTo>
                    <a:pt x="71831" y="284022"/>
                  </a:lnTo>
                  <a:lnTo>
                    <a:pt x="81076" y="331546"/>
                  </a:lnTo>
                  <a:lnTo>
                    <a:pt x="98602" y="375564"/>
                  </a:lnTo>
                  <a:lnTo>
                    <a:pt x="123545" y="415188"/>
                  </a:lnTo>
                  <a:lnTo>
                    <a:pt x="155028" y="449554"/>
                  </a:lnTo>
                  <a:lnTo>
                    <a:pt x="192201" y="477812"/>
                  </a:lnTo>
                  <a:lnTo>
                    <a:pt x="234175" y="499059"/>
                  </a:lnTo>
                  <a:lnTo>
                    <a:pt x="280085" y="512457"/>
                  </a:lnTo>
                  <a:lnTo>
                    <a:pt x="329082" y="517105"/>
                  </a:lnTo>
                  <a:lnTo>
                    <a:pt x="375488" y="512940"/>
                  </a:lnTo>
                  <a:lnTo>
                    <a:pt x="419188" y="500913"/>
                  </a:lnTo>
                  <a:lnTo>
                    <a:pt x="459460" y="481761"/>
                  </a:lnTo>
                  <a:lnTo>
                    <a:pt x="473748" y="471639"/>
                  </a:lnTo>
                  <a:lnTo>
                    <a:pt x="495541" y="456222"/>
                  </a:lnTo>
                  <a:lnTo>
                    <a:pt x="526732" y="425043"/>
                  </a:lnTo>
                  <a:lnTo>
                    <a:pt x="552259" y="388950"/>
                  </a:lnTo>
                  <a:lnTo>
                    <a:pt x="571411" y="348691"/>
                  </a:lnTo>
                  <a:lnTo>
                    <a:pt x="583438" y="304977"/>
                  </a:lnTo>
                  <a:lnTo>
                    <a:pt x="587616" y="258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5288521" y="746760"/>
            <a:ext cx="867410" cy="867410"/>
            <a:chOff x="5288521" y="746760"/>
            <a:chExt cx="867410" cy="867410"/>
          </a:xfrm>
        </p:grpSpPr>
        <p:sp>
          <p:nvSpPr>
            <p:cNvPr id="26" name="object 26"/>
            <p:cNvSpPr/>
            <p:nvPr/>
          </p:nvSpPr>
          <p:spPr>
            <a:xfrm>
              <a:off x="5288521" y="746760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10" h="867410">
                  <a:moveTo>
                    <a:pt x="433527" y="0"/>
                  </a:moveTo>
                  <a:lnTo>
                    <a:pt x="386289" y="2543"/>
                  </a:lnTo>
                  <a:lnTo>
                    <a:pt x="340524" y="9998"/>
                  </a:lnTo>
                  <a:lnTo>
                    <a:pt x="296498" y="22100"/>
                  </a:lnTo>
                  <a:lnTo>
                    <a:pt x="254473" y="38584"/>
                  </a:lnTo>
                  <a:lnTo>
                    <a:pt x="214716" y="59186"/>
                  </a:lnTo>
                  <a:lnTo>
                    <a:pt x="177490" y="83642"/>
                  </a:lnTo>
                  <a:lnTo>
                    <a:pt x="143060" y="111688"/>
                  </a:lnTo>
                  <a:lnTo>
                    <a:pt x="111690" y="143059"/>
                  </a:lnTo>
                  <a:lnTo>
                    <a:pt x="83644" y="177490"/>
                  </a:lnTo>
                  <a:lnTo>
                    <a:pt x="59188" y="214718"/>
                  </a:lnTo>
                  <a:lnTo>
                    <a:pt x="38585" y="254478"/>
                  </a:lnTo>
                  <a:lnTo>
                    <a:pt x="22101" y="296506"/>
                  </a:lnTo>
                  <a:lnTo>
                    <a:pt x="9999" y="340537"/>
                  </a:lnTo>
                  <a:lnTo>
                    <a:pt x="2543" y="386307"/>
                  </a:lnTo>
                  <a:lnTo>
                    <a:pt x="0" y="433552"/>
                  </a:lnTo>
                  <a:lnTo>
                    <a:pt x="2543" y="480786"/>
                  </a:lnTo>
                  <a:lnTo>
                    <a:pt x="9999" y="526546"/>
                  </a:lnTo>
                  <a:lnTo>
                    <a:pt x="22101" y="570570"/>
                  </a:lnTo>
                  <a:lnTo>
                    <a:pt x="38585" y="612592"/>
                  </a:lnTo>
                  <a:lnTo>
                    <a:pt x="59188" y="652348"/>
                  </a:lnTo>
                  <a:lnTo>
                    <a:pt x="83644" y="689573"/>
                  </a:lnTo>
                  <a:lnTo>
                    <a:pt x="111690" y="724003"/>
                  </a:lnTo>
                  <a:lnTo>
                    <a:pt x="143060" y="755373"/>
                  </a:lnTo>
                  <a:lnTo>
                    <a:pt x="177490" y="783419"/>
                  </a:lnTo>
                  <a:lnTo>
                    <a:pt x="214716" y="807876"/>
                  </a:lnTo>
                  <a:lnTo>
                    <a:pt x="254473" y="828479"/>
                  </a:lnTo>
                  <a:lnTo>
                    <a:pt x="296498" y="844964"/>
                  </a:lnTo>
                  <a:lnTo>
                    <a:pt x="340524" y="857067"/>
                  </a:lnTo>
                  <a:lnTo>
                    <a:pt x="386289" y="864523"/>
                  </a:lnTo>
                  <a:lnTo>
                    <a:pt x="433527" y="867067"/>
                  </a:lnTo>
                  <a:lnTo>
                    <a:pt x="480765" y="864523"/>
                  </a:lnTo>
                  <a:lnTo>
                    <a:pt x="526529" y="857067"/>
                  </a:lnTo>
                  <a:lnTo>
                    <a:pt x="570556" y="844964"/>
                  </a:lnTo>
                  <a:lnTo>
                    <a:pt x="612580" y="828479"/>
                  </a:lnTo>
                  <a:lnTo>
                    <a:pt x="652337" y="807876"/>
                  </a:lnTo>
                  <a:lnTo>
                    <a:pt x="689563" y="783419"/>
                  </a:lnTo>
                  <a:lnTo>
                    <a:pt x="723994" y="755373"/>
                  </a:lnTo>
                  <a:lnTo>
                    <a:pt x="755364" y="724003"/>
                  </a:lnTo>
                  <a:lnTo>
                    <a:pt x="783409" y="689573"/>
                  </a:lnTo>
                  <a:lnTo>
                    <a:pt x="807865" y="652348"/>
                  </a:lnTo>
                  <a:lnTo>
                    <a:pt x="828468" y="612592"/>
                  </a:lnTo>
                  <a:lnTo>
                    <a:pt x="844953" y="570570"/>
                  </a:lnTo>
                  <a:lnTo>
                    <a:pt x="857055" y="526546"/>
                  </a:lnTo>
                  <a:lnTo>
                    <a:pt x="864510" y="480786"/>
                  </a:lnTo>
                  <a:lnTo>
                    <a:pt x="867054" y="433552"/>
                  </a:lnTo>
                  <a:lnTo>
                    <a:pt x="863380" y="376843"/>
                  </a:lnTo>
                  <a:lnTo>
                    <a:pt x="852666" y="322351"/>
                  </a:lnTo>
                  <a:lnTo>
                    <a:pt x="835373" y="270535"/>
                  </a:lnTo>
                  <a:lnTo>
                    <a:pt x="811961" y="221856"/>
                  </a:lnTo>
                  <a:lnTo>
                    <a:pt x="784791" y="179384"/>
                  </a:lnTo>
                  <a:lnTo>
                    <a:pt x="753007" y="140473"/>
                  </a:lnTo>
                  <a:lnTo>
                    <a:pt x="716993" y="105505"/>
                  </a:lnTo>
                  <a:lnTo>
                    <a:pt x="677131" y="74865"/>
                  </a:lnTo>
                  <a:lnTo>
                    <a:pt x="633805" y="48936"/>
                  </a:lnTo>
                  <a:lnTo>
                    <a:pt x="587398" y="28102"/>
                  </a:lnTo>
                  <a:lnTo>
                    <a:pt x="538294" y="12745"/>
                  </a:lnTo>
                  <a:lnTo>
                    <a:pt x="486876" y="3250"/>
                  </a:lnTo>
                  <a:lnTo>
                    <a:pt x="433527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448477" y="1162888"/>
              <a:ext cx="59690" cy="5715"/>
            </a:xfrm>
            <a:custGeom>
              <a:avLst/>
              <a:gdLst/>
              <a:ahLst/>
              <a:cxnLst/>
              <a:rect l="l" t="t" r="r" b="b"/>
              <a:pathLst>
                <a:path w="59689" h="5715">
                  <a:moveTo>
                    <a:pt x="59385" y="0"/>
                  </a:moveTo>
                  <a:lnTo>
                    <a:pt x="0" y="5194"/>
                  </a:lnTo>
                </a:path>
              </a:pathLst>
            </a:custGeom>
            <a:ln w="26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524614" y="1123137"/>
              <a:ext cx="210185" cy="229235"/>
            </a:xfrm>
            <a:custGeom>
              <a:avLst/>
              <a:gdLst/>
              <a:ahLst/>
              <a:cxnLst/>
              <a:rect l="l" t="t" r="r" b="b"/>
              <a:pathLst>
                <a:path w="210185" h="229234">
                  <a:moveTo>
                    <a:pt x="209842" y="0"/>
                  </a:moveTo>
                  <a:lnTo>
                    <a:pt x="126936" y="0"/>
                  </a:lnTo>
                  <a:lnTo>
                    <a:pt x="0" y="228917"/>
                  </a:lnTo>
                  <a:lnTo>
                    <a:pt x="85344" y="228917"/>
                  </a:lnTo>
                  <a:lnTo>
                    <a:pt x="209842" y="0"/>
                  </a:lnTo>
                  <a:close/>
                </a:path>
              </a:pathLst>
            </a:custGeom>
            <a:ln w="26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658929" y="1123137"/>
              <a:ext cx="210185" cy="229235"/>
            </a:xfrm>
            <a:custGeom>
              <a:avLst/>
              <a:gdLst/>
              <a:ahLst/>
              <a:cxnLst/>
              <a:rect l="l" t="t" r="r" b="b"/>
              <a:pathLst>
                <a:path w="210185" h="229234">
                  <a:moveTo>
                    <a:pt x="209842" y="0"/>
                  </a:moveTo>
                  <a:lnTo>
                    <a:pt x="126936" y="0"/>
                  </a:lnTo>
                  <a:lnTo>
                    <a:pt x="0" y="228917"/>
                  </a:lnTo>
                  <a:lnTo>
                    <a:pt x="85344" y="228917"/>
                  </a:lnTo>
                  <a:lnTo>
                    <a:pt x="209842" y="0"/>
                  </a:lnTo>
                  <a:close/>
                </a:path>
              </a:pathLst>
            </a:custGeom>
            <a:ln w="26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793232" y="1123137"/>
              <a:ext cx="210185" cy="229235"/>
            </a:xfrm>
            <a:custGeom>
              <a:avLst/>
              <a:gdLst/>
              <a:ahLst/>
              <a:cxnLst/>
              <a:rect l="l" t="t" r="r" b="b"/>
              <a:pathLst>
                <a:path w="210185" h="229234">
                  <a:moveTo>
                    <a:pt x="209842" y="0"/>
                  </a:moveTo>
                  <a:lnTo>
                    <a:pt x="126936" y="0"/>
                  </a:lnTo>
                  <a:lnTo>
                    <a:pt x="0" y="228917"/>
                  </a:lnTo>
                  <a:lnTo>
                    <a:pt x="85344" y="228917"/>
                  </a:lnTo>
                  <a:lnTo>
                    <a:pt x="209842" y="0"/>
                  </a:lnTo>
                  <a:close/>
                </a:path>
              </a:pathLst>
            </a:custGeom>
            <a:ln w="26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1806" y="936949"/>
              <a:ext cx="346201" cy="357289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6246888" y="3013873"/>
            <a:ext cx="123507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24H</a:t>
            </a:r>
            <a:r>
              <a:rPr sz="1400" i="1" spc="2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long-</a:t>
            </a:r>
            <a:r>
              <a:rPr sz="14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Term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insulation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68524" y="990200"/>
            <a:ext cx="902335" cy="423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32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400" i="1" spc="-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drive directly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001851" y="2812097"/>
            <a:ext cx="867410" cy="867410"/>
            <a:chOff x="8001851" y="2812097"/>
            <a:chExt cx="867410" cy="867410"/>
          </a:xfrm>
        </p:grpSpPr>
        <p:sp>
          <p:nvSpPr>
            <p:cNvPr id="35" name="object 35"/>
            <p:cNvSpPr/>
            <p:nvPr/>
          </p:nvSpPr>
          <p:spPr>
            <a:xfrm>
              <a:off x="8001851" y="2812097"/>
              <a:ext cx="867410" cy="867410"/>
            </a:xfrm>
            <a:custGeom>
              <a:avLst/>
              <a:gdLst/>
              <a:ahLst/>
              <a:cxnLst/>
              <a:rect l="l" t="t" r="r" b="b"/>
              <a:pathLst>
                <a:path w="867409" h="867410">
                  <a:moveTo>
                    <a:pt x="433539" y="0"/>
                  </a:moveTo>
                  <a:lnTo>
                    <a:pt x="386299" y="2543"/>
                  </a:lnTo>
                  <a:lnTo>
                    <a:pt x="340532" y="9997"/>
                  </a:lnTo>
                  <a:lnTo>
                    <a:pt x="296504" y="22098"/>
                  </a:lnTo>
                  <a:lnTo>
                    <a:pt x="254478" y="38581"/>
                  </a:lnTo>
                  <a:lnTo>
                    <a:pt x="214720" y="59182"/>
                  </a:lnTo>
                  <a:lnTo>
                    <a:pt x="177493" y="83635"/>
                  </a:lnTo>
                  <a:lnTo>
                    <a:pt x="143062" y="111678"/>
                  </a:lnTo>
                  <a:lnTo>
                    <a:pt x="111691" y="143046"/>
                  </a:lnTo>
                  <a:lnTo>
                    <a:pt x="83645" y="177474"/>
                  </a:lnTo>
                  <a:lnTo>
                    <a:pt x="59189" y="214697"/>
                  </a:lnTo>
                  <a:lnTo>
                    <a:pt x="38586" y="254452"/>
                  </a:lnTo>
                  <a:lnTo>
                    <a:pt x="22101" y="296475"/>
                  </a:lnTo>
                  <a:lnTo>
                    <a:pt x="9999" y="340500"/>
                  </a:lnTo>
                  <a:lnTo>
                    <a:pt x="2543" y="386264"/>
                  </a:lnTo>
                  <a:lnTo>
                    <a:pt x="0" y="433501"/>
                  </a:lnTo>
                  <a:lnTo>
                    <a:pt x="2543" y="480742"/>
                  </a:lnTo>
                  <a:lnTo>
                    <a:pt x="9999" y="526508"/>
                  </a:lnTo>
                  <a:lnTo>
                    <a:pt x="22101" y="570537"/>
                  </a:lnTo>
                  <a:lnTo>
                    <a:pt x="38586" y="612562"/>
                  </a:lnTo>
                  <a:lnTo>
                    <a:pt x="59189" y="652321"/>
                  </a:lnTo>
                  <a:lnTo>
                    <a:pt x="83645" y="689548"/>
                  </a:lnTo>
                  <a:lnTo>
                    <a:pt x="111691" y="723979"/>
                  </a:lnTo>
                  <a:lnTo>
                    <a:pt x="143062" y="755350"/>
                  </a:lnTo>
                  <a:lnTo>
                    <a:pt x="177493" y="783396"/>
                  </a:lnTo>
                  <a:lnTo>
                    <a:pt x="214720" y="807852"/>
                  </a:lnTo>
                  <a:lnTo>
                    <a:pt x="254478" y="828455"/>
                  </a:lnTo>
                  <a:lnTo>
                    <a:pt x="296504" y="844940"/>
                  </a:lnTo>
                  <a:lnTo>
                    <a:pt x="340532" y="857042"/>
                  </a:lnTo>
                  <a:lnTo>
                    <a:pt x="386299" y="864497"/>
                  </a:lnTo>
                  <a:lnTo>
                    <a:pt x="433539" y="867041"/>
                  </a:lnTo>
                  <a:lnTo>
                    <a:pt x="480778" y="864497"/>
                  </a:lnTo>
                  <a:lnTo>
                    <a:pt x="526543" y="857042"/>
                  </a:lnTo>
                  <a:lnTo>
                    <a:pt x="570571" y="844940"/>
                  </a:lnTo>
                  <a:lnTo>
                    <a:pt x="612597" y="828455"/>
                  </a:lnTo>
                  <a:lnTo>
                    <a:pt x="652357" y="807852"/>
                  </a:lnTo>
                  <a:lnTo>
                    <a:pt x="689585" y="783396"/>
                  </a:lnTo>
                  <a:lnTo>
                    <a:pt x="724018" y="755350"/>
                  </a:lnTo>
                  <a:lnTo>
                    <a:pt x="755390" y="723979"/>
                  </a:lnTo>
                  <a:lnTo>
                    <a:pt x="783438" y="689548"/>
                  </a:lnTo>
                  <a:lnTo>
                    <a:pt x="807897" y="652321"/>
                  </a:lnTo>
                  <a:lnTo>
                    <a:pt x="828502" y="612562"/>
                  </a:lnTo>
                  <a:lnTo>
                    <a:pt x="844988" y="570537"/>
                  </a:lnTo>
                  <a:lnTo>
                    <a:pt x="857092" y="526508"/>
                  </a:lnTo>
                  <a:lnTo>
                    <a:pt x="864548" y="480742"/>
                  </a:lnTo>
                  <a:lnTo>
                    <a:pt x="867092" y="433501"/>
                  </a:lnTo>
                  <a:lnTo>
                    <a:pt x="864548" y="386264"/>
                  </a:lnTo>
                  <a:lnTo>
                    <a:pt x="857092" y="340500"/>
                  </a:lnTo>
                  <a:lnTo>
                    <a:pt x="844988" y="296475"/>
                  </a:lnTo>
                  <a:lnTo>
                    <a:pt x="828502" y="254452"/>
                  </a:lnTo>
                  <a:lnTo>
                    <a:pt x="807897" y="214697"/>
                  </a:lnTo>
                  <a:lnTo>
                    <a:pt x="783438" y="177474"/>
                  </a:lnTo>
                  <a:lnTo>
                    <a:pt x="755390" y="143046"/>
                  </a:lnTo>
                  <a:lnTo>
                    <a:pt x="724018" y="111678"/>
                  </a:lnTo>
                  <a:lnTo>
                    <a:pt x="689585" y="83635"/>
                  </a:lnTo>
                  <a:lnTo>
                    <a:pt x="652357" y="59182"/>
                  </a:lnTo>
                  <a:lnTo>
                    <a:pt x="612597" y="38581"/>
                  </a:lnTo>
                  <a:lnTo>
                    <a:pt x="570571" y="22098"/>
                  </a:lnTo>
                  <a:lnTo>
                    <a:pt x="526543" y="9997"/>
                  </a:lnTo>
                  <a:lnTo>
                    <a:pt x="480778" y="2543"/>
                  </a:lnTo>
                  <a:lnTo>
                    <a:pt x="433539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172806" y="2949968"/>
              <a:ext cx="543560" cy="582930"/>
            </a:xfrm>
            <a:custGeom>
              <a:avLst/>
              <a:gdLst/>
              <a:ahLst/>
              <a:cxnLst/>
              <a:rect l="l" t="t" r="r" b="b"/>
              <a:pathLst>
                <a:path w="543559" h="582929">
                  <a:moveTo>
                    <a:pt x="543255" y="343242"/>
                  </a:moveTo>
                  <a:lnTo>
                    <a:pt x="538327" y="328434"/>
                  </a:lnTo>
                  <a:lnTo>
                    <a:pt x="533387" y="323494"/>
                  </a:lnTo>
                  <a:lnTo>
                    <a:pt x="525970" y="325958"/>
                  </a:lnTo>
                  <a:lnTo>
                    <a:pt x="409435" y="356882"/>
                  </a:lnTo>
                  <a:lnTo>
                    <a:pt x="295833" y="291401"/>
                  </a:lnTo>
                  <a:lnTo>
                    <a:pt x="409435" y="225907"/>
                  </a:lnTo>
                  <a:lnTo>
                    <a:pt x="525983" y="256819"/>
                  </a:lnTo>
                  <a:lnTo>
                    <a:pt x="533400" y="256819"/>
                  </a:lnTo>
                  <a:lnTo>
                    <a:pt x="538327" y="251879"/>
                  </a:lnTo>
                  <a:lnTo>
                    <a:pt x="540804" y="244462"/>
                  </a:lnTo>
                  <a:lnTo>
                    <a:pt x="540804" y="237058"/>
                  </a:lnTo>
                  <a:lnTo>
                    <a:pt x="538327" y="232130"/>
                  </a:lnTo>
                  <a:lnTo>
                    <a:pt x="530923" y="229654"/>
                  </a:lnTo>
                  <a:lnTo>
                    <a:pt x="444030" y="205955"/>
                  </a:lnTo>
                  <a:lnTo>
                    <a:pt x="518566" y="162979"/>
                  </a:lnTo>
                  <a:lnTo>
                    <a:pt x="525970" y="158051"/>
                  </a:lnTo>
                  <a:lnTo>
                    <a:pt x="525970" y="150634"/>
                  </a:lnTo>
                  <a:lnTo>
                    <a:pt x="523506" y="145694"/>
                  </a:lnTo>
                  <a:lnTo>
                    <a:pt x="518566" y="138290"/>
                  </a:lnTo>
                  <a:lnTo>
                    <a:pt x="511162" y="138290"/>
                  </a:lnTo>
                  <a:lnTo>
                    <a:pt x="506222" y="140754"/>
                  </a:lnTo>
                  <a:lnTo>
                    <a:pt x="425704" y="187413"/>
                  </a:lnTo>
                  <a:lnTo>
                    <a:pt x="451904" y="91376"/>
                  </a:lnTo>
                  <a:lnTo>
                    <a:pt x="451904" y="83959"/>
                  </a:lnTo>
                  <a:lnTo>
                    <a:pt x="449427" y="79019"/>
                  </a:lnTo>
                  <a:lnTo>
                    <a:pt x="442023" y="76555"/>
                  </a:lnTo>
                  <a:lnTo>
                    <a:pt x="437095" y="76555"/>
                  </a:lnTo>
                  <a:lnTo>
                    <a:pt x="429679" y="79019"/>
                  </a:lnTo>
                  <a:lnTo>
                    <a:pt x="427202" y="86436"/>
                  </a:lnTo>
                  <a:lnTo>
                    <a:pt x="395820" y="204736"/>
                  </a:lnTo>
                  <a:lnTo>
                    <a:pt x="283984" y="269544"/>
                  </a:lnTo>
                  <a:lnTo>
                    <a:pt x="283984" y="138290"/>
                  </a:lnTo>
                  <a:lnTo>
                    <a:pt x="306209" y="116065"/>
                  </a:lnTo>
                  <a:lnTo>
                    <a:pt x="372884" y="49390"/>
                  </a:lnTo>
                  <a:lnTo>
                    <a:pt x="372884" y="41986"/>
                  </a:lnTo>
                  <a:lnTo>
                    <a:pt x="363016" y="32105"/>
                  </a:lnTo>
                  <a:lnTo>
                    <a:pt x="355600" y="32105"/>
                  </a:lnTo>
                  <a:lnTo>
                    <a:pt x="283984" y="103720"/>
                  </a:lnTo>
                  <a:lnTo>
                    <a:pt x="283984" y="4940"/>
                  </a:lnTo>
                  <a:lnTo>
                    <a:pt x="279044" y="0"/>
                  </a:lnTo>
                  <a:lnTo>
                    <a:pt x="264223" y="0"/>
                  </a:lnTo>
                  <a:lnTo>
                    <a:pt x="259283" y="4940"/>
                  </a:lnTo>
                  <a:lnTo>
                    <a:pt x="259283" y="104089"/>
                  </a:lnTo>
                  <a:lnTo>
                    <a:pt x="190144" y="37033"/>
                  </a:lnTo>
                  <a:lnTo>
                    <a:pt x="185216" y="32105"/>
                  </a:lnTo>
                  <a:lnTo>
                    <a:pt x="177812" y="32105"/>
                  </a:lnTo>
                  <a:lnTo>
                    <a:pt x="167919" y="41986"/>
                  </a:lnTo>
                  <a:lnTo>
                    <a:pt x="167919" y="49390"/>
                  </a:lnTo>
                  <a:lnTo>
                    <a:pt x="259283" y="140754"/>
                  </a:lnTo>
                  <a:lnTo>
                    <a:pt x="259283" y="270306"/>
                  </a:lnTo>
                  <a:lnTo>
                    <a:pt x="146900" y="205524"/>
                  </a:lnTo>
                  <a:lnTo>
                    <a:pt x="113588" y="88900"/>
                  </a:lnTo>
                  <a:lnTo>
                    <a:pt x="111125" y="81483"/>
                  </a:lnTo>
                  <a:lnTo>
                    <a:pt x="106184" y="76555"/>
                  </a:lnTo>
                  <a:lnTo>
                    <a:pt x="98767" y="79019"/>
                  </a:lnTo>
                  <a:lnTo>
                    <a:pt x="93840" y="81483"/>
                  </a:lnTo>
                  <a:lnTo>
                    <a:pt x="88900" y="86436"/>
                  </a:lnTo>
                  <a:lnTo>
                    <a:pt x="91363" y="93840"/>
                  </a:lnTo>
                  <a:lnTo>
                    <a:pt x="114630" y="186918"/>
                  </a:lnTo>
                  <a:lnTo>
                    <a:pt x="34582" y="140754"/>
                  </a:lnTo>
                  <a:lnTo>
                    <a:pt x="27165" y="138290"/>
                  </a:lnTo>
                  <a:lnTo>
                    <a:pt x="19761" y="140754"/>
                  </a:lnTo>
                  <a:lnTo>
                    <a:pt x="14833" y="150634"/>
                  </a:lnTo>
                  <a:lnTo>
                    <a:pt x="17297" y="158051"/>
                  </a:lnTo>
                  <a:lnTo>
                    <a:pt x="22237" y="160515"/>
                  </a:lnTo>
                  <a:lnTo>
                    <a:pt x="102857" y="206768"/>
                  </a:lnTo>
                  <a:lnTo>
                    <a:pt x="9880" y="232130"/>
                  </a:lnTo>
                  <a:lnTo>
                    <a:pt x="4940" y="234594"/>
                  </a:lnTo>
                  <a:lnTo>
                    <a:pt x="0" y="241998"/>
                  </a:lnTo>
                  <a:lnTo>
                    <a:pt x="2463" y="246938"/>
                  </a:lnTo>
                  <a:lnTo>
                    <a:pt x="4940" y="254355"/>
                  </a:lnTo>
                  <a:lnTo>
                    <a:pt x="9880" y="256819"/>
                  </a:lnTo>
                  <a:lnTo>
                    <a:pt x="17284" y="256819"/>
                  </a:lnTo>
                  <a:lnTo>
                    <a:pt x="135458" y="225475"/>
                  </a:lnTo>
                  <a:lnTo>
                    <a:pt x="248310" y="290207"/>
                  </a:lnTo>
                  <a:lnTo>
                    <a:pt x="136359" y="355079"/>
                  </a:lnTo>
                  <a:lnTo>
                    <a:pt x="17297" y="323494"/>
                  </a:lnTo>
                  <a:lnTo>
                    <a:pt x="9893" y="323494"/>
                  </a:lnTo>
                  <a:lnTo>
                    <a:pt x="4940" y="325958"/>
                  </a:lnTo>
                  <a:lnTo>
                    <a:pt x="12" y="340766"/>
                  </a:lnTo>
                  <a:lnTo>
                    <a:pt x="4940" y="345719"/>
                  </a:lnTo>
                  <a:lnTo>
                    <a:pt x="12357" y="348183"/>
                  </a:lnTo>
                  <a:lnTo>
                    <a:pt x="104775" y="373392"/>
                  </a:lnTo>
                  <a:lnTo>
                    <a:pt x="24688" y="419798"/>
                  </a:lnTo>
                  <a:lnTo>
                    <a:pt x="17284" y="424738"/>
                  </a:lnTo>
                  <a:lnTo>
                    <a:pt x="17284" y="432142"/>
                  </a:lnTo>
                  <a:lnTo>
                    <a:pt x="19761" y="437070"/>
                  </a:lnTo>
                  <a:lnTo>
                    <a:pt x="24688" y="442023"/>
                  </a:lnTo>
                  <a:lnTo>
                    <a:pt x="34582" y="442023"/>
                  </a:lnTo>
                  <a:lnTo>
                    <a:pt x="116344" y="394881"/>
                  </a:lnTo>
                  <a:lnTo>
                    <a:pt x="91376" y="486473"/>
                  </a:lnTo>
                  <a:lnTo>
                    <a:pt x="91376" y="493877"/>
                  </a:lnTo>
                  <a:lnTo>
                    <a:pt x="93840" y="498817"/>
                  </a:lnTo>
                  <a:lnTo>
                    <a:pt x="101244" y="501281"/>
                  </a:lnTo>
                  <a:lnTo>
                    <a:pt x="108661" y="501281"/>
                  </a:lnTo>
                  <a:lnTo>
                    <a:pt x="113601" y="498817"/>
                  </a:lnTo>
                  <a:lnTo>
                    <a:pt x="113601" y="491413"/>
                  </a:lnTo>
                  <a:lnTo>
                    <a:pt x="143319" y="379336"/>
                  </a:lnTo>
                  <a:lnTo>
                    <a:pt x="259283" y="312470"/>
                  </a:lnTo>
                  <a:lnTo>
                    <a:pt x="259283" y="444500"/>
                  </a:lnTo>
                  <a:lnTo>
                    <a:pt x="167919" y="535863"/>
                  </a:lnTo>
                  <a:lnTo>
                    <a:pt x="167919" y="543267"/>
                  </a:lnTo>
                  <a:lnTo>
                    <a:pt x="175336" y="550672"/>
                  </a:lnTo>
                  <a:lnTo>
                    <a:pt x="185216" y="550672"/>
                  </a:lnTo>
                  <a:lnTo>
                    <a:pt x="187680" y="548195"/>
                  </a:lnTo>
                  <a:lnTo>
                    <a:pt x="192620" y="545731"/>
                  </a:lnTo>
                  <a:lnTo>
                    <a:pt x="259283" y="479069"/>
                  </a:lnTo>
                  <a:lnTo>
                    <a:pt x="259283" y="577824"/>
                  </a:lnTo>
                  <a:lnTo>
                    <a:pt x="264223" y="582777"/>
                  </a:lnTo>
                  <a:lnTo>
                    <a:pt x="271640" y="582777"/>
                  </a:lnTo>
                  <a:lnTo>
                    <a:pt x="279044" y="582777"/>
                  </a:lnTo>
                  <a:lnTo>
                    <a:pt x="283984" y="577824"/>
                  </a:lnTo>
                  <a:lnTo>
                    <a:pt x="283984" y="479450"/>
                  </a:lnTo>
                  <a:lnTo>
                    <a:pt x="350659" y="548195"/>
                  </a:lnTo>
                  <a:lnTo>
                    <a:pt x="355600" y="553135"/>
                  </a:lnTo>
                  <a:lnTo>
                    <a:pt x="363016" y="553135"/>
                  </a:lnTo>
                  <a:lnTo>
                    <a:pt x="372884" y="543267"/>
                  </a:lnTo>
                  <a:lnTo>
                    <a:pt x="372884" y="535863"/>
                  </a:lnTo>
                  <a:lnTo>
                    <a:pt x="303733" y="466712"/>
                  </a:lnTo>
                  <a:lnTo>
                    <a:pt x="283984" y="446951"/>
                  </a:lnTo>
                  <a:lnTo>
                    <a:pt x="283984" y="310667"/>
                  </a:lnTo>
                  <a:lnTo>
                    <a:pt x="395566" y="374675"/>
                  </a:lnTo>
                  <a:lnTo>
                    <a:pt x="427202" y="493877"/>
                  </a:lnTo>
                  <a:lnTo>
                    <a:pt x="429666" y="501281"/>
                  </a:lnTo>
                  <a:lnTo>
                    <a:pt x="434619" y="503745"/>
                  </a:lnTo>
                  <a:lnTo>
                    <a:pt x="442023" y="503745"/>
                  </a:lnTo>
                  <a:lnTo>
                    <a:pt x="449427" y="501281"/>
                  </a:lnTo>
                  <a:lnTo>
                    <a:pt x="454355" y="496341"/>
                  </a:lnTo>
                  <a:lnTo>
                    <a:pt x="451891" y="488937"/>
                  </a:lnTo>
                  <a:lnTo>
                    <a:pt x="425386" y="391782"/>
                  </a:lnTo>
                  <a:lnTo>
                    <a:pt x="508698" y="439559"/>
                  </a:lnTo>
                  <a:lnTo>
                    <a:pt x="508698" y="442023"/>
                  </a:lnTo>
                  <a:lnTo>
                    <a:pt x="516102" y="442023"/>
                  </a:lnTo>
                  <a:lnTo>
                    <a:pt x="521042" y="439559"/>
                  </a:lnTo>
                  <a:lnTo>
                    <a:pt x="523506" y="437070"/>
                  </a:lnTo>
                  <a:lnTo>
                    <a:pt x="525983" y="429666"/>
                  </a:lnTo>
                  <a:lnTo>
                    <a:pt x="523506" y="422262"/>
                  </a:lnTo>
                  <a:lnTo>
                    <a:pt x="518579" y="419798"/>
                  </a:lnTo>
                  <a:lnTo>
                    <a:pt x="441121" y="375158"/>
                  </a:lnTo>
                  <a:lnTo>
                    <a:pt x="530923" y="350659"/>
                  </a:lnTo>
                  <a:lnTo>
                    <a:pt x="538327" y="348183"/>
                  </a:lnTo>
                  <a:lnTo>
                    <a:pt x="543255" y="3432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8986786" y="3106291"/>
            <a:ext cx="15538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Cycle</a:t>
            </a:r>
            <a:r>
              <a:rPr sz="1400" i="1" spc="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refrigeration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0" y="4100525"/>
            <a:ext cx="11160125" cy="3100070"/>
            <a:chOff x="0" y="4100525"/>
            <a:chExt cx="11160125" cy="3100070"/>
          </a:xfrm>
        </p:grpSpPr>
        <p:sp>
          <p:nvSpPr>
            <p:cNvPr id="39" name="object 39"/>
            <p:cNvSpPr/>
            <p:nvPr/>
          </p:nvSpPr>
          <p:spPr>
            <a:xfrm>
              <a:off x="0" y="4100525"/>
              <a:ext cx="11153775" cy="3100070"/>
            </a:xfrm>
            <a:custGeom>
              <a:avLst/>
              <a:gdLst/>
              <a:ahLst/>
              <a:cxnLst/>
              <a:rect l="l" t="t" r="r" b="b"/>
              <a:pathLst>
                <a:path w="11153775" h="3100070">
                  <a:moveTo>
                    <a:pt x="11153724" y="0"/>
                  </a:moveTo>
                  <a:lnTo>
                    <a:pt x="0" y="0"/>
                  </a:lnTo>
                  <a:lnTo>
                    <a:pt x="0" y="3099473"/>
                  </a:lnTo>
                  <a:lnTo>
                    <a:pt x="11153724" y="3099473"/>
                  </a:lnTo>
                  <a:lnTo>
                    <a:pt x="11153724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143402" y="4100525"/>
              <a:ext cx="0" cy="3100070"/>
            </a:xfrm>
            <a:custGeom>
              <a:avLst/>
              <a:gdLst/>
              <a:ahLst/>
              <a:cxnLst/>
              <a:rect l="l" t="t" r="r" b="b"/>
              <a:pathLst>
                <a:path h="3100070">
                  <a:moveTo>
                    <a:pt x="0" y="0"/>
                  </a:moveTo>
                  <a:lnTo>
                    <a:pt x="0" y="3099473"/>
                  </a:lnTo>
                </a:path>
              </a:pathLst>
            </a:custGeom>
            <a:ln w="109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" y="453927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" y="4971465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" y="540367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" y="583587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" y="626808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" y="670027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273217" y="4547622"/>
            <a:ext cx="10883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73217" y="5452737"/>
            <a:ext cx="16992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r>
              <a:rPr sz="2000" b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Voltage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73217" y="4129309"/>
            <a:ext cx="13303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2000" b="1" spc="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3726" y="5865703"/>
            <a:ext cx="142557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Refrigerant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172997" y="4609776"/>
            <a:ext cx="489584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198L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891777" y="4191486"/>
            <a:ext cx="105219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SR-BD-</a:t>
            </a: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198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99297" y="5513016"/>
            <a:ext cx="141732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12V/24V/220V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73217" y="5004720"/>
            <a:ext cx="24263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Temperature</a:t>
            </a:r>
            <a:r>
              <a:rPr sz="2000" b="1" spc="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Range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612331" y="5065160"/>
            <a:ext cx="160464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1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≤</a:t>
            </a:r>
            <a:r>
              <a:rPr sz="1650" i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-18</a:t>
            </a:r>
            <a:r>
              <a:rPr sz="165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for</a:t>
            </a:r>
            <a:r>
              <a:rPr sz="165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freezer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731485" y="5926112"/>
            <a:ext cx="137223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R134A/R600A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73217" y="6297497"/>
            <a:ext cx="20847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2000" b="1" spc="3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238494" y="6357927"/>
            <a:ext cx="216090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25.6V/250AH(6.4kWh)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3217" y="6710445"/>
            <a:ext cx="22606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2000" b="1" spc="-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Panel</a:t>
            </a:r>
            <a:r>
              <a:rPr sz="2000" b="1" spc="-7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944587" y="6770875"/>
            <a:ext cx="79883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550W*3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4" y="0"/>
            <a:ext cx="7966709" cy="488950"/>
          </a:xfrm>
          <a:custGeom>
            <a:avLst/>
            <a:gdLst/>
            <a:ahLst/>
            <a:cxnLst/>
            <a:rect l="l" t="t" r="r" b="b"/>
            <a:pathLst>
              <a:path w="7966709" h="488950">
                <a:moveTo>
                  <a:pt x="7844599" y="0"/>
                </a:moveTo>
                <a:lnTo>
                  <a:pt x="0" y="0"/>
                </a:lnTo>
                <a:lnTo>
                  <a:pt x="0" y="488950"/>
                </a:lnTo>
                <a:lnTo>
                  <a:pt x="7844599" y="488950"/>
                </a:lnTo>
                <a:lnTo>
                  <a:pt x="7891993" y="479382"/>
                </a:lnTo>
                <a:lnTo>
                  <a:pt x="7930694" y="453289"/>
                </a:lnTo>
                <a:lnTo>
                  <a:pt x="7956786" y="414588"/>
                </a:lnTo>
                <a:lnTo>
                  <a:pt x="7966354" y="367195"/>
                </a:lnTo>
                <a:lnTo>
                  <a:pt x="7966354" y="121754"/>
                </a:lnTo>
                <a:lnTo>
                  <a:pt x="7956786" y="74361"/>
                </a:lnTo>
                <a:lnTo>
                  <a:pt x="7930694" y="35660"/>
                </a:lnTo>
                <a:lnTo>
                  <a:pt x="7891993" y="9567"/>
                </a:lnTo>
                <a:lnTo>
                  <a:pt x="7844599" y="0"/>
                </a:lnTo>
                <a:close/>
              </a:path>
            </a:pathLst>
          </a:custGeom>
          <a:solidFill>
            <a:srgbClr val="F4C9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00355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PAYG</a:t>
            </a:r>
            <a:r>
              <a:rPr sz="2400" spc="285" dirty="0"/>
              <a:t> </a:t>
            </a:r>
            <a:r>
              <a:rPr sz="2400" spc="135" dirty="0"/>
              <a:t>MODULAR</a:t>
            </a:r>
            <a:r>
              <a:rPr sz="2400" spc="290" dirty="0"/>
              <a:t> </a:t>
            </a:r>
            <a:r>
              <a:rPr sz="2400" dirty="0"/>
              <a:t>SOLAR</a:t>
            </a:r>
            <a:r>
              <a:rPr sz="2400" spc="285" dirty="0"/>
              <a:t> </a:t>
            </a:r>
            <a:r>
              <a:rPr sz="2400" spc="65" dirty="0"/>
              <a:t>INVERTER</a:t>
            </a:r>
            <a:r>
              <a:rPr sz="2400" spc="290" dirty="0"/>
              <a:t> </a:t>
            </a:r>
            <a:r>
              <a:rPr sz="2400" spc="40" dirty="0"/>
              <a:t>SYSTEM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204715" y="3833774"/>
            <a:ext cx="377190" cy="377190"/>
            <a:chOff x="4204715" y="3833774"/>
            <a:chExt cx="377190" cy="377190"/>
          </a:xfrm>
        </p:grpSpPr>
        <p:sp>
          <p:nvSpPr>
            <p:cNvPr id="5" name="object 5"/>
            <p:cNvSpPr/>
            <p:nvPr/>
          </p:nvSpPr>
          <p:spPr>
            <a:xfrm>
              <a:off x="4204715" y="3833774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89" h="377189">
                  <a:moveTo>
                    <a:pt x="188315" y="0"/>
                  </a:moveTo>
                  <a:lnTo>
                    <a:pt x="138255" y="6726"/>
                  </a:lnTo>
                  <a:lnTo>
                    <a:pt x="93270" y="25708"/>
                  </a:lnTo>
                  <a:lnTo>
                    <a:pt x="55157" y="55152"/>
                  </a:lnTo>
                  <a:lnTo>
                    <a:pt x="25711" y="93265"/>
                  </a:lnTo>
                  <a:lnTo>
                    <a:pt x="6727" y="138250"/>
                  </a:lnTo>
                  <a:lnTo>
                    <a:pt x="0" y="188315"/>
                  </a:lnTo>
                  <a:lnTo>
                    <a:pt x="6727" y="238376"/>
                  </a:lnTo>
                  <a:lnTo>
                    <a:pt x="25711" y="283360"/>
                  </a:lnTo>
                  <a:lnTo>
                    <a:pt x="55157" y="321473"/>
                  </a:lnTo>
                  <a:lnTo>
                    <a:pt x="93270" y="350919"/>
                  </a:lnTo>
                  <a:lnTo>
                    <a:pt x="138255" y="369904"/>
                  </a:lnTo>
                  <a:lnTo>
                    <a:pt x="188315" y="376631"/>
                  </a:lnTo>
                  <a:lnTo>
                    <a:pt x="238376" y="369904"/>
                  </a:lnTo>
                  <a:lnTo>
                    <a:pt x="283360" y="350919"/>
                  </a:lnTo>
                  <a:lnTo>
                    <a:pt x="321473" y="321473"/>
                  </a:lnTo>
                  <a:lnTo>
                    <a:pt x="350919" y="283360"/>
                  </a:lnTo>
                  <a:lnTo>
                    <a:pt x="369904" y="238376"/>
                  </a:lnTo>
                  <a:lnTo>
                    <a:pt x="376631" y="188315"/>
                  </a:lnTo>
                  <a:lnTo>
                    <a:pt x="369904" y="138250"/>
                  </a:lnTo>
                  <a:lnTo>
                    <a:pt x="350919" y="93265"/>
                  </a:lnTo>
                  <a:lnTo>
                    <a:pt x="321473" y="55152"/>
                  </a:lnTo>
                  <a:lnTo>
                    <a:pt x="283360" y="25708"/>
                  </a:lnTo>
                  <a:lnTo>
                    <a:pt x="238376" y="6726"/>
                  </a:lnTo>
                  <a:lnTo>
                    <a:pt x="18831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261407" y="3851237"/>
              <a:ext cx="300686" cy="30100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604162" y="3836352"/>
            <a:ext cx="377190" cy="377190"/>
            <a:chOff x="7604162" y="3836352"/>
            <a:chExt cx="377190" cy="377190"/>
          </a:xfrm>
        </p:grpSpPr>
        <p:sp>
          <p:nvSpPr>
            <p:cNvPr id="8" name="object 8"/>
            <p:cNvSpPr/>
            <p:nvPr/>
          </p:nvSpPr>
          <p:spPr>
            <a:xfrm>
              <a:off x="7604162" y="3836352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90" h="377189">
                  <a:moveTo>
                    <a:pt x="188315" y="0"/>
                  </a:moveTo>
                  <a:lnTo>
                    <a:pt x="138255" y="6726"/>
                  </a:lnTo>
                  <a:lnTo>
                    <a:pt x="93270" y="25708"/>
                  </a:lnTo>
                  <a:lnTo>
                    <a:pt x="55157" y="55151"/>
                  </a:lnTo>
                  <a:lnTo>
                    <a:pt x="25711" y="93261"/>
                  </a:lnTo>
                  <a:lnTo>
                    <a:pt x="6727" y="138243"/>
                  </a:lnTo>
                  <a:lnTo>
                    <a:pt x="0" y="188302"/>
                  </a:lnTo>
                  <a:lnTo>
                    <a:pt x="6727" y="238368"/>
                  </a:lnTo>
                  <a:lnTo>
                    <a:pt x="25711" y="283356"/>
                  </a:lnTo>
                  <a:lnTo>
                    <a:pt x="55157" y="321471"/>
                  </a:lnTo>
                  <a:lnTo>
                    <a:pt x="93270" y="350919"/>
                  </a:lnTo>
                  <a:lnTo>
                    <a:pt x="138255" y="369904"/>
                  </a:lnTo>
                  <a:lnTo>
                    <a:pt x="188315" y="376631"/>
                  </a:lnTo>
                  <a:lnTo>
                    <a:pt x="238376" y="369904"/>
                  </a:lnTo>
                  <a:lnTo>
                    <a:pt x="283360" y="350919"/>
                  </a:lnTo>
                  <a:lnTo>
                    <a:pt x="321473" y="321471"/>
                  </a:lnTo>
                  <a:lnTo>
                    <a:pt x="350919" y="283356"/>
                  </a:lnTo>
                  <a:lnTo>
                    <a:pt x="369904" y="238368"/>
                  </a:lnTo>
                  <a:lnTo>
                    <a:pt x="376631" y="188302"/>
                  </a:lnTo>
                  <a:lnTo>
                    <a:pt x="369904" y="138243"/>
                  </a:lnTo>
                  <a:lnTo>
                    <a:pt x="350919" y="93261"/>
                  </a:lnTo>
                  <a:lnTo>
                    <a:pt x="321473" y="55151"/>
                  </a:lnTo>
                  <a:lnTo>
                    <a:pt x="283360" y="25708"/>
                  </a:lnTo>
                  <a:lnTo>
                    <a:pt x="238376" y="6726"/>
                  </a:lnTo>
                  <a:lnTo>
                    <a:pt x="18831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661833" y="3894963"/>
              <a:ext cx="266065" cy="245110"/>
            </a:xfrm>
            <a:custGeom>
              <a:avLst/>
              <a:gdLst/>
              <a:ahLst/>
              <a:cxnLst/>
              <a:rect l="l" t="t" r="r" b="b"/>
              <a:pathLst>
                <a:path w="266065" h="245110">
                  <a:moveTo>
                    <a:pt x="27927" y="210388"/>
                  </a:moveTo>
                  <a:lnTo>
                    <a:pt x="17614" y="210388"/>
                  </a:lnTo>
                  <a:lnTo>
                    <a:pt x="17614" y="240233"/>
                  </a:lnTo>
                  <a:lnTo>
                    <a:pt x="22136" y="244754"/>
                  </a:lnTo>
                  <a:lnTo>
                    <a:pt x="65062" y="244754"/>
                  </a:lnTo>
                  <a:lnTo>
                    <a:pt x="68287" y="243001"/>
                  </a:lnTo>
                  <a:lnTo>
                    <a:pt x="70076" y="240233"/>
                  </a:lnTo>
                  <a:lnTo>
                    <a:pt x="74308" y="234556"/>
                  </a:lnTo>
                  <a:lnTo>
                    <a:pt x="27927" y="234556"/>
                  </a:lnTo>
                  <a:lnTo>
                    <a:pt x="27927" y="210388"/>
                  </a:lnTo>
                  <a:close/>
                </a:path>
                <a:path w="266065" h="245110">
                  <a:moveTo>
                    <a:pt x="187705" y="210388"/>
                  </a:moveTo>
                  <a:lnTo>
                    <a:pt x="174840" y="210388"/>
                  </a:lnTo>
                  <a:lnTo>
                    <a:pt x="197131" y="240233"/>
                  </a:lnTo>
                  <a:lnTo>
                    <a:pt x="198907" y="243001"/>
                  </a:lnTo>
                  <a:lnTo>
                    <a:pt x="202133" y="244754"/>
                  </a:lnTo>
                  <a:lnTo>
                    <a:pt x="245059" y="244754"/>
                  </a:lnTo>
                  <a:lnTo>
                    <a:pt x="249593" y="240233"/>
                  </a:lnTo>
                  <a:lnTo>
                    <a:pt x="249593" y="234556"/>
                  </a:lnTo>
                  <a:lnTo>
                    <a:pt x="205739" y="234556"/>
                  </a:lnTo>
                  <a:lnTo>
                    <a:pt x="187705" y="210388"/>
                  </a:lnTo>
                  <a:close/>
                </a:path>
                <a:path w="266065" h="245110">
                  <a:moveTo>
                    <a:pt x="92367" y="210388"/>
                  </a:moveTo>
                  <a:lnTo>
                    <a:pt x="79489" y="210388"/>
                  </a:lnTo>
                  <a:lnTo>
                    <a:pt x="61760" y="234124"/>
                  </a:lnTo>
                  <a:lnTo>
                    <a:pt x="61610" y="234556"/>
                  </a:lnTo>
                  <a:lnTo>
                    <a:pt x="74308" y="234556"/>
                  </a:lnTo>
                  <a:lnTo>
                    <a:pt x="92367" y="210388"/>
                  </a:lnTo>
                  <a:close/>
                </a:path>
                <a:path w="266065" h="245110">
                  <a:moveTo>
                    <a:pt x="249593" y="210388"/>
                  </a:moveTo>
                  <a:lnTo>
                    <a:pt x="239280" y="210388"/>
                  </a:lnTo>
                  <a:lnTo>
                    <a:pt x="239280" y="234556"/>
                  </a:lnTo>
                  <a:lnTo>
                    <a:pt x="249593" y="234556"/>
                  </a:lnTo>
                  <a:lnTo>
                    <a:pt x="249593" y="210388"/>
                  </a:lnTo>
                  <a:close/>
                </a:path>
                <a:path w="266065" h="245110">
                  <a:moveTo>
                    <a:pt x="247230" y="57035"/>
                  </a:moveTo>
                  <a:lnTo>
                    <a:pt x="18681" y="57035"/>
                  </a:lnTo>
                  <a:lnTo>
                    <a:pt x="11412" y="58506"/>
                  </a:lnTo>
                  <a:lnTo>
                    <a:pt x="5473" y="62514"/>
                  </a:lnTo>
                  <a:lnTo>
                    <a:pt x="1468" y="68453"/>
                  </a:lnTo>
                  <a:lnTo>
                    <a:pt x="0" y="75806"/>
                  </a:lnTo>
                  <a:lnTo>
                    <a:pt x="0" y="191706"/>
                  </a:lnTo>
                  <a:lnTo>
                    <a:pt x="1373" y="198734"/>
                  </a:lnTo>
                  <a:lnTo>
                    <a:pt x="5130" y="204541"/>
                  </a:lnTo>
                  <a:lnTo>
                    <a:pt x="10726" y="208588"/>
                  </a:lnTo>
                  <a:lnTo>
                    <a:pt x="17815" y="210388"/>
                  </a:lnTo>
                  <a:lnTo>
                    <a:pt x="248281" y="210388"/>
                  </a:lnTo>
                  <a:lnTo>
                    <a:pt x="258775" y="209067"/>
                  </a:lnTo>
                  <a:lnTo>
                    <a:pt x="265912" y="201206"/>
                  </a:lnTo>
                  <a:lnTo>
                    <a:pt x="265912" y="200088"/>
                  </a:lnTo>
                  <a:lnTo>
                    <a:pt x="14071" y="200088"/>
                  </a:lnTo>
                  <a:lnTo>
                    <a:pt x="10312" y="196329"/>
                  </a:lnTo>
                  <a:lnTo>
                    <a:pt x="10312" y="174307"/>
                  </a:lnTo>
                  <a:lnTo>
                    <a:pt x="178955" y="174307"/>
                  </a:lnTo>
                  <a:lnTo>
                    <a:pt x="183870" y="169405"/>
                  </a:lnTo>
                  <a:lnTo>
                    <a:pt x="183870" y="164007"/>
                  </a:lnTo>
                  <a:lnTo>
                    <a:pt x="10312" y="164007"/>
                  </a:lnTo>
                  <a:lnTo>
                    <a:pt x="10312" y="101498"/>
                  </a:lnTo>
                  <a:lnTo>
                    <a:pt x="183870" y="101498"/>
                  </a:lnTo>
                  <a:lnTo>
                    <a:pt x="183870" y="96100"/>
                  </a:lnTo>
                  <a:lnTo>
                    <a:pt x="178955" y="91173"/>
                  </a:lnTo>
                  <a:lnTo>
                    <a:pt x="10312" y="91173"/>
                  </a:lnTo>
                  <a:lnTo>
                    <a:pt x="10312" y="71094"/>
                  </a:lnTo>
                  <a:lnTo>
                    <a:pt x="14071" y="67335"/>
                  </a:lnTo>
                  <a:lnTo>
                    <a:pt x="263690" y="67335"/>
                  </a:lnTo>
                  <a:lnTo>
                    <a:pt x="260438" y="62514"/>
                  </a:lnTo>
                  <a:lnTo>
                    <a:pt x="254500" y="58506"/>
                  </a:lnTo>
                  <a:lnTo>
                    <a:pt x="247230" y="57035"/>
                  </a:lnTo>
                  <a:close/>
                </a:path>
                <a:path w="266065" h="245110">
                  <a:moveTo>
                    <a:pt x="263690" y="67335"/>
                  </a:moveTo>
                  <a:lnTo>
                    <a:pt x="251840" y="67335"/>
                  </a:lnTo>
                  <a:lnTo>
                    <a:pt x="255600" y="71094"/>
                  </a:lnTo>
                  <a:lnTo>
                    <a:pt x="255600" y="196329"/>
                  </a:lnTo>
                  <a:lnTo>
                    <a:pt x="251840" y="200088"/>
                  </a:lnTo>
                  <a:lnTo>
                    <a:pt x="265912" y="200088"/>
                  </a:lnTo>
                  <a:lnTo>
                    <a:pt x="265912" y="75806"/>
                  </a:lnTo>
                  <a:lnTo>
                    <a:pt x="264443" y="68453"/>
                  </a:lnTo>
                  <a:lnTo>
                    <a:pt x="263690" y="67335"/>
                  </a:lnTo>
                  <a:close/>
                </a:path>
                <a:path w="266065" h="245110">
                  <a:moveTo>
                    <a:pt x="228892" y="75806"/>
                  </a:moveTo>
                  <a:lnTo>
                    <a:pt x="192887" y="123824"/>
                  </a:lnTo>
                  <a:lnTo>
                    <a:pt x="196189" y="128346"/>
                  </a:lnTo>
                  <a:lnTo>
                    <a:pt x="225336" y="128346"/>
                  </a:lnTo>
                  <a:lnTo>
                    <a:pt x="196570" y="168071"/>
                  </a:lnTo>
                  <a:lnTo>
                    <a:pt x="205511" y="173215"/>
                  </a:lnTo>
                  <a:lnTo>
                    <a:pt x="242239" y="122529"/>
                  </a:lnTo>
                  <a:lnTo>
                    <a:pt x="239039" y="118033"/>
                  </a:lnTo>
                  <a:lnTo>
                    <a:pt x="210019" y="118033"/>
                  </a:lnTo>
                  <a:lnTo>
                    <a:pt x="237832" y="80962"/>
                  </a:lnTo>
                  <a:lnTo>
                    <a:pt x="228892" y="75806"/>
                  </a:lnTo>
                  <a:close/>
                </a:path>
                <a:path w="266065" h="245110">
                  <a:moveTo>
                    <a:pt x="183870" y="101498"/>
                  </a:moveTo>
                  <a:lnTo>
                    <a:pt x="173266" y="101498"/>
                  </a:lnTo>
                  <a:lnTo>
                    <a:pt x="173545" y="101777"/>
                  </a:lnTo>
                  <a:lnTo>
                    <a:pt x="173545" y="163702"/>
                  </a:lnTo>
                  <a:lnTo>
                    <a:pt x="173266" y="164007"/>
                  </a:lnTo>
                  <a:lnTo>
                    <a:pt x="183870" y="164007"/>
                  </a:lnTo>
                  <a:lnTo>
                    <a:pt x="183870" y="101498"/>
                  </a:lnTo>
                  <a:close/>
                </a:path>
                <a:path w="266065" h="245110">
                  <a:moveTo>
                    <a:pt x="42583" y="136613"/>
                  </a:moveTo>
                  <a:lnTo>
                    <a:pt x="28727" y="136613"/>
                  </a:lnTo>
                  <a:lnTo>
                    <a:pt x="23088" y="142252"/>
                  </a:lnTo>
                  <a:lnTo>
                    <a:pt x="23088" y="156108"/>
                  </a:lnTo>
                  <a:lnTo>
                    <a:pt x="28727" y="161747"/>
                  </a:lnTo>
                  <a:lnTo>
                    <a:pt x="42583" y="161747"/>
                  </a:lnTo>
                  <a:lnTo>
                    <a:pt x="48221" y="156108"/>
                  </a:lnTo>
                  <a:lnTo>
                    <a:pt x="48221" y="151434"/>
                  </a:lnTo>
                  <a:lnTo>
                    <a:pt x="34404" y="151434"/>
                  </a:lnTo>
                  <a:lnTo>
                    <a:pt x="33400" y="150418"/>
                  </a:lnTo>
                  <a:lnTo>
                    <a:pt x="33400" y="147929"/>
                  </a:lnTo>
                  <a:lnTo>
                    <a:pt x="34404" y="146926"/>
                  </a:lnTo>
                  <a:lnTo>
                    <a:pt x="48221" y="146926"/>
                  </a:lnTo>
                  <a:lnTo>
                    <a:pt x="48221" y="142252"/>
                  </a:lnTo>
                  <a:lnTo>
                    <a:pt x="42583" y="136613"/>
                  </a:lnTo>
                  <a:close/>
                </a:path>
                <a:path w="266065" h="245110">
                  <a:moveTo>
                    <a:pt x="156844" y="113410"/>
                  </a:moveTo>
                  <a:lnTo>
                    <a:pt x="68529" y="113410"/>
                  </a:lnTo>
                  <a:lnTo>
                    <a:pt x="64058" y="117881"/>
                  </a:lnTo>
                  <a:lnTo>
                    <a:pt x="64058" y="147612"/>
                  </a:lnTo>
                  <a:lnTo>
                    <a:pt x="68529" y="152069"/>
                  </a:lnTo>
                  <a:lnTo>
                    <a:pt x="156844" y="152069"/>
                  </a:lnTo>
                  <a:lnTo>
                    <a:pt x="161302" y="147612"/>
                  </a:lnTo>
                  <a:lnTo>
                    <a:pt x="161302" y="141770"/>
                  </a:lnTo>
                  <a:lnTo>
                    <a:pt x="74371" y="141770"/>
                  </a:lnTo>
                  <a:lnTo>
                    <a:pt x="74371" y="123824"/>
                  </a:lnTo>
                  <a:lnTo>
                    <a:pt x="161302" y="123824"/>
                  </a:lnTo>
                  <a:lnTo>
                    <a:pt x="161302" y="117881"/>
                  </a:lnTo>
                  <a:lnTo>
                    <a:pt x="156844" y="113410"/>
                  </a:lnTo>
                  <a:close/>
                </a:path>
                <a:path w="266065" h="245110">
                  <a:moveTo>
                    <a:pt x="48221" y="146926"/>
                  </a:moveTo>
                  <a:lnTo>
                    <a:pt x="36906" y="146926"/>
                  </a:lnTo>
                  <a:lnTo>
                    <a:pt x="37909" y="147929"/>
                  </a:lnTo>
                  <a:lnTo>
                    <a:pt x="37909" y="150418"/>
                  </a:lnTo>
                  <a:lnTo>
                    <a:pt x="36906" y="151434"/>
                  </a:lnTo>
                  <a:lnTo>
                    <a:pt x="48221" y="151434"/>
                  </a:lnTo>
                  <a:lnTo>
                    <a:pt x="48221" y="146926"/>
                  </a:lnTo>
                  <a:close/>
                </a:path>
                <a:path w="266065" h="245110">
                  <a:moveTo>
                    <a:pt x="161302" y="123824"/>
                  </a:moveTo>
                  <a:lnTo>
                    <a:pt x="151002" y="123824"/>
                  </a:lnTo>
                  <a:lnTo>
                    <a:pt x="151002" y="141770"/>
                  </a:lnTo>
                  <a:lnTo>
                    <a:pt x="161302" y="141770"/>
                  </a:lnTo>
                  <a:lnTo>
                    <a:pt x="161302" y="123824"/>
                  </a:lnTo>
                  <a:close/>
                </a:path>
                <a:path w="266065" h="245110">
                  <a:moveTo>
                    <a:pt x="42583" y="105676"/>
                  </a:moveTo>
                  <a:lnTo>
                    <a:pt x="28727" y="105676"/>
                  </a:lnTo>
                  <a:lnTo>
                    <a:pt x="23088" y="111315"/>
                  </a:lnTo>
                  <a:lnTo>
                    <a:pt x="23088" y="125171"/>
                  </a:lnTo>
                  <a:lnTo>
                    <a:pt x="28727" y="130822"/>
                  </a:lnTo>
                  <a:lnTo>
                    <a:pt x="42583" y="130822"/>
                  </a:lnTo>
                  <a:lnTo>
                    <a:pt x="48221" y="125171"/>
                  </a:lnTo>
                  <a:lnTo>
                    <a:pt x="48221" y="120497"/>
                  </a:lnTo>
                  <a:lnTo>
                    <a:pt x="34404" y="120497"/>
                  </a:lnTo>
                  <a:lnTo>
                    <a:pt x="33400" y="119494"/>
                  </a:lnTo>
                  <a:lnTo>
                    <a:pt x="33400" y="117005"/>
                  </a:lnTo>
                  <a:lnTo>
                    <a:pt x="34404" y="116001"/>
                  </a:lnTo>
                  <a:lnTo>
                    <a:pt x="48221" y="116001"/>
                  </a:lnTo>
                  <a:lnTo>
                    <a:pt x="48221" y="111315"/>
                  </a:lnTo>
                  <a:lnTo>
                    <a:pt x="42583" y="105676"/>
                  </a:lnTo>
                  <a:close/>
                </a:path>
                <a:path w="266065" h="245110">
                  <a:moveTo>
                    <a:pt x="48221" y="116001"/>
                  </a:moveTo>
                  <a:lnTo>
                    <a:pt x="36906" y="116001"/>
                  </a:lnTo>
                  <a:lnTo>
                    <a:pt x="37909" y="117005"/>
                  </a:lnTo>
                  <a:lnTo>
                    <a:pt x="37909" y="119494"/>
                  </a:lnTo>
                  <a:lnTo>
                    <a:pt x="36906" y="120497"/>
                  </a:lnTo>
                  <a:lnTo>
                    <a:pt x="48221" y="120497"/>
                  </a:lnTo>
                  <a:lnTo>
                    <a:pt x="48221" y="116001"/>
                  </a:lnTo>
                  <a:close/>
                </a:path>
                <a:path w="266065" h="245110">
                  <a:moveTo>
                    <a:pt x="50901" y="38988"/>
                  </a:moveTo>
                  <a:lnTo>
                    <a:pt x="40601" y="38988"/>
                  </a:lnTo>
                  <a:lnTo>
                    <a:pt x="40601" y="57035"/>
                  </a:lnTo>
                  <a:lnTo>
                    <a:pt x="50901" y="57035"/>
                  </a:lnTo>
                  <a:lnTo>
                    <a:pt x="50901" y="38988"/>
                  </a:lnTo>
                  <a:close/>
                </a:path>
                <a:path w="266065" h="245110">
                  <a:moveTo>
                    <a:pt x="97828" y="38988"/>
                  </a:moveTo>
                  <a:lnTo>
                    <a:pt x="87528" y="38988"/>
                  </a:lnTo>
                  <a:lnTo>
                    <a:pt x="87528" y="57035"/>
                  </a:lnTo>
                  <a:lnTo>
                    <a:pt x="97828" y="57035"/>
                  </a:lnTo>
                  <a:lnTo>
                    <a:pt x="97828" y="38988"/>
                  </a:lnTo>
                  <a:close/>
                </a:path>
                <a:path w="266065" h="245110">
                  <a:moveTo>
                    <a:pt x="108026" y="0"/>
                  </a:moveTo>
                  <a:lnTo>
                    <a:pt x="30403" y="0"/>
                  </a:lnTo>
                  <a:lnTo>
                    <a:pt x="25552" y="4851"/>
                  </a:lnTo>
                  <a:lnTo>
                    <a:pt x="25552" y="34137"/>
                  </a:lnTo>
                  <a:lnTo>
                    <a:pt x="30403" y="38988"/>
                  </a:lnTo>
                  <a:lnTo>
                    <a:pt x="108026" y="38988"/>
                  </a:lnTo>
                  <a:lnTo>
                    <a:pt x="112877" y="34137"/>
                  </a:lnTo>
                  <a:lnTo>
                    <a:pt x="112877" y="28689"/>
                  </a:lnTo>
                  <a:lnTo>
                    <a:pt x="36080" y="28689"/>
                  </a:lnTo>
                  <a:lnTo>
                    <a:pt x="35877" y="28460"/>
                  </a:lnTo>
                  <a:lnTo>
                    <a:pt x="35877" y="10528"/>
                  </a:lnTo>
                  <a:lnTo>
                    <a:pt x="36080" y="10312"/>
                  </a:lnTo>
                  <a:lnTo>
                    <a:pt x="112877" y="10312"/>
                  </a:lnTo>
                  <a:lnTo>
                    <a:pt x="112877" y="4851"/>
                  </a:lnTo>
                  <a:lnTo>
                    <a:pt x="108026" y="0"/>
                  </a:lnTo>
                  <a:close/>
                </a:path>
                <a:path w="266065" h="245110">
                  <a:moveTo>
                    <a:pt x="112877" y="10312"/>
                  </a:moveTo>
                  <a:lnTo>
                    <a:pt x="102349" y="10312"/>
                  </a:lnTo>
                  <a:lnTo>
                    <a:pt x="102552" y="10528"/>
                  </a:lnTo>
                  <a:lnTo>
                    <a:pt x="102552" y="28460"/>
                  </a:lnTo>
                  <a:lnTo>
                    <a:pt x="102349" y="28689"/>
                  </a:lnTo>
                  <a:lnTo>
                    <a:pt x="112877" y="28689"/>
                  </a:lnTo>
                  <a:lnTo>
                    <a:pt x="112877" y="103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411562" y="3839298"/>
            <a:ext cx="374650" cy="374650"/>
            <a:chOff x="411562" y="3839298"/>
            <a:chExt cx="374650" cy="374650"/>
          </a:xfrm>
        </p:grpSpPr>
        <p:sp>
          <p:nvSpPr>
            <p:cNvPr id="11" name="object 11"/>
            <p:cNvSpPr/>
            <p:nvPr/>
          </p:nvSpPr>
          <p:spPr>
            <a:xfrm>
              <a:off x="411562" y="3839298"/>
              <a:ext cx="374650" cy="374650"/>
            </a:xfrm>
            <a:custGeom>
              <a:avLst/>
              <a:gdLst/>
              <a:ahLst/>
              <a:cxnLst/>
              <a:rect l="l" t="t" r="r" b="b"/>
              <a:pathLst>
                <a:path w="374650" h="374650">
                  <a:moveTo>
                    <a:pt x="187312" y="0"/>
                  </a:moveTo>
                  <a:lnTo>
                    <a:pt x="137515" y="6689"/>
                  </a:lnTo>
                  <a:lnTo>
                    <a:pt x="92770" y="25569"/>
                  </a:lnTo>
                  <a:lnTo>
                    <a:pt x="54860" y="54854"/>
                  </a:lnTo>
                  <a:lnTo>
                    <a:pt x="25572" y="92760"/>
                  </a:lnTo>
                  <a:lnTo>
                    <a:pt x="6690" y="137503"/>
                  </a:lnTo>
                  <a:lnTo>
                    <a:pt x="0" y="187299"/>
                  </a:lnTo>
                  <a:lnTo>
                    <a:pt x="6690" y="237096"/>
                  </a:lnTo>
                  <a:lnTo>
                    <a:pt x="25572" y="281841"/>
                  </a:lnTo>
                  <a:lnTo>
                    <a:pt x="54860" y="319751"/>
                  </a:lnTo>
                  <a:lnTo>
                    <a:pt x="92770" y="349039"/>
                  </a:lnTo>
                  <a:lnTo>
                    <a:pt x="137515" y="367921"/>
                  </a:lnTo>
                  <a:lnTo>
                    <a:pt x="187312" y="374611"/>
                  </a:lnTo>
                  <a:lnTo>
                    <a:pt x="237108" y="367921"/>
                  </a:lnTo>
                  <a:lnTo>
                    <a:pt x="281854" y="349039"/>
                  </a:lnTo>
                  <a:lnTo>
                    <a:pt x="319763" y="319751"/>
                  </a:lnTo>
                  <a:lnTo>
                    <a:pt x="349051" y="281841"/>
                  </a:lnTo>
                  <a:lnTo>
                    <a:pt x="367933" y="237096"/>
                  </a:lnTo>
                  <a:lnTo>
                    <a:pt x="374624" y="187299"/>
                  </a:lnTo>
                  <a:lnTo>
                    <a:pt x="367933" y="137503"/>
                  </a:lnTo>
                  <a:lnTo>
                    <a:pt x="349051" y="92760"/>
                  </a:lnTo>
                  <a:lnTo>
                    <a:pt x="319763" y="54854"/>
                  </a:lnTo>
                  <a:lnTo>
                    <a:pt x="281854" y="25569"/>
                  </a:lnTo>
                  <a:lnTo>
                    <a:pt x="237108" y="6689"/>
                  </a:lnTo>
                  <a:lnTo>
                    <a:pt x="18731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539" y="3897528"/>
              <a:ext cx="220856" cy="24448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491600" y="3839298"/>
            <a:ext cx="374650" cy="374650"/>
            <a:chOff x="2491600" y="3839298"/>
            <a:chExt cx="374650" cy="374650"/>
          </a:xfrm>
        </p:grpSpPr>
        <p:sp>
          <p:nvSpPr>
            <p:cNvPr id="14" name="object 14"/>
            <p:cNvSpPr/>
            <p:nvPr/>
          </p:nvSpPr>
          <p:spPr>
            <a:xfrm>
              <a:off x="2491600" y="3839298"/>
              <a:ext cx="374650" cy="374650"/>
            </a:xfrm>
            <a:custGeom>
              <a:avLst/>
              <a:gdLst/>
              <a:ahLst/>
              <a:cxnLst/>
              <a:rect l="l" t="t" r="r" b="b"/>
              <a:pathLst>
                <a:path w="374650" h="374650">
                  <a:moveTo>
                    <a:pt x="187312" y="0"/>
                  </a:moveTo>
                  <a:lnTo>
                    <a:pt x="137515" y="6689"/>
                  </a:lnTo>
                  <a:lnTo>
                    <a:pt x="92770" y="25569"/>
                  </a:lnTo>
                  <a:lnTo>
                    <a:pt x="54860" y="54854"/>
                  </a:lnTo>
                  <a:lnTo>
                    <a:pt x="25572" y="92760"/>
                  </a:lnTo>
                  <a:lnTo>
                    <a:pt x="6690" y="137503"/>
                  </a:lnTo>
                  <a:lnTo>
                    <a:pt x="0" y="187299"/>
                  </a:lnTo>
                  <a:lnTo>
                    <a:pt x="6690" y="237097"/>
                  </a:lnTo>
                  <a:lnTo>
                    <a:pt x="25572" y="281844"/>
                  </a:lnTo>
                  <a:lnTo>
                    <a:pt x="54860" y="319757"/>
                  </a:lnTo>
                  <a:lnTo>
                    <a:pt x="92770" y="349048"/>
                  </a:lnTo>
                  <a:lnTo>
                    <a:pt x="137515" y="367932"/>
                  </a:lnTo>
                  <a:lnTo>
                    <a:pt x="187312" y="374624"/>
                  </a:lnTo>
                  <a:lnTo>
                    <a:pt x="237109" y="367932"/>
                  </a:lnTo>
                  <a:lnTo>
                    <a:pt x="281857" y="349048"/>
                  </a:lnTo>
                  <a:lnTo>
                    <a:pt x="319770" y="319757"/>
                  </a:lnTo>
                  <a:lnTo>
                    <a:pt x="349061" y="281844"/>
                  </a:lnTo>
                  <a:lnTo>
                    <a:pt x="367945" y="237097"/>
                  </a:lnTo>
                  <a:lnTo>
                    <a:pt x="374637" y="187299"/>
                  </a:lnTo>
                  <a:lnTo>
                    <a:pt x="367945" y="137503"/>
                  </a:lnTo>
                  <a:lnTo>
                    <a:pt x="349061" y="92760"/>
                  </a:lnTo>
                  <a:lnTo>
                    <a:pt x="319770" y="54854"/>
                  </a:lnTo>
                  <a:lnTo>
                    <a:pt x="281857" y="25569"/>
                  </a:lnTo>
                  <a:lnTo>
                    <a:pt x="237109" y="6689"/>
                  </a:lnTo>
                  <a:lnTo>
                    <a:pt x="187312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0766" y="3922699"/>
              <a:ext cx="237070" cy="195465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6046927" y="3838664"/>
            <a:ext cx="377825" cy="377825"/>
            <a:chOff x="6046927" y="3838664"/>
            <a:chExt cx="377825" cy="377825"/>
          </a:xfrm>
        </p:grpSpPr>
        <p:sp>
          <p:nvSpPr>
            <p:cNvPr id="17" name="object 17"/>
            <p:cNvSpPr/>
            <p:nvPr/>
          </p:nvSpPr>
          <p:spPr>
            <a:xfrm>
              <a:off x="6046927" y="3838664"/>
              <a:ext cx="377825" cy="377825"/>
            </a:xfrm>
            <a:custGeom>
              <a:avLst/>
              <a:gdLst/>
              <a:ahLst/>
              <a:cxnLst/>
              <a:rect l="l" t="t" r="r" b="b"/>
              <a:pathLst>
                <a:path w="377825" h="377825">
                  <a:moveTo>
                    <a:pt x="188620" y="0"/>
                  </a:moveTo>
                  <a:lnTo>
                    <a:pt x="138479" y="6736"/>
                  </a:lnTo>
                  <a:lnTo>
                    <a:pt x="93423" y="25747"/>
                  </a:lnTo>
                  <a:lnTo>
                    <a:pt x="55248" y="55235"/>
                  </a:lnTo>
                  <a:lnTo>
                    <a:pt x="25753" y="93404"/>
                  </a:lnTo>
                  <a:lnTo>
                    <a:pt x="6738" y="138456"/>
                  </a:lnTo>
                  <a:lnTo>
                    <a:pt x="0" y="188595"/>
                  </a:lnTo>
                  <a:lnTo>
                    <a:pt x="6738" y="238744"/>
                  </a:lnTo>
                  <a:lnTo>
                    <a:pt x="25753" y="283803"/>
                  </a:lnTo>
                  <a:lnTo>
                    <a:pt x="55248" y="321976"/>
                  </a:lnTo>
                  <a:lnTo>
                    <a:pt x="93423" y="351467"/>
                  </a:lnTo>
                  <a:lnTo>
                    <a:pt x="138479" y="370478"/>
                  </a:lnTo>
                  <a:lnTo>
                    <a:pt x="188620" y="377215"/>
                  </a:lnTo>
                  <a:lnTo>
                    <a:pt x="238756" y="370478"/>
                  </a:lnTo>
                  <a:lnTo>
                    <a:pt x="283812" y="351467"/>
                  </a:lnTo>
                  <a:lnTo>
                    <a:pt x="321987" y="321976"/>
                  </a:lnTo>
                  <a:lnTo>
                    <a:pt x="351484" y="283803"/>
                  </a:lnTo>
                  <a:lnTo>
                    <a:pt x="370501" y="238744"/>
                  </a:lnTo>
                  <a:lnTo>
                    <a:pt x="377240" y="188595"/>
                  </a:lnTo>
                  <a:lnTo>
                    <a:pt x="370501" y="138456"/>
                  </a:lnTo>
                  <a:lnTo>
                    <a:pt x="351484" y="93404"/>
                  </a:lnTo>
                  <a:lnTo>
                    <a:pt x="321987" y="55235"/>
                  </a:lnTo>
                  <a:lnTo>
                    <a:pt x="283812" y="25747"/>
                  </a:lnTo>
                  <a:lnTo>
                    <a:pt x="238756" y="6736"/>
                  </a:lnTo>
                  <a:lnTo>
                    <a:pt x="188620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5471" y="3966134"/>
              <a:ext cx="210616" cy="12449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497954" y="3876673"/>
            <a:ext cx="54673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Integrated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97954" y="3976773"/>
            <a:ext cx="79565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inverter-</a:t>
            </a:r>
            <a:r>
              <a:rPr sz="8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46249" y="3876673"/>
            <a:ext cx="855344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</a:t>
            </a:r>
            <a:r>
              <a:rPr sz="800" i="1" spc="1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frequency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46249" y="3976773"/>
            <a:ext cx="40830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41596" y="3819943"/>
            <a:ext cx="1093470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GPRS</a:t>
            </a:r>
            <a:r>
              <a:rPr sz="800" i="1" spc="1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remote</a:t>
            </a:r>
            <a:r>
              <a:rPr sz="800" i="1" spc="1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control.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41596" y="3920043"/>
            <a:ext cx="102933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monitoring</a:t>
            </a:r>
            <a:r>
              <a:rPr sz="800" i="1" spc="9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i="1" spc="3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and</a:t>
            </a:r>
            <a:r>
              <a:rPr sz="800" i="1" spc="9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data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41596" y="4020143"/>
            <a:ext cx="50101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collecting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335020" y="3837457"/>
            <a:ext cx="377190" cy="377190"/>
            <a:chOff x="9335020" y="3837457"/>
            <a:chExt cx="377190" cy="377190"/>
          </a:xfrm>
        </p:grpSpPr>
        <p:sp>
          <p:nvSpPr>
            <p:cNvPr id="27" name="object 27"/>
            <p:cNvSpPr/>
            <p:nvPr/>
          </p:nvSpPr>
          <p:spPr>
            <a:xfrm>
              <a:off x="9335020" y="3837457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90" h="377189">
                  <a:moveTo>
                    <a:pt x="188315" y="0"/>
                  </a:moveTo>
                  <a:lnTo>
                    <a:pt x="138255" y="6725"/>
                  </a:lnTo>
                  <a:lnTo>
                    <a:pt x="93270" y="25705"/>
                  </a:lnTo>
                  <a:lnTo>
                    <a:pt x="55157" y="55146"/>
                  </a:lnTo>
                  <a:lnTo>
                    <a:pt x="25711" y="93255"/>
                  </a:lnTo>
                  <a:lnTo>
                    <a:pt x="6727" y="138238"/>
                  </a:lnTo>
                  <a:lnTo>
                    <a:pt x="0" y="188302"/>
                  </a:lnTo>
                  <a:lnTo>
                    <a:pt x="6727" y="238368"/>
                  </a:lnTo>
                  <a:lnTo>
                    <a:pt x="25711" y="283356"/>
                  </a:lnTo>
                  <a:lnTo>
                    <a:pt x="55157" y="321471"/>
                  </a:lnTo>
                  <a:lnTo>
                    <a:pt x="93270" y="350919"/>
                  </a:lnTo>
                  <a:lnTo>
                    <a:pt x="138255" y="369904"/>
                  </a:lnTo>
                  <a:lnTo>
                    <a:pt x="188315" y="376631"/>
                  </a:lnTo>
                  <a:lnTo>
                    <a:pt x="238376" y="369904"/>
                  </a:lnTo>
                  <a:lnTo>
                    <a:pt x="283360" y="350919"/>
                  </a:lnTo>
                  <a:lnTo>
                    <a:pt x="321473" y="321471"/>
                  </a:lnTo>
                  <a:lnTo>
                    <a:pt x="350919" y="283356"/>
                  </a:lnTo>
                  <a:lnTo>
                    <a:pt x="369904" y="238368"/>
                  </a:lnTo>
                  <a:lnTo>
                    <a:pt x="376631" y="188302"/>
                  </a:lnTo>
                  <a:lnTo>
                    <a:pt x="369904" y="138238"/>
                  </a:lnTo>
                  <a:lnTo>
                    <a:pt x="350919" y="93255"/>
                  </a:lnTo>
                  <a:lnTo>
                    <a:pt x="321473" y="55146"/>
                  </a:lnTo>
                  <a:lnTo>
                    <a:pt x="283360" y="25705"/>
                  </a:lnTo>
                  <a:lnTo>
                    <a:pt x="238376" y="6725"/>
                  </a:lnTo>
                  <a:lnTo>
                    <a:pt x="188315" y="0"/>
                  </a:lnTo>
                  <a:close/>
                </a:path>
              </a:pathLst>
            </a:custGeom>
            <a:solidFill>
              <a:srgbClr val="E8C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399918" y="3901605"/>
              <a:ext cx="247015" cy="233679"/>
            </a:xfrm>
            <a:custGeom>
              <a:avLst/>
              <a:gdLst/>
              <a:ahLst/>
              <a:cxnLst/>
              <a:rect l="l" t="t" r="r" b="b"/>
              <a:pathLst>
                <a:path w="247015" h="233679">
                  <a:moveTo>
                    <a:pt x="64617" y="0"/>
                  </a:moveTo>
                  <a:lnTo>
                    <a:pt x="35369" y="0"/>
                  </a:lnTo>
                  <a:lnTo>
                    <a:pt x="35369" y="16141"/>
                  </a:lnTo>
                  <a:lnTo>
                    <a:pt x="64617" y="16141"/>
                  </a:lnTo>
                  <a:lnTo>
                    <a:pt x="64617" y="0"/>
                  </a:lnTo>
                  <a:close/>
                </a:path>
                <a:path w="247015" h="233679">
                  <a:moveTo>
                    <a:pt x="71437" y="179273"/>
                  </a:moveTo>
                  <a:lnTo>
                    <a:pt x="28448" y="179273"/>
                  </a:lnTo>
                  <a:lnTo>
                    <a:pt x="28448" y="190703"/>
                  </a:lnTo>
                  <a:lnTo>
                    <a:pt x="28448" y="194513"/>
                  </a:lnTo>
                  <a:lnTo>
                    <a:pt x="28448" y="204673"/>
                  </a:lnTo>
                  <a:lnTo>
                    <a:pt x="71437" y="204673"/>
                  </a:lnTo>
                  <a:lnTo>
                    <a:pt x="71437" y="194513"/>
                  </a:lnTo>
                  <a:lnTo>
                    <a:pt x="39230" y="194513"/>
                  </a:lnTo>
                  <a:lnTo>
                    <a:pt x="39230" y="190703"/>
                  </a:lnTo>
                  <a:lnTo>
                    <a:pt x="60655" y="190703"/>
                  </a:lnTo>
                  <a:lnTo>
                    <a:pt x="60655" y="193903"/>
                  </a:lnTo>
                  <a:lnTo>
                    <a:pt x="71437" y="193903"/>
                  </a:lnTo>
                  <a:lnTo>
                    <a:pt x="71437" y="190703"/>
                  </a:lnTo>
                  <a:lnTo>
                    <a:pt x="71437" y="190182"/>
                  </a:lnTo>
                  <a:lnTo>
                    <a:pt x="71437" y="179273"/>
                  </a:lnTo>
                  <a:close/>
                </a:path>
                <a:path w="247015" h="233679">
                  <a:moveTo>
                    <a:pt x="71437" y="148793"/>
                  </a:moveTo>
                  <a:lnTo>
                    <a:pt x="28448" y="148793"/>
                  </a:lnTo>
                  <a:lnTo>
                    <a:pt x="28448" y="158953"/>
                  </a:lnTo>
                  <a:lnTo>
                    <a:pt x="28448" y="162763"/>
                  </a:lnTo>
                  <a:lnTo>
                    <a:pt x="28448" y="172923"/>
                  </a:lnTo>
                  <a:lnTo>
                    <a:pt x="71437" y="172923"/>
                  </a:lnTo>
                  <a:lnTo>
                    <a:pt x="71437" y="162775"/>
                  </a:lnTo>
                  <a:lnTo>
                    <a:pt x="71437" y="159029"/>
                  </a:lnTo>
                  <a:lnTo>
                    <a:pt x="60655" y="159029"/>
                  </a:lnTo>
                  <a:lnTo>
                    <a:pt x="60655" y="162763"/>
                  </a:lnTo>
                  <a:lnTo>
                    <a:pt x="39230" y="162763"/>
                  </a:lnTo>
                  <a:lnTo>
                    <a:pt x="39230" y="158953"/>
                  </a:lnTo>
                  <a:lnTo>
                    <a:pt x="71437" y="158953"/>
                  </a:lnTo>
                  <a:lnTo>
                    <a:pt x="71437" y="148793"/>
                  </a:lnTo>
                  <a:close/>
                </a:path>
                <a:path w="247015" h="233679">
                  <a:moveTo>
                    <a:pt x="71437" y="117043"/>
                  </a:moveTo>
                  <a:lnTo>
                    <a:pt x="28448" y="117043"/>
                  </a:lnTo>
                  <a:lnTo>
                    <a:pt x="28448" y="127203"/>
                  </a:lnTo>
                  <a:lnTo>
                    <a:pt x="28448" y="131013"/>
                  </a:lnTo>
                  <a:lnTo>
                    <a:pt x="28448" y="142443"/>
                  </a:lnTo>
                  <a:lnTo>
                    <a:pt x="71437" y="142443"/>
                  </a:lnTo>
                  <a:lnTo>
                    <a:pt x="71437" y="131546"/>
                  </a:lnTo>
                  <a:lnTo>
                    <a:pt x="71437" y="131013"/>
                  </a:lnTo>
                  <a:lnTo>
                    <a:pt x="71437" y="127825"/>
                  </a:lnTo>
                  <a:lnTo>
                    <a:pt x="60655" y="127825"/>
                  </a:lnTo>
                  <a:lnTo>
                    <a:pt x="60655" y="131013"/>
                  </a:lnTo>
                  <a:lnTo>
                    <a:pt x="39230" y="131013"/>
                  </a:lnTo>
                  <a:lnTo>
                    <a:pt x="39230" y="127203"/>
                  </a:lnTo>
                  <a:lnTo>
                    <a:pt x="71437" y="127203"/>
                  </a:lnTo>
                  <a:lnTo>
                    <a:pt x="71437" y="117043"/>
                  </a:lnTo>
                  <a:close/>
                </a:path>
                <a:path w="247015" h="233679">
                  <a:moveTo>
                    <a:pt x="71437" y="86563"/>
                  </a:moveTo>
                  <a:lnTo>
                    <a:pt x="28448" y="86563"/>
                  </a:lnTo>
                  <a:lnTo>
                    <a:pt x="28448" y="97993"/>
                  </a:lnTo>
                  <a:lnTo>
                    <a:pt x="28448" y="101803"/>
                  </a:lnTo>
                  <a:lnTo>
                    <a:pt x="28448" y="111963"/>
                  </a:lnTo>
                  <a:lnTo>
                    <a:pt x="71437" y="111963"/>
                  </a:lnTo>
                  <a:lnTo>
                    <a:pt x="71437" y="101803"/>
                  </a:lnTo>
                  <a:lnTo>
                    <a:pt x="39230" y="101803"/>
                  </a:lnTo>
                  <a:lnTo>
                    <a:pt x="39230" y="97993"/>
                  </a:lnTo>
                  <a:lnTo>
                    <a:pt x="60655" y="97993"/>
                  </a:lnTo>
                  <a:lnTo>
                    <a:pt x="60655" y="101498"/>
                  </a:lnTo>
                  <a:lnTo>
                    <a:pt x="71437" y="101498"/>
                  </a:lnTo>
                  <a:lnTo>
                    <a:pt x="71437" y="97993"/>
                  </a:lnTo>
                  <a:lnTo>
                    <a:pt x="71437" y="97764"/>
                  </a:lnTo>
                  <a:lnTo>
                    <a:pt x="71437" y="86563"/>
                  </a:lnTo>
                  <a:close/>
                </a:path>
                <a:path w="247015" h="233679">
                  <a:moveTo>
                    <a:pt x="71437" y="56083"/>
                  </a:moveTo>
                  <a:lnTo>
                    <a:pt x="28448" y="56083"/>
                  </a:lnTo>
                  <a:lnTo>
                    <a:pt x="28448" y="66243"/>
                  </a:lnTo>
                  <a:lnTo>
                    <a:pt x="28448" y="70053"/>
                  </a:lnTo>
                  <a:lnTo>
                    <a:pt x="28448" y="81483"/>
                  </a:lnTo>
                  <a:lnTo>
                    <a:pt x="71437" y="81483"/>
                  </a:lnTo>
                  <a:lnTo>
                    <a:pt x="71437" y="70281"/>
                  </a:lnTo>
                  <a:lnTo>
                    <a:pt x="71437" y="70053"/>
                  </a:lnTo>
                  <a:lnTo>
                    <a:pt x="71437" y="66548"/>
                  </a:lnTo>
                  <a:lnTo>
                    <a:pt x="60655" y="66548"/>
                  </a:lnTo>
                  <a:lnTo>
                    <a:pt x="60655" y="70053"/>
                  </a:lnTo>
                  <a:lnTo>
                    <a:pt x="39230" y="70053"/>
                  </a:lnTo>
                  <a:lnTo>
                    <a:pt x="39230" y="66243"/>
                  </a:lnTo>
                  <a:lnTo>
                    <a:pt x="71437" y="66243"/>
                  </a:lnTo>
                  <a:lnTo>
                    <a:pt x="71437" y="56083"/>
                  </a:lnTo>
                  <a:close/>
                </a:path>
                <a:path w="247015" h="233679">
                  <a:moveTo>
                    <a:pt x="98590" y="216992"/>
                  </a:moveTo>
                  <a:lnTo>
                    <a:pt x="90246" y="216992"/>
                  </a:lnTo>
                  <a:lnTo>
                    <a:pt x="90246" y="45085"/>
                  </a:lnTo>
                  <a:lnTo>
                    <a:pt x="79476" y="45085"/>
                  </a:lnTo>
                  <a:lnTo>
                    <a:pt x="79476" y="216992"/>
                  </a:lnTo>
                  <a:lnTo>
                    <a:pt x="19265" y="216992"/>
                  </a:lnTo>
                  <a:lnTo>
                    <a:pt x="19265" y="44653"/>
                  </a:lnTo>
                  <a:lnTo>
                    <a:pt x="90246" y="44653"/>
                  </a:lnTo>
                  <a:lnTo>
                    <a:pt x="90246" y="39573"/>
                  </a:lnTo>
                  <a:lnTo>
                    <a:pt x="8509" y="39573"/>
                  </a:lnTo>
                  <a:lnTo>
                    <a:pt x="8509" y="44653"/>
                  </a:lnTo>
                  <a:lnTo>
                    <a:pt x="8509" y="216992"/>
                  </a:lnTo>
                  <a:lnTo>
                    <a:pt x="0" y="216992"/>
                  </a:lnTo>
                  <a:lnTo>
                    <a:pt x="0" y="233121"/>
                  </a:lnTo>
                  <a:lnTo>
                    <a:pt x="98590" y="233121"/>
                  </a:lnTo>
                  <a:lnTo>
                    <a:pt x="98590" y="216992"/>
                  </a:lnTo>
                  <a:close/>
                </a:path>
                <a:path w="247015" h="233679">
                  <a:moveTo>
                    <a:pt x="98590" y="23075"/>
                  </a:moveTo>
                  <a:lnTo>
                    <a:pt x="0" y="23075"/>
                  </a:lnTo>
                  <a:lnTo>
                    <a:pt x="0" y="39217"/>
                  </a:lnTo>
                  <a:lnTo>
                    <a:pt x="98590" y="39217"/>
                  </a:lnTo>
                  <a:lnTo>
                    <a:pt x="98590" y="23075"/>
                  </a:lnTo>
                  <a:close/>
                </a:path>
                <a:path w="247015" h="233679">
                  <a:moveTo>
                    <a:pt x="212877" y="0"/>
                  </a:moveTo>
                  <a:lnTo>
                    <a:pt x="183629" y="0"/>
                  </a:lnTo>
                  <a:lnTo>
                    <a:pt x="183629" y="16141"/>
                  </a:lnTo>
                  <a:lnTo>
                    <a:pt x="212877" y="16141"/>
                  </a:lnTo>
                  <a:lnTo>
                    <a:pt x="212877" y="0"/>
                  </a:lnTo>
                  <a:close/>
                </a:path>
                <a:path w="247015" h="233679">
                  <a:moveTo>
                    <a:pt x="219671" y="179273"/>
                  </a:moveTo>
                  <a:lnTo>
                    <a:pt x="176707" y="179273"/>
                  </a:lnTo>
                  <a:lnTo>
                    <a:pt x="176707" y="190703"/>
                  </a:lnTo>
                  <a:lnTo>
                    <a:pt x="176707" y="194513"/>
                  </a:lnTo>
                  <a:lnTo>
                    <a:pt x="176707" y="204673"/>
                  </a:lnTo>
                  <a:lnTo>
                    <a:pt x="219671" y="204673"/>
                  </a:lnTo>
                  <a:lnTo>
                    <a:pt x="219671" y="194513"/>
                  </a:lnTo>
                  <a:lnTo>
                    <a:pt x="187490" y="194513"/>
                  </a:lnTo>
                  <a:lnTo>
                    <a:pt x="187490" y="190703"/>
                  </a:lnTo>
                  <a:lnTo>
                    <a:pt x="208915" y="190703"/>
                  </a:lnTo>
                  <a:lnTo>
                    <a:pt x="208915" y="193903"/>
                  </a:lnTo>
                  <a:lnTo>
                    <a:pt x="219671" y="193903"/>
                  </a:lnTo>
                  <a:lnTo>
                    <a:pt x="219671" y="190703"/>
                  </a:lnTo>
                  <a:lnTo>
                    <a:pt x="219671" y="190182"/>
                  </a:lnTo>
                  <a:lnTo>
                    <a:pt x="219671" y="179273"/>
                  </a:lnTo>
                  <a:close/>
                </a:path>
                <a:path w="247015" h="233679">
                  <a:moveTo>
                    <a:pt x="246849" y="216992"/>
                  </a:moveTo>
                  <a:lnTo>
                    <a:pt x="238506" y="216992"/>
                  </a:lnTo>
                  <a:lnTo>
                    <a:pt x="238506" y="45085"/>
                  </a:lnTo>
                  <a:lnTo>
                    <a:pt x="227749" y="45085"/>
                  </a:lnTo>
                  <a:lnTo>
                    <a:pt x="227749" y="216992"/>
                  </a:lnTo>
                  <a:lnTo>
                    <a:pt x="167525" y="216992"/>
                  </a:lnTo>
                  <a:lnTo>
                    <a:pt x="167525" y="44653"/>
                  </a:lnTo>
                  <a:lnTo>
                    <a:pt x="238506" y="44653"/>
                  </a:lnTo>
                  <a:lnTo>
                    <a:pt x="238506" y="39573"/>
                  </a:lnTo>
                  <a:lnTo>
                    <a:pt x="156756" y="39573"/>
                  </a:lnTo>
                  <a:lnTo>
                    <a:pt x="156756" y="44653"/>
                  </a:lnTo>
                  <a:lnTo>
                    <a:pt x="156756" y="216992"/>
                  </a:lnTo>
                  <a:lnTo>
                    <a:pt x="148247" y="216992"/>
                  </a:lnTo>
                  <a:lnTo>
                    <a:pt x="148247" y="233121"/>
                  </a:lnTo>
                  <a:lnTo>
                    <a:pt x="246849" y="233121"/>
                  </a:lnTo>
                  <a:lnTo>
                    <a:pt x="246849" y="216992"/>
                  </a:lnTo>
                  <a:close/>
                </a:path>
                <a:path w="247015" h="233679">
                  <a:moveTo>
                    <a:pt x="246849" y="23075"/>
                  </a:moveTo>
                  <a:lnTo>
                    <a:pt x="148247" y="23075"/>
                  </a:lnTo>
                  <a:lnTo>
                    <a:pt x="148247" y="39217"/>
                  </a:lnTo>
                  <a:lnTo>
                    <a:pt x="246849" y="39217"/>
                  </a:lnTo>
                  <a:lnTo>
                    <a:pt x="246849" y="230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9773310" y="3926762"/>
            <a:ext cx="972819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spc="20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Extendable</a:t>
            </a:r>
            <a:r>
              <a:rPr sz="800" spc="229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800" spc="-10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battery</a:t>
            </a:r>
            <a:endParaRPr sz="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2309" y="3931183"/>
            <a:ext cx="1222375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Paygo</a:t>
            </a:r>
            <a:r>
              <a:rPr sz="800" spc="225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800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function</a:t>
            </a:r>
            <a:r>
              <a:rPr sz="800" spc="229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800" spc="-10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available</a:t>
            </a:r>
            <a:endParaRPr sz="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30379" y="3931183"/>
            <a:ext cx="836930" cy="153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3</a:t>
            </a:r>
            <a:r>
              <a:rPr sz="800" spc="65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800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years</a:t>
            </a:r>
            <a:r>
              <a:rPr sz="800" spc="65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800" spc="-10" dirty="0">
                <a:solidFill>
                  <a:srgbClr val="050100"/>
                </a:solidFill>
                <a:latin typeface="Tahoma" panose="020B0604030504040204"/>
                <a:cs typeface="Tahoma" panose="020B0604030504040204"/>
              </a:rPr>
              <a:t>warranty</a:t>
            </a:r>
            <a:endParaRPr sz="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0" y="4594504"/>
            <a:ext cx="11160125" cy="2604770"/>
          </a:xfrm>
          <a:custGeom>
            <a:avLst/>
            <a:gdLst/>
            <a:ahLst/>
            <a:cxnLst/>
            <a:rect l="l" t="t" r="r" b="b"/>
            <a:pathLst>
              <a:path w="11160125" h="2604770">
                <a:moveTo>
                  <a:pt x="11159997" y="0"/>
                </a:moveTo>
                <a:lnTo>
                  <a:pt x="0" y="0"/>
                </a:lnTo>
                <a:lnTo>
                  <a:pt x="0" y="2604363"/>
                </a:lnTo>
                <a:lnTo>
                  <a:pt x="11159997" y="2604363"/>
                </a:lnTo>
                <a:lnTo>
                  <a:pt x="11159997" y="0"/>
                </a:lnTo>
                <a:close/>
              </a:path>
            </a:pathLst>
          </a:custGeom>
          <a:solidFill>
            <a:srgbClr val="A5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36054" y="4689143"/>
            <a:ext cx="84518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Item</a:t>
            </a:r>
            <a:r>
              <a:rPr sz="1550" b="1" spc="2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spc="9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17825" y="5253460"/>
            <a:ext cx="89725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7.70KWh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258832" y="5968249"/>
            <a:ext cx="101536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11.55KWh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58832" y="6648643"/>
            <a:ext cx="101536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19.25KWh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557847" y="5253460"/>
            <a:ext cx="483234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2KW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57847" y="5968249"/>
            <a:ext cx="483234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3KW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557847" y="6648643"/>
            <a:ext cx="483234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5KW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52416" y="5253460"/>
            <a:ext cx="236791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51.2V/50Ah*1(5.56KWh)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652416" y="5968249"/>
            <a:ext cx="236791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51.2V/50Ah*2(5.12KWh)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93423" y="6648643"/>
            <a:ext cx="248539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51.2V/50Ah*4(10.24KWh)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501796" y="5253460"/>
            <a:ext cx="79883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550W*2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501796" y="5968249"/>
            <a:ext cx="79883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550W*4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01796" y="6648643"/>
            <a:ext cx="91694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550W*10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21555" y="5260935"/>
            <a:ext cx="127381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5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GP2000M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21555" y="5959375"/>
            <a:ext cx="127381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5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GP3000M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21555" y="6656240"/>
            <a:ext cx="127381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5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GP5000M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05669" y="4689144"/>
            <a:ext cx="108331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Solar</a:t>
            </a:r>
            <a:r>
              <a:rPr sz="1550" b="1" spc="-8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Panel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027121" y="4689144"/>
            <a:ext cx="161861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r>
              <a:rPr sz="1550" b="1" spc="2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Capacity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414344" y="4689144"/>
            <a:ext cx="78867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Inverter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618000" y="4681266"/>
            <a:ext cx="229743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Daily</a:t>
            </a:r>
            <a:r>
              <a:rPr sz="1550" b="1" spc="114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</a:t>
            </a:r>
            <a:r>
              <a:rPr sz="1550" b="1" spc="1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Generation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607787" y="4689144"/>
            <a:ext cx="73596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5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0" y="4572089"/>
            <a:ext cx="11160125" cy="2633345"/>
            <a:chOff x="0" y="4572089"/>
            <a:chExt cx="11160125" cy="2633345"/>
          </a:xfrm>
        </p:grpSpPr>
        <p:sp>
          <p:nvSpPr>
            <p:cNvPr id="55" name="object 55"/>
            <p:cNvSpPr/>
            <p:nvPr/>
          </p:nvSpPr>
          <p:spPr>
            <a:xfrm>
              <a:off x="1600276" y="4578121"/>
              <a:ext cx="0" cy="2621280"/>
            </a:xfrm>
            <a:custGeom>
              <a:avLst/>
              <a:gdLst/>
              <a:ahLst/>
              <a:cxnLst/>
              <a:rect l="l" t="t" r="r" b="b"/>
              <a:pathLst>
                <a:path h="2621279">
                  <a:moveTo>
                    <a:pt x="0" y="0"/>
                  </a:moveTo>
                  <a:lnTo>
                    <a:pt x="0" y="2620733"/>
                  </a:lnTo>
                </a:path>
              </a:pathLst>
            </a:custGeom>
            <a:ln w="11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476218" y="4578121"/>
              <a:ext cx="0" cy="2621280"/>
            </a:xfrm>
            <a:custGeom>
              <a:avLst/>
              <a:gdLst/>
              <a:ahLst/>
              <a:cxnLst/>
              <a:rect l="l" t="t" r="r" b="b"/>
              <a:pathLst>
                <a:path h="2621279">
                  <a:moveTo>
                    <a:pt x="0" y="0"/>
                  </a:moveTo>
                  <a:lnTo>
                    <a:pt x="0" y="2620733"/>
                  </a:lnTo>
                </a:path>
              </a:pathLst>
            </a:custGeom>
            <a:ln w="11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217943" y="4578121"/>
              <a:ext cx="0" cy="2621280"/>
            </a:xfrm>
            <a:custGeom>
              <a:avLst/>
              <a:gdLst/>
              <a:ahLst/>
              <a:cxnLst/>
              <a:rect l="l" t="t" r="r" b="b"/>
              <a:pathLst>
                <a:path h="2621279">
                  <a:moveTo>
                    <a:pt x="0" y="0"/>
                  </a:moveTo>
                  <a:lnTo>
                    <a:pt x="0" y="2620733"/>
                  </a:lnTo>
                </a:path>
              </a:pathLst>
            </a:custGeom>
            <a:ln w="11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455215" y="4578121"/>
              <a:ext cx="0" cy="2621280"/>
            </a:xfrm>
            <a:custGeom>
              <a:avLst/>
              <a:gdLst/>
              <a:ahLst/>
              <a:cxnLst/>
              <a:rect l="l" t="t" r="r" b="b"/>
              <a:pathLst>
                <a:path h="2621279">
                  <a:moveTo>
                    <a:pt x="0" y="0"/>
                  </a:moveTo>
                  <a:lnTo>
                    <a:pt x="0" y="2620733"/>
                  </a:lnTo>
                </a:path>
              </a:pathLst>
            </a:custGeom>
            <a:ln w="11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450499" y="4578121"/>
              <a:ext cx="0" cy="2621280"/>
            </a:xfrm>
            <a:custGeom>
              <a:avLst/>
              <a:gdLst/>
              <a:ahLst/>
              <a:cxnLst/>
              <a:rect l="l" t="t" r="r" b="b"/>
              <a:pathLst>
                <a:path h="2621279">
                  <a:moveTo>
                    <a:pt x="0" y="0"/>
                  </a:moveTo>
                  <a:lnTo>
                    <a:pt x="0" y="2620733"/>
                  </a:lnTo>
                </a:path>
              </a:pathLst>
            </a:custGeom>
            <a:ln w="11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0" y="5037315"/>
              <a:ext cx="11160125" cy="1424305"/>
            </a:xfrm>
            <a:custGeom>
              <a:avLst/>
              <a:gdLst/>
              <a:ahLst/>
              <a:cxnLst/>
              <a:rect l="l" t="t" r="r" b="b"/>
              <a:pathLst>
                <a:path w="11160125" h="1424304">
                  <a:moveTo>
                    <a:pt x="3484067" y="1411566"/>
                  </a:moveTo>
                  <a:lnTo>
                    <a:pt x="0" y="1411566"/>
                  </a:lnTo>
                  <a:lnTo>
                    <a:pt x="0" y="1423746"/>
                  </a:lnTo>
                  <a:lnTo>
                    <a:pt x="3484067" y="1423746"/>
                  </a:lnTo>
                  <a:lnTo>
                    <a:pt x="3484067" y="1411566"/>
                  </a:lnTo>
                  <a:close/>
                </a:path>
                <a:path w="11160125" h="1424304">
                  <a:moveTo>
                    <a:pt x="3484067" y="738225"/>
                  </a:moveTo>
                  <a:lnTo>
                    <a:pt x="0" y="738225"/>
                  </a:lnTo>
                  <a:lnTo>
                    <a:pt x="0" y="750404"/>
                  </a:lnTo>
                  <a:lnTo>
                    <a:pt x="3484067" y="750404"/>
                  </a:lnTo>
                  <a:lnTo>
                    <a:pt x="3484067" y="738225"/>
                  </a:lnTo>
                  <a:close/>
                </a:path>
                <a:path w="11160125" h="1424304">
                  <a:moveTo>
                    <a:pt x="11159985" y="1411566"/>
                  </a:moveTo>
                  <a:lnTo>
                    <a:pt x="4444517" y="1411566"/>
                  </a:lnTo>
                  <a:lnTo>
                    <a:pt x="4444517" y="1423746"/>
                  </a:lnTo>
                  <a:lnTo>
                    <a:pt x="11159985" y="1423746"/>
                  </a:lnTo>
                  <a:lnTo>
                    <a:pt x="11159985" y="1411566"/>
                  </a:lnTo>
                  <a:close/>
                </a:path>
                <a:path w="11160125" h="1424304">
                  <a:moveTo>
                    <a:pt x="11159985" y="738225"/>
                  </a:moveTo>
                  <a:lnTo>
                    <a:pt x="4444517" y="738225"/>
                  </a:lnTo>
                  <a:lnTo>
                    <a:pt x="4444517" y="750404"/>
                  </a:lnTo>
                  <a:lnTo>
                    <a:pt x="11159985" y="750404"/>
                  </a:lnTo>
                  <a:lnTo>
                    <a:pt x="11159985" y="738225"/>
                  </a:lnTo>
                  <a:close/>
                </a:path>
                <a:path w="11160125" h="1424304">
                  <a:moveTo>
                    <a:pt x="11159985" y="0"/>
                  </a:moveTo>
                  <a:lnTo>
                    <a:pt x="0" y="0"/>
                  </a:lnTo>
                  <a:lnTo>
                    <a:pt x="0" y="11582"/>
                  </a:lnTo>
                  <a:lnTo>
                    <a:pt x="11159985" y="11582"/>
                  </a:lnTo>
                  <a:lnTo>
                    <a:pt x="11159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3536416" y="5761518"/>
            <a:ext cx="847090" cy="58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0660">
              <a:lnSpc>
                <a:spcPct val="111000"/>
              </a:lnSpc>
              <a:spcBef>
                <a:spcPts val="100"/>
              </a:spcBef>
            </a:pPr>
            <a:r>
              <a:rPr sz="1650" i="1" spc="-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BYD </a:t>
            </a:r>
            <a:r>
              <a:rPr sz="165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LiFePO4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728406" y="5222659"/>
            <a:ext cx="711200" cy="1647825"/>
          </a:xfrm>
          <a:custGeom>
            <a:avLst/>
            <a:gdLst/>
            <a:ahLst/>
            <a:cxnLst/>
            <a:rect l="l" t="t" r="r" b="b"/>
            <a:pathLst>
              <a:path w="711200" h="1647825">
                <a:moveTo>
                  <a:pt x="289915" y="1561211"/>
                </a:moveTo>
                <a:lnTo>
                  <a:pt x="283146" y="1527759"/>
                </a:lnTo>
                <a:lnTo>
                  <a:pt x="278371" y="1520647"/>
                </a:lnTo>
                <a:lnTo>
                  <a:pt x="264718" y="1500416"/>
                </a:lnTo>
                <a:lnTo>
                  <a:pt x="244525" y="1486801"/>
                </a:lnTo>
                <a:lnTo>
                  <a:pt x="244525" y="1561211"/>
                </a:lnTo>
                <a:lnTo>
                  <a:pt x="241325" y="1577035"/>
                </a:lnTo>
                <a:lnTo>
                  <a:pt x="232613" y="1589951"/>
                </a:lnTo>
                <a:lnTo>
                  <a:pt x="219697" y="1598650"/>
                </a:lnTo>
                <a:lnTo>
                  <a:pt x="203911" y="1601825"/>
                </a:lnTo>
                <a:lnTo>
                  <a:pt x="188099" y="1598650"/>
                </a:lnTo>
                <a:lnTo>
                  <a:pt x="186194" y="1597355"/>
                </a:lnTo>
                <a:lnTo>
                  <a:pt x="175183" y="1589951"/>
                </a:lnTo>
                <a:lnTo>
                  <a:pt x="166471" y="1577035"/>
                </a:lnTo>
                <a:lnTo>
                  <a:pt x="163283" y="1561211"/>
                </a:lnTo>
                <a:lnTo>
                  <a:pt x="166471" y="1545424"/>
                </a:lnTo>
                <a:lnTo>
                  <a:pt x="175183" y="1532534"/>
                </a:lnTo>
                <a:lnTo>
                  <a:pt x="188099" y="1523834"/>
                </a:lnTo>
                <a:lnTo>
                  <a:pt x="203911" y="1520647"/>
                </a:lnTo>
                <a:lnTo>
                  <a:pt x="219697" y="1523834"/>
                </a:lnTo>
                <a:lnTo>
                  <a:pt x="232613" y="1532534"/>
                </a:lnTo>
                <a:lnTo>
                  <a:pt x="241325" y="1545424"/>
                </a:lnTo>
                <a:lnTo>
                  <a:pt x="244525" y="1561211"/>
                </a:lnTo>
                <a:lnTo>
                  <a:pt x="244525" y="1486801"/>
                </a:lnTo>
                <a:lnTo>
                  <a:pt x="237388" y="1481988"/>
                </a:lnTo>
                <a:lnTo>
                  <a:pt x="203911" y="1475219"/>
                </a:lnTo>
                <a:lnTo>
                  <a:pt x="170421" y="1481988"/>
                </a:lnTo>
                <a:lnTo>
                  <a:pt x="143078" y="1500416"/>
                </a:lnTo>
                <a:lnTo>
                  <a:pt x="124650" y="1527759"/>
                </a:lnTo>
                <a:lnTo>
                  <a:pt x="117894" y="1561211"/>
                </a:lnTo>
                <a:lnTo>
                  <a:pt x="118414" y="1570774"/>
                </a:lnTo>
                <a:lnTo>
                  <a:pt x="119976" y="1580019"/>
                </a:lnTo>
                <a:lnTo>
                  <a:pt x="122478" y="1588897"/>
                </a:lnTo>
                <a:lnTo>
                  <a:pt x="125869" y="1597355"/>
                </a:lnTo>
                <a:lnTo>
                  <a:pt x="49987" y="1597355"/>
                </a:lnTo>
                <a:lnTo>
                  <a:pt x="49987" y="1481086"/>
                </a:lnTo>
                <a:lnTo>
                  <a:pt x="0" y="1481086"/>
                </a:lnTo>
                <a:lnTo>
                  <a:pt x="0" y="1642872"/>
                </a:lnTo>
                <a:lnTo>
                  <a:pt x="108267" y="1642872"/>
                </a:lnTo>
                <a:lnTo>
                  <a:pt x="131013" y="1606842"/>
                </a:lnTo>
                <a:lnTo>
                  <a:pt x="144500" y="1623402"/>
                </a:lnTo>
                <a:lnTo>
                  <a:pt x="161632" y="1636141"/>
                </a:lnTo>
                <a:lnTo>
                  <a:pt x="181673" y="1644332"/>
                </a:lnTo>
                <a:lnTo>
                  <a:pt x="203911" y="1647228"/>
                </a:lnTo>
                <a:lnTo>
                  <a:pt x="237388" y="1640471"/>
                </a:lnTo>
                <a:lnTo>
                  <a:pt x="264718" y="1622044"/>
                </a:lnTo>
                <a:lnTo>
                  <a:pt x="274967" y="1606842"/>
                </a:lnTo>
                <a:lnTo>
                  <a:pt x="278345" y="1601825"/>
                </a:lnTo>
                <a:lnTo>
                  <a:pt x="283146" y="1594700"/>
                </a:lnTo>
                <a:lnTo>
                  <a:pt x="289915" y="1561211"/>
                </a:lnTo>
                <a:close/>
              </a:path>
              <a:path w="711200" h="1647825">
                <a:moveTo>
                  <a:pt x="289915" y="884770"/>
                </a:moveTo>
                <a:lnTo>
                  <a:pt x="283146" y="851306"/>
                </a:lnTo>
                <a:lnTo>
                  <a:pt x="278358" y="844194"/>
                </a:lnTo>
                <a:lnTo>
                  <a:pt x="264718" y="823976"/>
                </a:lnTo>
                <a:lnTo>
                  <a:pt x="244525" y="810361"/>
                </a:lnTo>
                <a:lnTo>
                  <a:pt x="244525" y="884770"/>
                </a:lnTo>
                <a:lnTo>
                  <a:pt x="241325" y="900595"/>
                </a:lnTo>
                <a:lnTo>
                  <a:pt x="232613" y="913511"/>
                </a:lnTo>
                <a:lnTo>
                  <a:pt x="219697" y="922210"/>
                </a:lnTo>
                <a:lnTo>
                  <a:pt x="203911" y="925398"/>
                </a:lnTo>
                <a:lnTo>
                  <a:pt x="188099" y="922210"/>
                </a:lnTo>
                <a:lnTo>
                  <a:pt x="186182" y="920915"/>
                </a:lnTo>
                <a:lnTo>
                  <a:pt x="175183" y="913511"/>
                </a:lnTo>
                <a:lnTo>
                  <a:pt x="166471" y="900595"/>
                </a:lnTo>
                <a:lnTo>
                  <a:pt x="163283" y="884770"/>
                </a:lnTo>
                <a:lnTo>
                  <a:pt x="166471" y="868984"/>
                </a:lnTo>
                <a:lnTo>
                  <a:pt x="175183" y="856081"/>
                </a:lnTo>
                <a:lnTo>
                  <a:pt x="188099" y="847394"/>
                </a:lnTo>
                <a:lnTo>
                  <a:pt x="203911" y="844194"/>
                </a:lnTo>
                <a:lnTo>
                  <a:pt x="219697" y="847394"/>
                </a:lnTo>
                <a:lnTo>
                  <a:pt x="232613" y="856081"/>
                </a:lnTo>
                <a:lnTo>
                  <a:pt x="241325" y="868984"/>
                </a:lnTo>
                <a:lnTo>
                  <a:pt x="244525" y="884770"/>
                </a:lnTo>
                <a:lnTo>
                  <a:pt x="244525" y="810361"/>
                </a:lnTo>
                <a:lnTo>
                  <a:pt x="237388" y="805535"/>
                </a:lnTo>
                <a:lnTo>
                  <a:pt x="203911" y="798766"/>
                </a:lnTo>
                <a:lnTo>
                  <a:pt x="170421" y="805535"/>
                </a:lnTo>
                <a:lnTo>
                  <a:pt x="143078" y="823976"/>
                </a:lnTo>
                <a:lnTo>
                  <a:pt x="124650" y="851306"/>
                </a:lnTo>
                <a:lnTo>
                  <a:pt x="117894" y="884770"/>
                </a:lnTo>
                <a:lnTo>
                  <a:pt x="118414" y="894334"/>
                </a:lnTo>
                <a:lnTo>
                  <a:pt x="119976" y="903579"/>
                </a:lnTo>
                <a:lnTo>
                  <a:pt x="122478" y="912456"/>
                </a:lnTo>
                <a:lnTo>
                  <a:pt x="125869" y="920915"/>
                </a:lnTo>
                <a:lnTo>
                  <a:pt x="49987" y="920915"/>
                </a:lnTo>
                <a:lnTo>
                  <a:pt x="49987" y="804646"/>
                </a:lnTo>
                <a:lnTo>
                  <a:pt x="0" y="804646"/>
                </a:lnTo>
                <a:lnTo>
                  <a:pt x="0" y="966419"/>
                </a:lnTo>
                <a:lnTo>
                  <a:pt x="108267" y="966419"/>
                </a:lnTo>
                <a:lnTo>
                  <a:pt x="131013" y="930389"/>
                </a:lnTo>
                <a:lnTo>
                  <a:pt x="144500" y="946950"/>
                </a:lnTo>
                <a:lnTo>
                  <a:pt x="161632" y="959700"/>
                </a:lnTo>
                <a:lnTo>
                  <a:pt x="181673" y="967892"/>
                </a:lnTo>
                <a:lnTo>
                  <a:pt x="203911" y="970788"/>
                </a:lnTo>
                <a:lnTo>
                  <a:pt x="237388" y="964031"/>
                </a:lnTo>
                <a:lnTo>
                  <a:pt x="264718" y="945603"/>
                </a:lnTo>
                <a:lnTo>
                  <a:pt x="274980" y="930389"/>
                </a:lnTo>
                <a:lnTo>
                  <a:pt x="278345" y="925398"/>
                </a:lnTo>
                <a:lnTo>
                  <a:pt x="283146" y="918260"/>
                </a:lnTo>
                <a:lnTo>
                  <a:pt x="289915" y="884770"/>
                </a:lnTo>
                <a:close/>
              </a:path>
              <a:path w="711200" h="1647825">
                <a:moveTo>
                  <a:pt x="289915" y="176987"/>
                </a:moveTo>
                <a:lnTo>
                  <a:pt x="283146" y="143522"/>
                </a:lnTo>
                <a:lnTo>
                  <a:pt x="278371" y="136423"/>
                </a:lnTo>
                <a:lnTo>
                  <a:pt x="264718" y="116179"/>
                </a:lnTo>
                <a:lnTo>
                  <a:pt x="244525" y="102565"/>
                </a:lnTo>
                <a:lnTo>
                  <a:pt x="244525" y="176987"/>
                </a:lnTo>
                <a:lnTo>
                  <a:pt x="241325" y="192811"/>
                </a:lnTo>
                <a:lnTo>
                  <a:pt x="232613" y="205714"/>
                </a:lnTo>
                <a:lnTo>
                  <a:pt x="219697" y="214414"/>
                </a:lnTo>
                <a:lnTo>
                  <a:pt x="203911" y="217601"/>
                </a:lnTo>
                <a:lnTo>
                  <a:pt x="188099" y="214414"/>
                </a:lnTo>
                <a:lnTo>
                  <a:pt x="186194" y="213131"/>
                </a:lnTo>
                <a:lnTo>
                  <a:pt x="175183" y="205714"/>
                </a:lnTo>
                <a:lnTo>
                  <a:pt x="166471" y="192811"/>
                </a:lnTo>
                <a:lnTo>
                  <a:pt x="163283" y="176987"/>
                </a:lnTo>
                <a:lnTo>
                  <a:pt x="166471" y="161201"/>
                </a:lnTo>
                <a:lnTo>
                  <a:pt x="175183" y="148310"/>
                </a:lnTo>
                <a:lnTo>
                  <a:pt x="188099" y="139611"/>
                </a:lnTo>
                <a:lnTo>
                  <a:pt x="203911" y="136423"/>
                </a:lnTo>
                <a:lnTo>
                  <a:pt x="219697" y="139611"/>
                </a:lnTo>
                <a:lnTo>
                  <a:pt x="232613" y="148310"/>
                </a:lnTo>
                <a:lnTo>
                  <a:pt x="241325" y="161201"/>
                </a:lnTo>
                <a:lnTo>
                  <a:pt x="244525" y="176987"/>
                </a:lnTo>
                <a:lnTo>
                  <a:pt x="244525" y="102565"/>
                </a:lnTo>
                <a:lnTo>
                  <a:pt x="237388" y="97739"/>
                </a:lnTo>
                <a:lnTo>
                  <a:pt x="203911" y="90970"/>
                </a:lnTo>
                <a:lnTo>
                  <a:pt x="170421" y="97739"/>
                </a:lnTo>
                <a:lnTo>
                  <a:pt x="143078" y="116179"/>
                </a:lnTo>
                <a:lnTo>
                  <a:pt x="124650" y="143522"/>
                </a:lnTo>
                <a:lnTo>
                  <a:pt x="117894" y="176987"/>
                </a:lnTo>
                <a:lnTo>
                  <a:pt x="118414" y="186550"/>
                </a:lnTo>
                <a:lnTo>
                  <a:pt x="119976" y="195783"/>
                </a:lnTo>
                <a:lnTo>
                  <a:pt x="122478" y="204660"/>
                </a:lnTo>
                <a:lnTo>
                  <a:pt x="125869" y="213131"/>
                </a:lnTo>
                <a:lnTo>
                  <a:pt x="49987" y="213131"/>
                </a:lnTo>
                <a:lnTo>
                  <a:pt x="49987" y="96850"/>
                </a:lnTo>
                <a:lnTo>
                  <a:pt x="0" y="96850"/>
                </a:lnTo>
                <a:lnTo>
                  <a:pt x="0" y="258635"/>
                </a:lnTo>
                <a:lnTo>
                  <a:pt x="108267" y="258635"/>
                </a:lnTo>
                <a:lnTo>
                  <a:pt x="131013" y="222618"/>
                </a:lnTo>
                <a:lnTo>
                  <a:pt x="144500" y="239166"/>
                </a:lnTo>
                <a:lnTo>
                  <a:pt x="161632" y="251917"/>
                </a:lnTo>
                <a:lnTo>
                  <a:pt x="181673" y="260108"/>
                </a:lnTo>
                <a:lnTo>
                  <a:pt x="203911" y="262991"/>
                </a:lnTo>
                <a:lnTo>
                  <a:pt x="237388" y="256247"/>
                </a:lnTo>
                <a:lnTo>
                  <a:pt x="264718" y="237820"/>
                </a:lnTo>
                <a:lnTo>
                  <a:pt x="274967" y="222618"/>
                </a:lnTo>
                <a:lnTo>
                  <a:pt x="278345" y="217601"/>
                </a:lnTo>
                <a:lnTo>
                  <a:pt x="283146" y="210477"/>
                </a:lnTo>
                <a:lnTo>
                  <a:pt x="289915" y="176987"/>
                </a:lnTo>
                <a:close/>
              </a:path>
              <a:path w="711200" h="1647825">
                <a:moveTo>
                  <a:pt x="458177" y="1481086"/>
                </a:moveTo>
                <a:lnTo>
                  <a:pt x="414108" y="1481086"/>
                </a:lnTo>
                <a:lnTo>
                  <a:pt x="414108" y="1580375"/>
                </a:lnTo>
                <a:lnTo>
                  <a:pt x="391693" y="1543545"/>
                </a:lnTo>
                <a:lnTo>
                  <a:pt x="353707" y="1481086"/>
                </a:lnTo>
                <a:lnTo>
                  <a:pt x="303606" y="1481086"/>
                </a:lnTo>
                <a:lnTo>
                  <a:pt x="303606" y="1642872"/>
                </a:lnTo>
                <a:lnTo>
                  <a:pt x="347675" y="1642872"/>
                </a:lnTo>
                <a:lnTo>
                  <a:pt x="347675" y="1543545"/>
                </a:lnTo>
                <a:lnTo>
                  <a:pt x="408089" y="1642872"/>
                </a:lnTo>
                <a:lnTo>
                  <a:pt x="458177" y="1642872"/>
                </a:lnTo>
                <a:lnTo>
                  <a:pt x="458177" y="1580375"/>
                </a:lnTo>
                <a:lnTo>
                  <a:pt x="458177" y="1481086"/>
                </a:lnTo>
                <a:close/>
              </a:path>
              <a:path w="711200" h="1647825">
                <a:moveTo>
                  <a:pt x="458177" y="804646"/>
                </a:moveTo>
                <a:lnTo>
                  <a:pt x="414108" y="804646"/>
                </a:lnTo>
                <a:lnTo>
                  <a:pt x="414108" y="903922"/>
                </a:lnTo>
                <a:lnTo>
                  <a:pt x="391706" y="867105"/>
                </a:lnTo>
                <a:lnTo>
                  <a:pt x="353707" y="804646"/>
                </a:lnTo>
                <a:lnTo>
                  <a:pt x="303606" y="804646"/>
                </a:lnTo>
                <a:lnTo>
                  <a:pt x="303606" y="966419"/>
                </a:lnTo>
                <a:lnTo>
                  <a:pt x="347675" y="966419"/>
                </a:lnTo>
                <a:lnTo>
                  <a:pt x="347675" y="867105"/>
                </a:lnTo>
                <a:lnTo>
                  <a:pt x="408089" y="966419"/>
                </a:lnTo>
                <a:lnTo>
                  <a:pt x="458177" y="966419"/>
                </a:lnTo>
                <a:lnTo>
                  <a:pt x="458177" y="903922"/>
                </a:lnTo>
                <a:lnTo>
                  <a:pt x="458177" y="804646"/>
                </a:lnTo>
                <a:close/>
              </a:path>
              <a:path w="711200" h="1647825">
                <a:moveTo>
                  <a:pt x="458177" y="96850"/>
                </a:moveTo>
                <a:lnTo>
                  <a:pt x="414108" y="96850"/>
                </a:lnTo>
                <a:lnTo>
                  <a:pt x="414108" y="196138"/>
                </a:lnTo>
                <a:lnTo>
                  <a:pt x="391693" y="159308"/>
                </a:lnTo>
                <a:lnTo>
                  <a:pt x="353707" y="96850"/>
                </a:lnTo>
                <a:lnTo>
                  <a:pt x="303606" y="96850"/>
                </a:lnTo>
                <a:lnTo>
                  <a:pt x="303606" y="258635"/>
                </a:lnTo>
                <a:lnTo>
                  <a:pt x="347675" y="258635"/>
                </a:lnTo>
                <a:lnTo>
                  <a:pt x="347675" y="159308"/>
                </a:lnTo>
                <a:lnTo>
                  <a:pt x="408089" y="258635"/>
                </a:lnTo>
                <a:lnTo>
                  <a:pt x="458177" y="258635"/>
                </a:lnTo>
                <a:lnTo>
                  <a:pt x="458177" y="196138"/>
                </a:lnTo>
                <a:lnTo>
                  <a:pt x="458177" y="96850"/>
                </a:lnTo>
                <a:close/>
              </a:path>
              <a:path w="711200" h="1647825">
                <a:moveTo>
                  <a:pt x="643661" y="1556105"/>
                </a:moveTo>
                <a:lnTo>
                  <a:pt x="643191" y="1551089"/>
                </a:lnTo>
                <a:lnTo>
                  <a:pt x="642366" y="1546199"/>
                </a:lnTo>
                <a:lnTo>
                  <a:pt x="557644" y="1546199"/>
                </a:lnTo>
                <a:lnTo>
                  <a:pt x="557644" y="1574863"/>
                </a:lnTo>
                <a:lnTo>
                  <a:pt x="598449" y="1574863"/>
                </a:lnTo>
                <a:lnTo>
                  <a:pt x="592340" y="1586687"/>
                </a:lnTo>
                <a:lnTo>
                  <a:pt x="583031" y="1596009"/>
                </a:lnTo>
                <a:lnTo>
                  <a:pt x="571233" y="1602117"/>
                </a:lnTo>
                <a:lnTo>
                  <a:pt x="557644" y="1604302"/>
                </a:lnTo>
                <a:lnTo>
                  <a:pt x="540880" y="1600923"/>
                </a:lnTo>
                <a:lnTo>
                  <a:pt x="527202" y="1591678"/>
                </a:lnTo>
                <a:lnTo>
                  <a:pt x="517982" y="1577987"/>
                </a:lnTo>
                <a:lnTo>
                  <a:pt x="514604" y="1561211"/>
                </a:lnTo>
                <a:lnTo>
                  <a:pt x="517982" y="1544459"/>
                </a:lnTo>
                <a:lnTo>
                  <a:pt x="527202" y="1530781"/>
                </a:lnTo>
                <a:lnTo>
                  <a:pt x="540880" y="1521561"/>
                </a:lnTo>
                <a:lnTo>
                  <a:pt x="557644" y="1518170"/>
                </a:lnTo>
                <a:lnTo>
                  <a:pt x="565975" y="1518983"/>
                </a:lnTo>
                <a:lnTo>
                  <a:pt x="573747" y="1521294"/>
                </a:lnTo>
                <a:lnTo>
                  <a:pt x="580834" y="1524965"/>
                </a:lnTo>
                <a:lnTo>
                  <a:pt x="587082" y="1529816"/>
                </a:lnTo>
                <a:lnTo>
                  <a:pt x="637743" y="1529816"/>
                </a:lnTo>
                <a:lnTo>
                  <a:pt x="606640" y="1490560"/>
                </a:lnTo>
                <a:lnTo>
                  <a:pt x="557644" y="1475257"/>
                </a:lnTo>
                <a:lnTo>
                  <a:pt x="524179" y="1482013"/>
                </a:lnTo>
                <a:lnTo>
                  <a:pt x="496849" y="1500441"/>
                </a:lnTo>
                <a:lnTo>
                  <a:pt x="478434" y="1527759"/>
                </a:lnTo>
                <a:lnTo>
                  <a:pt x="471678" y="1561211"/>
                </a:lnTo>
                <a:lnTo>
                  <a:pt x="478434" y="1594700"/>
                </a:lnTo>
                <a:lnTo>
                  <a:pt x="496849" y="1622044"/>
                </a:lnTo>
                <a:lnTo>
                  <a:pt x="524179" y="1640471"/>
                </a:lnTo>
                <a:lnTo>
                  <a:pt x="557644" y="1647228"/>
                </a:lnTo>
                <a:lnTo>
                  <a:pt x="591121" y="1640471"/>
                </a:lnTo>
                <a:lnTo>
                  <a:pt x="618464" y="1622044"/>
                </a:lnTo>
                <a:lnTo>
                  <a:pt x="630428" y="1604302"/>
                </a:lnTo>
                <a:lnTo>
                  <a:pt x="636892" y="1594700"/>
                </a:lnTo>
                <a:lnTo>
                  <a:pt x="643661" y="1561211"/>
                </a:lnTo>
                <a:lnTo>
                  <a:pt x="643661" y="1556105"/>
                </a:lnTo>
                <a:close/>
              </a:path>
              <a:path w="711200" h="1647825">
                <a:moveTo>
                  <a:pt x="643661" y="879652"/>
                </a:moveTo>
                <a:lnTo>
                  <a:pt x="643191" y="874649"/>
                </a:lnTo>
                <a:lnTo>
                  <a:pt x="642366" y="869759"/>
                </a:lnTo>
                <a:lnTo>
                  <a:pt x="557644" y="869759"/>
                </a:lnTo>
                <a:lnTo>
                  <a:pt x="557644" y="898436"/>
                </a:lnTo>
                <a:lnTo>
                  <a:pt x="598449" y="898436"/>
                </a:lnTo>
                <a:lnTo>
                  <a:pt x="592340" y="910247"/>
                </a:lnTo>
                <a:lnTo>
                  <a:pt x="583031" y="919556"/>
                </a:lnTo>
                <a:lnTo>
                  <a:pt x="571233" y="925664"/>
                </a:lnTo>
                <a:lnTo>
                  <a:pt x="557644" y="927849"/>
                </a:lnTo>
                <a:lnTo>
                  <a:pt x="540880" y="924471"/>
                </a:lnTo>
                <a:lnTo>
                  <a:pt x="527202" y="915225"/>
                </a:lnTo>
                <a:lnTo>
                  <a:pt x="517982" y="901534"/>
                </a:lnTo>
                <a:lnTo>
                  <a:pt x="514604" y="884770"/>
                </a:lnTo>
                <a:lnTo>
                  <a:pt x="517982" y="868019"/>
                </a:lnTo>
                <a:lnTo>
                  <a:pt x="527202" y="854341"/>
                </a:lnTo>
                <a:lnTo>
                  <a:pt x="540880" y="845121"/>
                </a:lnTo>
                <a:lnTo>
                  <a:pt x="557644" y="841730"/>
                </a:lnTo>
                <a:lnTo>
                  <a:pt x="565975" y="842543"/>
                </a:lnTo>
                <a:lnTo>
                  <a:pt x="573747" y="844854"/>
                </a:lnTo>
                <a:lnTo>
                  <a:pt x="580834" y="848525"/>
                </a:lnTo>
                <a:lnTo>
                  <a:pt x="587082" y="853376"/>
                </a:lnTo>
                <a:lnTo>
                  <a:pt x="637743" y="853376"/>
                </a:lnTo>
                <a:lnTo>
                  <a:pt x="606640" y="814108"/>
                </a:lnTo>
                <a:lnTo>
                  <a:pt x="557644" y="798804"/>
                </a:lnTo>
                <a:lnTo>
                  <a:pt x="524179" y="805561"/>
                </a:lnTo>
                <a:lnTo>
                  <a:pt x="496849" y="823988"/>
                </a:lnTo>
                <a:lnTo>
                  <a:pt x="478434" y="851319"/>
                </a:lnTo>
                <a:lnTo>
                  <a:pt x="471678" y="884770"/>
                </a:lnTo>
                <a:lnTo>
                  <a:pt x="478434" y="918260"/>
                </a:lnTo>
                <a:lnTo>
                  <a:pt x="496849" y="945603"/>
                </a:lnTo>
                <a:lnTo>
                  <a:pt x="524179" y="964031"/>
                </a:lnTo>
                <a:lnTo>
                  <a:pt x="557644" y="970788"/>
                </a:lnTo>
                <a:lnTo>
                  <a:pt x="591121" y="964031"/>
                </a:lnTo>
                <a:lnTo>
                  <a:pt x="618464" y="945603"/>
                </a:lnTo>
                <a:lnTo>
                  <a:pt x="630428" y="927849"/>
                </a:lnTo>
                <a:lnTo>
                  <a:pt x="636892" y="918260"/>
                </a:lnTo>
                <a:lnTo>
                  <a:pt x="643661" y="884770"/>
                </a:lnTo>
                <a:lnTo>
                  <a:pt x="643661" y="879652"/>
                </a:lnTo>
                <a:close/>
              </a:path>
              <a:path w="711200" h="1647825">
                <a:moveTo>
                  <a:pt x="643661" y="171869"/>
                </a:moveTo>
                <a:lnTo>
                  <a:pt x="643191" y="166865"/>
                </a:lnTo>
                <a:lnTo>
                  <a:pt x="642366" y="161963"/>
                </a:lnTo>
                <a:lnTo>
                  <a:pt x="557644" y="161963"/>
                </a:lnTo>
                <a:lnTo>
                  <a:pt x="557644" y="190639"/>
                </a:lnTo>
                <a:lnTo>
                  <a:pt x="598449" y="190639"/>
                </a:lnTo>
                <a:lnTo>
                  <a:pt x="592340" y="202463"/>
                </a:lnTo>
                <a:lnTo>
                  <a:pt x="583031" y="211785"/>
                </a:lnTo>
                <a:lnTo>
                  <a:pt x="571233" y="217893"/>
                </a:lnTo>
                <a:lnTo>
                  <a:pt x="557644" y="220078"/>
                </a:lnTo>
                <a:lnTo>
                  <a:pt x="540880" y="216700"/>
                </a:lnTo>
                <a:lnTo>
                  <a:pt x="527202" y="207454"/>
                </a:lnTo>
                <a:lnTo>
                  <a:pt x="517982" y="193751"/>
                </a:lnTo>
                <a:lnTo>
                  <a:pt x="514604" y="176987"/>
                </a:lnTo>
                <a:lnTo>
                  <a:pt x="517982" y="160235"/>
                </a:lnTo>
                <a:lnTo>
                  <a:pt x="527202" y="146558"/>
                </a:lnTo>
                <a:lnTo>
                  <a:pt x="540880" y="137337"/>
                </a:lnTo>
                <a:lnTo>
                  <a:pt x="557644" y="133946"/>
                </a:lnTo>
                <a:lnTo>
                  <a:pt x="565975" y="134759"/>
                </a:lnTo>
                <a:lnTo>
                  <a:pt x="573747" y="137071"/>
                </a:lnTo>
                <a:lnTo>
                  <a:pt x="580834" y="140728"/>
                </a:lnTo>
                <a:lnTo>
                  <a:pt x="587082" y="145580"/>
                </a:lnTo>
                <a:lnTo>
                  <a:pt x="637743" y="145580"/>
                </a:lnTo>
                <a:lnTo>
                  <a:pt x="631024" y="133946"/>
                </a:lnTo>
                <a:lnTo>
                  <a:pt x="625043" y="123583"/>
                </a:lnTo>
                <a:lnTo>
                  <a:pt x="606640" y="106311"/>
                </a:lnTo>
                <a:lnTo>
                  <a:pt x="583755" y="95046"/>
                </a:lnTo>
                <a:lnTo>
                  <a:pt x="557644" y="91008"/>
                </a:lnTo>
                <a:lnTo>
                  <a:pt x="524179" y="97777"/>
                </a:lnTo>
                <a:lnTo>
                  <a:pt x="496849" y="116205"/>
                </a:lnTo>
                <a:lnTo>
                  <a:pt x="478434" y="143535"/>
                </a:lnTo>
                <a:lnTo>
                  <a:pt x="471678" y="176987"/>
                </a:lnTo>
                <a:lnTo>
                  <a:pt x="478434" y="210477"/>
                </a:lnTo>
                <a:lnTo>
                  <a:pt x="496849" y="237820"/>
                </a:lnTo>
                <a:lnTo>
                  <a:pt x="524179" y="256247"/>
                </a:lnTo>
                <a:lnTo>
                  <a:pt x="557644" y="262991"/>
                </a:lnTo>
                <a:lnTo>
                  <a:pt x="591121" y="256247"/>
                </a:lnTo>
                <a:lnTo>
                  <a:pt x="618464" y="237820"/>
                </a:lnTo>
                <a:lnTo>
                  <a:pt x="630415" y="220078"/>
                </a:lnTo>
                <a:lnTo>
                  <a:pt x="636892" y="210477"/>
                </a:lnTo>
                <a:lnTo>
                  <a:pt x="643661" y="176987"/>
                </a:lnTo>
                <a:lnTo>
                  <a:pt x="643661" y="171869"/>
                </a:lnTo>
                <a:close/>
              </a:path>
              <a:path w="711200" h="1647825">
                <a:moveTo>
                  <a:pt x="710742" y="1480324"/>
                </a:moveTo>
                <a:lnTo>
                  <a:pt x="660539" y="1480324"/>
                </a:lnTo>
                <a:lnTo>
                  <a:pt x="660539" y="1646923"/>
                </a:lnTo>
                <a:lnTo>
                  <a:pt x="710742" y="1646923"/>
                </a:lnTo>
                <a:lnTo>
                  <a:pt x="710742" y="1480324"/>
                </a:lnTo>
                <a:close/>
              </a:path>
              <a:path w="711200" h="1647825">
                <a:moveTo>
                  <a:pt x="710742" y="1384236"/>
                </a:moveTo>
                <a:lnTo>
                  <a:pt x="660539" y="1384236"/>
                </a:lnTo>
                <a:lnTo>
                  <a:pt x="660539" y="1434490"/>
                </a:lnTo>
                <a:lnTo>
                  <a:pt x="710742" y="1434490"/>
                </a:lnTo>
                <a:lnTo>
                  <a:pt x="710742" y="1384236"/>
                </a:lnTo>
                <a:close/>
              </a:path>
              <a:path w="711200" h="1647825">
                <a:moveTo>
                  <a:pt x="710742" y="803884"/>
                </a:moveTo>
                <a:lnTo>
                  <a:pt x="660539" y="803884"/>
                </a:lnTo>
                <a:lnTo>
                  <a:pt x="660539" y="970470"/>
                </a:lnTo>
                <a:lnTo>
                  <a:pt x="710742" y="970470"/>
                </a:lnTo>
                <a:lnTo>
                  <a:pt x="710742" y="803884"/>
                </a:lnTo>
                <a:close/>
              </a:path>
              <a:path w="711200" h="1647825">
                <a:moveTo>
                  <a:pt x="710742" y="707796"/>
                </a:moveTo>
                <a:lnTo>
                  <a:pt x="660539" y="707796"/>
                </a:lnTo>
                <a:lnTo>
                  <a:pt x="660539" y="758037"/>
                </a:lnTo>
                <a:lnTo>
                  <a:pt x="710742" y="758037"/>
                </a:lnTo>
                <a:lnTo>
                  <a:pt x="710742" y="707796"/>
                </a:lnTo>
                <a:close/>
              </a:path>
              <a:path w="711200" h="1647825">
                <a:moveTo>
                  <a:pt x="710742" y="96100"/>
                </a:moveTo>
                <a:lnTo>
                  <a:pt x="660539" y="96100"/>
                </a:lnTo>
                <a:lnTo>
                  <a:pt x="660539" y="262699"/>
                </a:lnTo>
                <a:lnTo>
                  <a:pt x="710742" y="262699"/>
                </a:lnTo>
                <a:lnTo>
                  <a:pt x="710742" y="96100"/>
                </a:lnTo>
                <a:close/>
              </a:path>
              <a:path w="711200" h="1647825">
                <a:moveTo>
                  <a:pt x="710742" y="0"/>
                </a:moveTo>
                <a:lnTo>
                  <a:pt x="660539" y="0"/>
                </a:lnTo>
                <a:lnTo>
                  <a:pt x="660539" y="50253"/>
                </a:lnTo>
                <a:lnTo>
                  <a:pt x="710742" y="50253"/>
                </a:lnTo>
                <a:lnTo>
                  <a:pt x="710742" y="0"/>
                </a:lnTo>
                <a:close/>
              </a:path>
            </a:pathLst>
          </a:custGeom>
          <a:solidFill>
            <a:srgbClr val="D3342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3" name="object 6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41840" y="1816824"/>
            <a:ext cx="466058" cy="1469059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29125" y="1821129"/>
            <a:ext cx="487568" cy="1464767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51139" y="1820596"/>
            <a:ext cx="952063" cy="1476438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1002728" y="1057554"/>
            <a:ext cx="1089660" cy="183515"/>
          </a:xfrm>
          <a:custGeom>
            <a:avLst/>
            <a:gdLst/>
            <a:ahLst/>
            <a:cxnLst/>
            <a:rect l="l" t="t" r="r" b="b"/>
            <a:pathLst>
              <a:path w="1089660" h="183515">
                <a:moveTo>
                  <a:pt x="997661" y="0"/>
                </a:moveTo>
                <a:lnTo>
                  <a:pt x="91579" y="0"/>
                </a:lnTo>
                <a:lnTo>
                  <a:pt x="55935" y="7197"/>
                </a:lnTo>
                <a:lnTo>
                  <a:pt x="26825" y="26827"/>
                </a:lnTo>
                <a:lnTo>
                  <a:pt x="7197" y="55940"/>
                </a:lnTo>
                <a:lnTo>
                  <a:pt x="0" y="91592"/>
                </a:lnTo>
                <a:lnTo>
                  <a:pt x="7197" y="127236"/>
                </a:lnTo>
                <a:lnTo>
                  <a:pt x="26825" y="156346"/>
                </a:lnTo>
                <a:lnTo>
                  <a:pt x="55935" y="175974"/>
                </a:lnTo>
                <a:lnTo>
                  <a:pt x="91579" y="183172"/>
                </a:lnTo>
                <a:lnTo>
                  <a:pt x="997661" y="183172"/>
                </a:lnTo>
                <a:lnTo>
                  <a:pt x="1033312" y="175974"/>
                </a:lnTo>
                <a:lnTo>
                  <a:pt x="1062426" y="156346"/>
                </a:lnTo>
                <a:lnTo>
                  <a:pt x="1082055" y="127236"/>
                </a:lnTo>
                <a:lnTo>
                  <a:pt x="1089253" y="91592"/>
                </a:lnTo>
                <a:lnTo>
                  <a:pt x="1082055" y="55940"/>
                </a:lnTo>
                <a:lnTo>
                  <a:pt x="1062426" y="26827"/>
                </a:lnTo>
                <a:lnTo>
                  <a:pt x="1033312" y="7197"/>
                </a:lnTo>
                <a:lnTo>
                  <a:pt x="997661" y="0"/>
                </a:lnTo>
                <a:close/>
              </a:path>
            </a:pathLst>
          </a:custGeom>
          <a:solidFill>
            <a:srgbClr val="F3C8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87680" y="1041209"/>
            <a:ext cx="433705" cy="160655"/>
          </a:xfrm>
          <a:custGeom>
            <a:avLst/>
            <a:gdLst/>
            <a:ahLst/>
            <a:cxnLst/>
            <a:rect l="l" t="t" r="r" b="b"/>
            <a:pathLst>
              <a:path w="433705" h="160655">
                <a:moveTo>
                  <a:pt x="433438" y="58610"/>
                </a:moveTo>
                <a:lnTo>
                  <a:pt x="402818" y="58610"/>
                </a:lnTo>
                <a:lnTo>
                  <a:pt x="402818" y="160210"/>
                </a:lnTo>
                <a:lnTo>
                  <a:pt x="433438" y="160210"/>
                </a:lnTo>
                <a:lnTo>
                  <a:pt x="433438" y="58610"/>
                </a:lnTo>
                <a:close/>
              </a:path>
              <a:path w="433705" h="160655">
                <a:moveTo>
                  <a:pt x="167686" y="135762"/>
                </a:moveTo>
                <a:lnTo>
                  <a:pt x="79895" y="135762"/>
                </a:lnTo>
                <a:lnTo>
                  <a:pt x="88114" y="145852"/>
                </a:lnTo>
                <a:lnTo>
                  <a:pt x="98563" y="153623"/>
                </a:lnTo>
                <a:lnTo>
                  <a:pt x="110790" y="158621"/>
                </a:lnTo>
                <a:lnTo>
                  <a:pt x="124345" y="160388"/>
                </a:lnTo>
                <a:lnTo>
                  <a:pt x="144767" y="156268"/>
                </a:lnTo>
                <a:lnTo>
                  <a:pt x="161439" y="145030"/>
                </a:lnTo>
                <a:lnTo>
                  <a:pt x="167686" y="135762"/>
                </a:lnTo>
                <a:close/>
              </a:path>
              <a:path w="433705" h="160655">
                <a:moveTo>
                  <a:pt x="30467" y="59067"/>
                </a:moveTo>
                <a:lnTo>
                  <a:pt x="0" y="59067"/>
                </a:lnTo>
                <a:lnTo>
                  <a:pt x="0" y="157721"/>
                </a:lnTo>
                <a:lnTo>
                  <a:pt x="66014" y="157721"/>
                </a:lnTo>
                <a:lnTo>
                  <a:pt x="79895" y="135762"/>
                </a:lnTo>
                <a:lnTo>
                  <a:pt x="167686" y="135762"/>
                </a:lnTo>
                <a:lnTo>
                  <a:pt x="169740" y="132714"/>
                </a:lnTo>
                <a:lnTo>
                  <a:pt x="124345" y="132714"/>
                </a:lnTo>
                <a:lnTo>
                  <a:pt x="114703" y="130768"/>
                </a:lnTo>
                <a:lnTo>
                  <a:pt x="113540" y="129984"/>
                </a:lnTo>
                <a:lnTo>
                  <a:pt x="30467" y="129984"/>
                </a:lnTo>
                <a:lnTo>
                  <a:pt x="30467" y="59067"/>
                </a:lnTo>
                <a:close/>
              </a:path>
              <a:path w="433705" h="160655">
                <a:moveTo>
                  <a:pt x="169752" y="83185"/>
                </a:moveTo>
                <a:lnTo>
                  <a:pt x="124345" y="83185"/>
                </a:lnTo>
                <a:lnTo>
                  <a:pt x="133980" y="85129"/>
                </a:lnTo>
                <a:lnTo>
                  <a:pt x="141852" y="90431"/>
                </a:lnTo>
                <a:lnTo>
                  <a:pt x="147162" y="98299"/>
                </a:lnTo>
                <a:lnTo>
                  <a:pt x="149110" y="107937"/>
                </a:lnTo>
                <a:lnTo>
                  <a:pt x="147162" y="117584"/>
                </a:lnTo>
                <a:lnTo>
                  <a:pt x="141852" y="125460"/>
                </a:lnTo>
                <a:lnTo>
                  <a:pt x="133980" y="130768"/>
                </a:lnTo>
                <a:lnTo>
                  <a:pt x="124345" y="132714"/>
                </a:lnTo>
                <a:lnTo>
                  <a:pt x="169740" y="132714"/>
                </a:lnTo>
                <a:lnTo>
                  <a:pt x="172676" y="128359"/>
                </a:lnTo>
                <a:lnTo>
                  <a:pt x="176796" y="107937"/>
                </a:lnTo>
                <a:lnTo>
                  <a:pt x="172676" y="87524"/>
                </a:lnTo>
                <a:lnTo>
                  <a:pt x="169752" y="83185"/>
                </a:lnTo>
                <a:close/>
              </a:path>
              <a:path w="433705" h="160655">
                <a:moveTo>
                  <a:pt x="124345" y="55473"/>
                </a:moveTo>
                <a:lnTo>
                  <a:pt x="103923" y="59599"/>
                </a:lnTo>
                <a:lnTo>
                  <a:pt x="87252" y="70846"/>
                </a:lnTo>
                <a:lnTo>
                  <a:pt x="76014" y="87524"/>
                </a:lnTo>
                <a:lnTo>
                  <a:pt x="71894" y="107937"/>
                </a:lnTo>
                <a:lnTo>
                  <a:pt x="71894" y="115811"/>
                </a:lnTo>
                <a:lnTo>
                  <a:pt x="73647" y="123266"/>
                </a:lnTo>
                <a:lnTo>
                  <a:pt x="76758" y="129984"/>
                </a:lnTo>
                <a:lnTo>
                  <a:pt x="113540" y="129984"/>
                </a:lnTo>
                <a:lnTo>
                  <a:pt x="106827" y="125460"/>
                </a:lnTo>
                <a:lnTo>
                  <a:pt x="101516" y="117584"/>
                </a:lnTo>
                <a:lnTo>
                  <a:pt x="99568" y="107937"/>
                </a:lnTo>
                <a:lnTo>
                  <a:pt x="101516" y="98299"/>
                </a:lnTo>
                <a:lnTo>
                  <a:pt x="106827" y="90431"/>
                </a:lnTo>
                <a:lnTo>
                  <a:pt x="114703" y="85129"/>
                </a:lnTo>
                <a:lnTo>
                  <a:pt x="124345" y="83185"/>
                </a:lnTo>
                <a:lnTo>
                  <a:pt x="169752" y="83185"/>
                </a:lnTo>
                <a:lnTo>
                  <a:pt x="161439" y="70846"/>
                </a:lnTo>
                <a:lnTo>
                  <a:pt x="144767" y="59599"/>
                </a:lnTo>
                <a:lnTo>
                  <a:pt x="124345" y="55473"/>
                </a:lnTo>
                <a:close/>
              </a:path>
              <a:path w="433705" h="160655">
                <a:moveTo>
                  <a:pt x="215696" y="59067"/>
                </a:moveTo>
                <a:lnTo>
                  <a:pt x="185140" y="59067"/>
                </a:lnTo>
                <a:lnTo>
                  <a:pt x="185140" y="157721"/>
                </a:lnTo>
                <a:lnTo>
                  <a:pt x="212013" y="157721"/>
                </a:lnTo>
                <a:lnTo>
                  <a:pt x="212013" y="97167"/>
                </a:lnTo>
                <a:lnTo>
                  <a:pt x="238874" y="97167"/>
                </a:lnTo>
                <a:lnTo>
                  <a:pt x="215696" y="59067"/>
                </a:lnTo>
                <a:close/>
              </a:path>
              <a:path w="433705" h="160655">
                <a:moveTo>
                  <a:pt x="238874" y="97167"/>
                </a:moveTo>
                <a:lnTo>
                  <a:pt x="212013" y="97167"/>
                </a:lnTo>
                <a:lnTo>
                  <a:pt x="248856" y="157721"/>
                </a:lnTo>
                <a:lnTo>
                  <a:pt x="279412" y="157721"/>
                </a:lnTo>
                <a:lnTo>
                  <a:pt x="279412" y="119608"/>
                </a:lnTo>
                <a:lnTo>
                  <a:pt x="252526" y="119608"/>
                </a:lnTo>
                <a:lnTo>
                  <a:pt x="238874" y="97167"/>
                </a:lnTo>
                <a:close/>
              </a:path>
              <a:path w="433705" h="160655">
                <a:moveTo>
                  <a:pt x="279412" y="59067"/>
                </a:moveTo>
                <a:lnTo>
                  <a:pt x="252526" y="59067"/>
                </a:lnTo>
                <a:lnTo>
                  <a:pt x="252526" y="119608"/>
                </a:lnTo>
                <a:lnTo>
                  <a:pt x="279412" y="119608"/>
                </a:lnTo>
                <a:lnTo>
                  <a:pt x="279412" y="59067"/>
                </a:lnTo>
                <a:close/>
              </a:path>
              <a:path w="433705" h="160655">
                <a:moveTo>
                  <a:pt x="340067" y="55499"/>
                </a:moveTo>
                <a:lnTo>
                  <a:pt x="319660" y="59620"/>
                </a:lnTo>
                <a:lnTo>
                  <a:pt x="302996" y="70859"/>
                </a:lnTo>
                <a:lnTo>
                  <a:pt x="291761" y="87528"/>
                </a:lnTo>
                <a:lnTo>
                  <a:pt x="287642" y="107937"/>
                </a:lnTo>
                <a:lnTo>
                  <a:pt x="291761" y="128359"/>
                </a:lnTo>
                <a:lnTo>
                  <a:pt x="302996" y="145030"/>
                </a:lnTo>
                <a:lnTo>
                  <a:pt x="319660" y="156268"/>
                </a:lnTo>
                <a:lnTo>
                  <a:pt x="340067" y="160388"/>
                </a:lnTo>
                <a:lnTo>
                  <a:pt x="360489" y="156268"/>
                </a:lnTo>
                <a:lnTo>
                  <a:pt x="377161" y="145030"/>
                </a:lnTo>
                <a:lnTo>
                  <a:pt x="384452" y="134213"/>
                </a:lnTo>
                <a:lnTo>
                  <a:pt x="340067" y="134213"/>
                </a:lnTo>
                <a:lnTo>
                  <a:pt x="329849" y="132147"/>
                </a:lnTo>
                <a:lnTo>
                  <a:pt x="321510" y="126514"/>
                </a:lnTo>
                <a:lnTo>
                  <a:pt x="315889" y="118161"/>
                </a:lnTo>
                <a:lnTo>
                  <a:pt x="313829" y="107937"/>
                </a:lnTo>
                <a:lnTo>
                  <a:pt x="315889" y="97716"/>
                </a:lnTo>
                <a:lnTo>
                  <a:pt x="321510" y="89373"/>
                </a:lnTo>
                <a:lnTo>
                  <a:pt x="329849" y="83748"/>
                </a:lnTo>
                <a:lnTo>
                  <a:pt x="340067" y="81686"/>
                </a:lnTo>
                <a:lnTo>
                  <a:pt x="384815" y="81686"/>
                </a:lnTo>
                <a:lnTo>
                  <a:pt x="381174" y="75365"/>
                </a:lnTo>
                <a:lnTo>
                  <a:pt x="369952" y="64833"/>
                </a:lnTo>
                <a:lnTo>
                  <a:pt x="355999" y="57958"/>
                </a:lnTo>
                <a:lnTo>
                  <a:pt x="340067" y="55499"/>
                </a:lnTo>
                <a:close/>
              </a:path>
              <a:path w="433705" h="160655">
                <a:moveTo>
                  <a:pt x="391731" y="98780"/>
                </a:moveTo>
                <a:lnTo>
                  <a:pt x="340067" y="98780"/>
                </a:lnTo>
                <a:lnTo>
                  <a:pt x="340067" y="116268"/>
                </a:lnTo>
                <a:lnTo>
                  <a:pt x="364947" y="116268"/>
                </a:lnTo>
                <a:lnTo>
                  <a:pt x="361231" y="123471"/>
                </a:lnTo>
                <a:lnTo>
                  <a:pt x="355555" y="129151"/>
                </a:lnTo>
                <a:lnTo>
                  <a:pt x="348355" y="132875"/>
                </a:lnTo>
                <a:lnTo>
                  <a:pt x="340067" y="134213"/>
                </a:lnTo>
                <a:lnTo>
                  <a:pt x="384452" y="134213"/>
                </a:lnTo>
                <a:lnTo>
                  <a:pt x="388398" y="128359"/>
                </a:lnTo>
                <a:lnTo>
                  <a:pt x="392518" y="107937"/>
                </a:lnTo>
                <a:lnTo>
                  <a:pt x="392518" y="104813"/>
                </a:lnTo>
                <a:lnTo>
                  <a:pt x="392239" y="101765"/>
                </a:lnTo>
                <a:lnTo>
                  <a:pt x="391731" y="98780"/>
                </a:lnTo>
                <a:close/>
              </a:path>
              <a:path w="433705" h="160655">
                <a:moveTo>
                  <a:pt x="384815" y="81686"/>
                </a:moveTo>
                <a:lnTo>
                  <a:pt x="347027" y="81686"/>
                </a:lnTo>
                <a:lnTo>
                  <a:pt x="353326" y="84391"/>
                </a:lnTo>
                <a:lnTo>
                  <a:pt x="358013" y="88798"/>
                </a:lnTo>
                <a:lnTo>
                  <a:pt x="388912" y="88798"/>
                </a:lnTo>
                <a:lnTo>
                  <a:pt x="384815" y="81686"/>
                </a:lnTo>
                <a:close/>
              </a:path>
              <a:path w="433705" h="160655">
                <a:moveTo>
                  <a:pt x="433438" y="0"/>
                </a:moveTo>
                <a:lnTo>
                  <a:pt x="402818" y="0"/>
                </a:lnTo>
                <a:lnTo>
                  <a:pt x="402818" y="30645"/>
                </a:lnTo>
                <a:lnTo>
                  <a:pt x="433438" y="30645"/>
                </a:lnTo>
                <a:lnTo>
                  <a:pt x="433438" y="0"/>
                </a:lnTo>
                <a:close/>
              </a:path>
            </a:pathLst>
          </a:custGeom>
          <a:solidFill>
            <a:srgbClr val="D334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70446" y="1247102"/>
            <a:ext cx="67945" cy="44450"/>
          </a:xfrm>
          <a:custGeom>
            <a:avLst/>
            <a:gdLst/>
            <a:ahLst/>
            <a:cxnLst/>
            <a:rect l="l" t="t" r="r" b="b"/>
            <a:pathLst>
              <a:path w="67945" h="44450">
                <a:moveTo>
                  <a:pt x="67894" y="0"/>
                </a:moveTo>
                <a:lnTo>
                  <a:pt x="0" y="0"/>
                </a:lnTo>
                <a:lnTo>
                  <a:pt x="33947" y="44335"/>
                </a:lnTo>
                <a:lnTo>
                  <a:pt x="67894" y="0"/>
                </a:lnTo>
                <a:close/>
              </a:path>
            </a:pathLst>
          </a:custGeom>
          <a:solidFill>
            <a:srgbClr val="3131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1072702" y="1066542"/>
            <a:ext cx="921385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55" dirty="0">
                <a:solidFill>
                  <a:srgbClr val="313132"/>
                </a:solidFill>
                <a:latin typeface="Arial" panose="020B0604020202020204"/>
                <a:cs typeface="Arial" panose="020B0604020202020204"/>
              </a:rPr>
              <a:t>HIMO</a:t>
            </a:r>
            <a:r>
              <a:rPr sz="800" i="1" spc="10" dirty="0">
                <a:solidFill>
                  <a:srgbClr val="31313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i="1" dirty="0">
                <a:solidFill>
                  <a:srgbClr val="313132"/>
                </a:solidFill>
                <a:latin typeface="Arial" panose="020B0604020202020204"/>
                <a:cs typeface="Arial" panose="020B0604020202020204"/>
              </a:rPr>
              <a:t>DUST</a:t>
            </a:r>
            <a:r>
              <a:rPr sz="800" i="1" spc="15" dirty="0">
                <a:solidFill>
                  <a:srgbClr val="31313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i="1" spc="-20" dirty="0">
                <a:solidFill>
                  <a:srgbClr val="313132"/>
                </a:solidFill>
                <a:latin typeface="Arial" panose="020B0604020202020204"/>
                <a:cs typeface="Arial" panose="020B0604020202020204"/>
              </a:rPr>
              <a:t>FREE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70" name="object 7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82883" y="1823072"/>
            <a:ext cx="930922" cy="1456563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417117" y="1347927"/>
            <a:ext cx="1235710" cy="1901825"/>
            <a:chOff x="417117" y="1347927"/>
            <a:chExt cx="1235710" cy="1901825"/>
          </a:xfrm>
        </p:grpSpPr>
        <p:pic>
          <p:nvPicPr>
            <p:cNvPr id="72" name="object 7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7117" y="1456525"/>
              <a:ext cx="879714" cy="179283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6191" y="1381214"/>
              <a:ext cx="1024877" cy="186814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9460" y="1347927"/>
              <a:ext cx="1043150" cy="1901431"/>
            </a:xfrm>
            <a:prstGeom prst="rect">
              <a:avLst/>
            </a:prstGeom>
          </p:spPr>
        </p:pic>
      </p:grpSp>
      <p:grpSp>
        <p:nvGrpSpPr>
          <p:cNvPr id="75" name="object 75"/>
          <p:cNvGrpSpPr/>
          <p:nvPr/>
        </p:nvGrpSpPr>
        <p:grpSpPr>
          <a:xfrm>
            <a:off x="7513916" y="2251506"/>
            <a:ext cx="630555" cy="891540"/>
            <a:chOff x="7513916" y="2251506"/>
            <a:chExt cx="630555" cy="891540"/>
          </a:xfrm>
        </p:grpSpPr>
        <p:sp>
          <p:nvSpPr>
            <p:cNvPr id="76" name="object 76"/>
            <p:cNvSpPr/>
            <p:nvPr/>
          </p:nvSpPr>
          <p:spPr>
            <a:xfrm>
              <a:off x="7517053" y="2254643"/>
              <a:ext cx="277495" cy="885190"/>
            </a:xfrm>
            <a:custGeom>
              <a:avLst/>
              <a:gdLst/>
              <a:ahLst/>
              <a:cxnLst/>
              <a:rect l="l" t="t" r="r" b="b"/>
              <a:pathLst>
                <a:path w="277495" h="885189">
                  <a:moveTo>
                    <a:pt x="0" y="0"/>
                  </a:moveTo>
                  <a:lnTo>
                    <a:pt x="277012" y="0"/>
                  </a:lnTo>
                  <a:lnTo>
                    <a:pt x="277012" y="884745"/>
                  </a:lnTo>
                  <a:lnTo>
                    <a:pt x="0" y="884745"/>
                  </a:lnTo>
                </a:path>
              </a:pathLst>
            </a:custGeom>
            <a:ln w="6273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942325" y="2658618"/>
              <a:ext cx="49530" cy="76835"/>
            </a:xfrm>
            <a:custGeom>
              <a:avLst/>
              <a:gdLst/>
              <a:ahLst/>
              <a:cxnLst/>
              <a:rect l="l" t="t" r="r" b="b"/>
              <a:pathLst>
                <a:path w="49529" h="76835">
                  <a:moveTo>
                    <a:pt x="0" y="0"/>
                  </a:moveTo>
                  <a:lnTo>
                    <a:pt x="0" y="76796"/>
                  </a:lnTo>
                  <a:lnTo>
                    <a:pt x="49517" y="38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794065" y="2697010"/>
              <a:ext cx="350520" cy="0"/>
            </a:xfrm>
            <a:custGeom>
              <a:avLst/>
              <a:gdLst/>
              <a:ahLst/>
              <a:cxnLst/>
              <a:rect l="l" t="t" r="r" b="b"/>
              <a:pathLst>
                <a:path w="350520">
                  <a:moveTo>
                    <a:pt x="0" y="0"/>
                  </a:moveTo>
                  <a:lnTo>
                    <a:pt x="349897" y="0"/>
                  </a:lnTo>
                </a:path>
              </a:pathLst>
            </a:custGeom>
            <a:ln w="6515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/>
          <p:cNvGrpSpPr/>
          <p:nvPr/>
        </p:nvGrpSpPr>
        <p:grpSpPr>
          <a:xfrm>
            <a:off x="7513916" y="1563725"/>
            <a:ext cx="633730" cy="514350"/>
            <a:chOff x="7513916" y="1563725"/>
            <a:chExt cx="633730" cy="514350"/>
          </a:xfrm>
        </p:grpSpPr>
        <p:sp>
          <p:nvSpPr>
            <p:cNvPr id="80" name="object 80"/>
            <p:cNvSpPr/>
            <p:nvPr/>
          </p:nvSpPr>
          <p:spPr>
            <a:xfrm>
              <a:off x="7942325" y="2001126"/>
              <a:ext cx="49530" cy="76835"/>
            </a:xfrm>
            <a:custGeom>
              <a:avLst/>
              <a:gdLst/>
              <a:ahLst/>
              <a:cxnLst/>
              <a:rect l="l" t="t" r="r" b="b"/>
              <a:pathLst>
                <a:path w="49529" h="76835">
                  <a:moveTo>
                    <a:pt x="0" y="0"/>
                  </a:moveTo>
                  <a:lnTo>
                    <a:pt x="0" y="76809"/>
                  </a:lnTo>
                  <a:lnTo>
                    <a:pt x="49517" y="38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517053" y="1566862"/>
              <a:ext cx="627380" cy="473075"/>
            </a:xfrm>
            <a:custGeom>
              <a:avLst/>
              <a:gdLst/>
              <a:ahLst/>
              <a:cxnLst/>
              <a:rect l="l" t="t" r="r" b="b"/>
              <a:pathLst>
                <a:path w="627379" h="473075">
                  <a:moveTo>
                    <a:pt x="0" y="0"/>
                  </a:moveTo>
                  <a:lnTo>
                    <a:pt x="277012" y="0"/>
                  </a:lnTo>
                  <a:lnTo>
                    <a:pt x="277012" y="472668"/>
                  </a:lnTo>
                  <a:lnTo>
                    <a:pt x="626910" y="472668"/>
                  </a:lnTo>
                </a:path>
              </a:pathLst>
            </a:custGeom>
            <a:ln w="6273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/>
          <p:cNvGrpSpPr/>
          <p:nvPr/>
        </p:nvGrpSpPr>
        <p:grpSpPr>
          <a:xfrm>
            <a:off x="8852484" y="1240155"/>
            <a:ext cx="632460" cy="2026920"/>
            <a:chOff x="8852484" y="1240155"/>
            <a:chExt cx="632460" cy="2026920"/>
          </a:xfrm>
        </p:grpSpPr>
        <p:sp>
          <p:nvSpPr>
            <p:cNvPr id="83" name="object 83"/>
            <p:cNvSpPr/>
            <p:nvPr/>
          </p:nvSpPr>
          <p:spPr>
            <a:xfrm>
              <a:off x="9203093" y="1244511"/>
              <a:ext cx="277495" cy="2018030"/>
            </a:xfrm>
            <a:custGeom>
              <a:avLst/>
              <a:gdLst/>
              <a:ahLst/>
              <a:cxnLst/>
              <a:rect l="l" t="t" r="r" b="b"/>
              <a:pathLst>
                <a:path w="277495" h="2018029">
                  <a:moveTo>
                    <a:pt x="277025" y="0"/>
                  </a:moveTo>
                  <a:lnTo>
                    <a:pt x="0" y="0"/>
                  </a:lnTo>
                  <a:lnTo>
                    <a:pt x="0" y="2017661"/>
                  </a:lnTo>
                  <a:lnTo>
                    <a:pt x="277025" y="2017661"/>
                  </a:lnTo>
                </a:path>
              </a:pathLst>
            </a:custGeom>
            <a:ln w="8712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852484" y="2250884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0" y="0"/>
                  </a:moveTo>
                  <a:lnTo>
                    <a:pt x="350608" y="0"/>
                  </a:lnTo>
                </a:path>
              </a:pathLst>
            </a:custGeom>
            <a:ln w="8712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995321" y="2212492"/>
              <a:ext cx="49530" cy="76835"/>
            </a:xfrm>
            <a:custGeom>
              <a:avLst/>
              <a:gdLst/>
              <a:ahLst/>
              <a:cxnLst/>
              <a:rect l="l" t="t" r="r" b="b"/>
              <a:pathLst>
                <a:path w="49529" h="76835">
                  <a:moveTo>
                    <a:pt x="0" y="0"/>
                  </a:moveTo>
                  <a:lnTo>
                    <a:pt x="0" y="76796"/>
                  </a:lnTo>
                  <a:lnTo>
                    <a:pt x="49517" y="38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/>
          <p:cNvSpPr/>
          <p:nvPr/>
        </p:nvSpPr>
        <p:spPr>
          <a:xfrm>
            <a:off x="9598190" y="1609521"/>
            <a:ext cx="347345" cy="242570"/>
          </a:xfrm>
          <a:custGeom>
            <a:avLst/>
            <a:gdLst/>
            <a:ahLst/>
            <a:cxnLst/>
            <a:rect l="l" t="t" r="r" b="b"/>
            <a:pathLst>
              <a:path w="347345" h="242569">
                <a:moveTo>
                  <a:pt x="347256" y="21043"/>
                </a:moveTo>
                <a:lnTo>
                  <a:pt x="346494" y="15786"/>
                </a:lnTo>
                <a:lnTo>
                  <a:pt x="345935" y="11849"/>
                </a:lnTo>
                <a:lnTo>
                  <a:pt x="341998" y="5270"/>
                </a:lnTo>
                <a:lnTo>
                  <a:pt x="335419" y="1320"/>
                </a:lnTo>
                <a:lnTo>
                  <a:pt x="331482" y="762"/>
                </a:lnTo>
                <a:lnTo>
                  <a:pt x="331482" y="19291"/>
                </a:lnTo>
                <a:lnTo>
                  <a:pt x="331482" y="180657"/>
                </a:lnTo>
                <a:lnTo>
                  <a:pt x="327977" y="184150"/>
                </a:lnTo>
                <a:lnTo>
                  <a:pt x="305181" y="184150"/>
                </a:lnTo>
                <a:lnTo>
                  <a:pt x="305181" y="189255"/>
                </a:lnTo>
                <a:lnTo>
                  <a:pt x="305168" y="195072"/>
                </a:lnTo>
                <a:lnTo>
                  <a:pt x="302806" y="197434"/>
                </a:lnTo>
                <a:lnTo>
                  <a:pt x="297002" y="197434"/>
                </a:lnTo>
                <a:lnTo>
                  <a:pt x="294652" y="195072"/>
                </a:lnTo>
                <a:lnTo>
                  <a:pt x="294652" y="189255"/>
                </a:lnTo>
                <a:lnTo>
                  <a:pt x="297002" y="186905"/>
                </a:lnTo>
                <a:lnTo>
                  <a:pt x="302818" y="186905"/>
                </a:lnTo>
                <a:lnTo>
                  <a:pt x="305181" y="189255"/>
                </a:lnTo>
                <a:lnTo>
                  <a:pt x="305181" y="184150"/>
                </a:lnTo>
                <a:lnTo>
                  <a:pt x="289394" y="184150"/>
                </a:lnTo>
                <a:lnTo>
                  <a:pt x="289394" y="189255"/>
                </a:lnTo>
                <a:lnTo>
                  <a:pt x="289394" y="195072"/>
                </a:lnTo>
                <a:lnTo>
                  <a:pt x="287032" y="197434"/>
                </a:lnTo>
                <a:lnTo>
                  <a:pt x="281216" y="197434"/>
                </a:lnTo>
                <a:lnTo>
                  <a:pt x="278853" y="195072"/>
                </a:lnTo>
                <a:lnTo>
                  <a:pt x="278853" y="189255"/>
                </a:lnTo>
                <a:lnTo>
                  <a:pt x="281228" y="186905"/>
                </a:lnTo>
                <a:lnTo>
                  <a:pt x="287032" y="186905"/>
                </a:lnTo>
                <a:lnTo>
                  <a:pt x="289394" y="189255"/>
                </a:lnTo>
                <a:lnTo>
                  <a:pt x="289394" y="184150"/>
                </a:lnTo>
                <a:lnTo>
                  <a:pt x="19291" y="184150"/>
                </a:lnTo>
                <a:lnTo>
                  <a:pt x="15786" y="180657"/>
                </a:lnTo>
                <a:lnTo>
                  <a:pt x="15786" y="19291"/>
                </a:lnTo>
                <a:lnTo>
                  <a:pt x="19291" y="15786"/>
                </a:lnTo>
                <a:lnTo>
                  <a:pt x="327977" y="15786"/>
                </a:lnTo>
                <a:lnTo>
                  <a:pt x="331482" y="19291"/>
                </a:lnTo>
                <a:lnTo>
                  <a:pt x="331482" y="762"/>
                </a:lnTo>
                <a:lnTo>
                  <a:pt x="326224" y="0"/>
                </a:lnTo>
                <a:lnTo>
                  <a:pt x="21056" y="0"/>
                </a:lnTo>
                <a:lnTo>
                  <a:pt x="11836" y="1320"/>
                </a:lnTo>
                <a:lnTo>
                  <a:pt x="5257" y="5270"/>
                </a:lnTo>
                <a:lnTo>
                  <a:pt x="1308" y="11849"/>
                </a:lnTo>
                <a:lnTo>
                  <a:pt x="0" y="21043"/>
                </a:lnTo>
                <a:lnTo>
                  <a:pt x="0" y="178892"/>
                </a:lnTo>
                <a:lnTo>
                  <a:pt x="1308" y="188112"/>
                </a:lnTo>
                <a:lnTo>
                  <a:pt x="5257" y="194678"/>
                </a:lnTo>
                <a:lnTo>
                  <a:pt x="11836" y="198628"/>
                </a:lnTo>
                <a:lnTo>
                  <a:pt x="21056" y="199936"/>
                </a:lnTo>
                <a:lnTo>
                  <a:pt x="157861" y="199936"/>
                </a:lnTo>
                <a:lnTo>
                  <a:pt x="157861" y="220992"/>
                </a:lnTo>
                <a:lnTo>
                  <a:pt x="121018" y="220992"/>
                </a:lnTo>
                <a:lnTo>
                  <a:pt x="113995" y="220992"/>
                </a:lnTo>
                <a:lnTo>
                  <a:pt x="110502" y="224497"/>
                </a:lnTo>
                <a:lnTo>
                  <a:pt x="110502" y="238531"/>
                </a:lnTo>
                <a:lnTo>
                  <a:pt x="113995" y="242036"/>
                </a:lnTo>
                <a:lnTo>
                  <a:pt x="233273" y="242036"/>
                </a:lnTo>
                <a:lnTo>
                  <a:pt x="236766" y="238531"/>
                </a:lnTo>
                <a:lnTo>
                  <a:pt x="236766" y="224497"/>
                </a:lnTo>
                <a:lnTo>
                  <a:pt x="233273" y="220992"/>
                </a:lnTo>
                <a:lnTo>
                  <a:pt x="189420" y="220992"/>
                </a:lnTo>
                <a:lnTo>
                  <a:pt x="189420" y="199936"/>
                </a:lnTo>
                <a:lnTo>
                  <a:pt x="326224" y="199936"/>
                </a:lnTo>
                <a:lnTo>
                  <a:pt x="335419" y="198628"/>
                </a:lnTo>
                <a:lnTo>
                  <a:pt x="337400" y="197434"/>
                </a:lnTo>
                <a:lnTo>
                  <a:pt x="341998" y="194678"/>
                </a:lnTo>
                <a:lnTo>
                  <a:pt x="345935" y="188112"/>
                </a:lnTo>
                <a:lnTo>
                  <a:pt x="346100" y="186905"/>
                </a:lnTo>
                <a:lnTo>
                  <a:pt x="346494" y="184150"/>
                </a:lnTo>
                <a:lnTo>
                  <a:pt x="347256" y="178892"/>
                </a:lnTo>
                <a:lnTo>
                  <a:pt x="347256" y="21043"/>
                </a:lnTo>
                <a:close/>
              </a:path>
            </a:pathLst>
          </a:custGeom>
          <a:solidFill>
            <a:srgbClr val="3E3E4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7" name="object 8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654071" y="2068868"/>
            <a:ext cx="267282" cy="244868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659721" y="2527325"/>
            <a:ext cx="255790" cy="299212"/>
          </a:xfrm>
          <a:prstGeom prst="rect">
            <a:avLst/>
          </a:prstGeom>
        </p:spPr>
      </p:pic>
      <p:sp>
        <p:nvSpPr>
          <p:cNvPr id="89" name="object 89"/>
          <p:cNvSpPr/>
          <p:nvPr/>
        </p:nvSpPr>
        <p:spPr>
          <a:xfrm>
            <a:off x="9646145" y="3050349"/>
            <a:ext cx="304165" cy="316230"/>
          </a:xfrm>
          <a:custGeom>
            <a:avLst/>
            <a:gdLst/>
            <a:ahLst/>
            <a:cxnLst/>
            <a:rect l="l" t="t" r="r" b="b"/>
            <a:pathLst>
              <a:path w="304165" h="316229">
                <a:moveTo>
                  <a:pt x="151091" y="62763"/>
                </a:moveTo>
                <a:lnTo>
                  <a:pt x="113711" y="70143"/>
                </a:lnTo>
                <a:lnTo>
                  <a:pt x="82054" y="91363"/>
                </a:lnTo>
                <a:lnTo>
                  <a:pt x="55340" y="141196"/>
                </a:lnTo>
                <a:lnTo>
                  <a:pt x="53467" y="160388"/>
                </a:lnTo>
                <a:lnTo>
                  <a:pt x="55340" y="179581"/>
                </a:lnTo>
                <a:lnTo>
                  <a:pt x="82054" y="229425"/>
                </a:lnTo>
                <a:lnTo>
                  <a:pt x="113711" y="250645"/>
                </a:lnTo>
                <a:lnTo>
                  <a:pt x="151091" y="258025"/>
                </a:lnTo>
                <a:lnTo>
                  <a:pt x="170285" y="256152"/>
                </a:lnTo>
                <a:lnTo>
                  <a:pt x="188472" y="250645"/>
                </a:lnTo>
                <a:lnTo>
                  <a:pt x="205229" y="241679"/>
                </a:lnTo>
                <a:lnTo>
                  <a:pt x="214739" y="233857"/>
                </a:lnTo>
                <a:lnTo>
                  <a:pt x="151091" y="233857"/>
                </a:lnTo>
                <a:lnTo>
                  <a:pt x="122514" y="228076"/>
                </a:lnTo>
                <a:lnTo>
                  <a:pt x="99145" y="212315"/>
                </a:lnTo>
                <a:lnTo>
                  <a:pt x="83372" y="188948"/>
                </a:lnTo>
                <a:lnTo>
                  <a:pt x="77592" y="160388"/>
                </a:lnTo>
                <a:lnTo>
                  <a:pt x="83367" y="131762"/>
                </a:lnTo>
                <a:lnTo>
                  <a:pt x="99131" y="108394"/>
                </a:lnTo>
                <a:lnTo>
                  <a:pt x="122498" y="92627"/>
                </a:lnTo>
                <a:lnTo>
                  <a:pt x="151091" y="86842"/>
                </a:lnTo>
                <a:lnTo>
                  <a:pt x="214631" y="86842"/>
                </a:lnTo>
                <a:lnTo>
                  <a:pt x="205229" y="79110"/>
                </a:lnTo>
                <a:lnTo>
                  <a:pt x="188472" y="70143"/>
                </a:lnTo>
                <a:lnTo>
                  <a:pt x="170285" y="64637"/>
                </a:lnTo>
                <a:lnTo>
                  <a:pt x="151091" y="62763"/>
                </a:lnTo>
                <a:close/>
              </a:path>
              <a:path w="304165" h="316229">
                <a:moveTo>
                  <a:pt x="214631" y="86842"/>
                </a:moveTo>
                <a:lnTo>
                  <a:pt x="151091" y="86842"/>
                </a:lnTo>
                <a:lnTo>
                  <a:pt x="179666" y="92627"/>
                </a:lnTo>
                <a:lnTo>
                  <a:pt x="203031" y="108394"/>
                </a:lnTo>
                <a:lnTo>
                  <a:pt x="218800" y="131762"/>
                </a:lnTo>
                <a:lnTo>
                  <a:pt x="224579" y="160388"/>
                </a:lnTo>
                <a:lnTo>
                  <a:pt x="218805" y="188948"/>
                </a:lnTo>
                <a:lnTo>
                  <a:pt x="203046" y="212315"/>
                </a:lnTo>
                <a:lnTo>
                  <a:pt x="179682" y="228076"/>
                </a:lnTo>
                <a:lnTo>
                  <a:pt x="151091" y="233857"/>
                </a:lnTo>
                <a:lnTo>
                  <a:pt x="214739" y="233857"/>
                </a:lnTo>
                <a:lnTo>
                  <a:pt x="241338" y="197769"/>
                </a:lnTo>
                <a:lnTo>
                  <a:pt x="248716" y="160388"/>
                </a:lnTo>
                <a:lnTo>
                  <a:pt x="246843" y="141196"/>
                </a:lnTo>
                <a:lnTo>
                  <a:pt x="241338" y="123013"/>
                </a:lnTo>
                <a:lnTo>
                  <a:pt x="232375" y="106261"/>
                </a:lnTo>
                <a:lnTo>
                  <a:pt x="220129" y="91363"/>
                </a:lnTo>
                <a:lnTo>
                  <a:pt x="214631" y="86842"/>
                </a:lnTo>
                <a:close/>
              </a:path>
              <a:path w="304165" h="316229">
                <a:moveTo>
                  <a:pt x="292455" y="95123"/>
                </a:moveTo>
                <a:lnTo>
                  <a:pt x="247904" y="111785"/>
                </a:lnTo>
                <a:lnTo>
                  <a:pt x="244741" y="118745"/>
                </a:lnTo>
                <a:lnTo>
                  <a:pt x="248894" y="129844"/>
                </a:lnTo>
                <a:lnTo>
                  <a:pt x="253517" y="132816"/>
                </a:lnTo>
                <a:lnTo>
                  <a:pt x="259829" y="132816"/>
                </a:lnTo>
                <a:lnTo>
                  <a:pt x="261239" y="132575"/>
                </a:lnTo>
                <a:lnTo>
                  <a:pt x="300939" y="117716"/>
                </a:lnTo>
                <a:lnTo>
                  <a:pt x="304088" y="110756"/>
                </a:lnTo>
                <a:lnTo>
                  <a:pt x="299415" y="98272"/>
                </a:lnTo>
                <a:lnTo>
                  <a:pt x="292455" y="95123"/>
                </a:lnTo>
                <a:close/>
              </a:path>
              <a:path w="304165" h="316229">
                <a:moveTo>
                  <a:pt x="11633" y="89357"/>
                </a:moveTo>
                <a:lnTo>
                  <a:pt x="7277" y="91363"/>
                </a:lnTo>
                <a:lnTo>
                  <a:pt x="4660" y="92627"/>
                </a:lnTo>
                <a:lnTo>
                  <a:pt x="0" y="105016"/>
                </a:lnTo>
                <a:lnTo>
                  <a:pt x="3112" y="111785"/>
                </a:lnTo>
                <a:lnTo>
                  <a:pt x="3200" y="111975"/>
                </a:lnTo>
                <a:lnTo>
                  <a:pt x="42862" y="126834"/>
                </a:lnTo>
                <a:lnTo>
                  <a:pt x="44272" y="127076"/>
                </a:lnTo>
                <a:lnTo>
                  <a:pt x="50584" y="127076"/>
                </a:lnTo>
                <a:lnTo>
                  <a:pt x="55194" y="124104"/>
                </a:lnTo>
                <a:lnTo>
                  <a:pt x="59359" y="112991"/>
                </a:lnTo>
                <a:lnTo>
                  <a:pt x="56259" y="106261"/>
                </a:lnTo>
                <a:lnTo>
                  <a:pt x="56159" y="106045"/>
                </a:lnTo>
                <a:lnTo>
                  <a:pt x="11633" y="89357"/>
                </a:lnTo>
                <a:close/>
              </a:path>
              <a:path w="304165" h="316229">
                <a:moveTo>
                  <a:pt x="245808" y="24269"/>
                </a:moveTo>
                <a:lnTo>
                  <a:pt x="238277" y="25615"/>
                </a:lnTo>
                <a:lnTo>
                  <a:pt x="212253" y="62763"/>
                </a:lnTo>
                <a:lnTo>
                  <a:pt x="211029" y="64637"/>
                </a:lnTo>
                <a:lnTo>
                  <a:pt x="212250" y="71666"/>
                </a:lnTo>
                <a:lnTo>
                  <a:pt x="212318" y="72059"/>
                </a:lnTo>
                <a:lnTo>
                  <a:pt x="219875" y="77381"/>
                </a:lnTo>
                <a:lnTo>
                  <a:pt x="222288" y="78092"/>
                </a:lnTo>
                <a:lnTo>
                  <a:pt x="228498" y="78092"/>
                </a:lnTo>
                <a:lnTo>
                  <a:pt x="232257" y="76276"/>
                </a:lnTo>
                <a:lnTo>
                  <a:pt x="258051" y="39458"/>
                </a:lnTo>
                <a:lnTo>
                  <a:pt x="256705" y="31927"/>
                </a:lnTo>
                <a:lnTo>
                  <a:pt x="245808" y="24269"/>
                </a:lnTo>
                <a:close/>
              </a:path>
              <a:path w="304165" h="316229">
                <a:moveTo>
                  <a:pt x="58331" y="18554"/>
                </a:moveTo>
                <a:lnTo>
                  <a:pt x="47396" y="26225"/>
                </a:lnTo>
                <a:lnTo>
                  <a:pt x="46088" y="33743"/>
                </a:lnTo>
                <a:lnTo>
                  <a:pt x="71869" y="70561"/>
                </a:lnTo>
                <a:lnTo>
                  <a:pt x="75641" y="72377"/>
                </a:lnTo>
                <a:lnTo>
                  <a:pt x="81800" y="72377"/>
                </a:lnTo>
                <a:lnTo>
                  <a:pt x="84226" y="71666"/>
                </a:lnTo>
                <a:lnTo>
                  <a:pt x="91808" y="66344"/>
                </a:lnTo>
                <a:lnTo>
                  <a:pt x="93084" y="59080"/>
                </a:lnTo>
                <a:lnTo>
                  <a:pt x="93129" y="58826"/>
                </a:lnTo>
                <a:lnTo>
                  <a:pt x="65836" y="19875"/>
                </a:lnTo>
                <a:lnTo>
                  <a:pt x="58331" y="18554"/>
                </a:lnTo>
                <a:close/>
              </a:path>
              <a:path w="304165" h="316229">
                <a:moveTo>
                  <a:pt x="157759" y="0"/>
                </a:moveTo>
                <a:lnTo>
                  <a:pt x="144424" y="0"/>
                </a:lnTo>
                <a:lnTo>
                  <a:pt x="139026" y="5397"/>
                </a:lnTo>
                <a:lnTo>
                  <a:pt x="139064" y="52971"/>
                </a:lnTo>
                <a:lnTo>
                  <a:pt x="144424" y="58356"/>
                </a:lnTo>
                <a:lnTo>
                  <a:pt x="157759" y="58356"/>
                </a:lnTo>
                <a:lnTo>
                  <a:pt x="163144" y="52971"/>
                </a:lnTo>
                <a:lnTo>
                  <a:pt x="163144" y="5397"/>
                </a:lnTo>
                <a:lnTo>
                  <a:pt x="157759" y="0"/>
                </a:lnTo>
                <a:close/>
              </a:path>
              <a:path w="304165" h="316229">
                <a:moveTo>
                  <a:pt x="184289" y="291617"/>
                </a:moveTo>
                <a:lnTo>
                  <a:pt x="117919" y="291617"/>
                </a:lnTo>
                <a:lnTo>
                  <a:pt x="112522" y="297002"/>
                </a:lnTo>
                <a:lnTo>
                  <a:pt x="112522" y="310349"/>
                </a:lnTo>
                <a:lnTo>
                  <a:pt x="117919" y="315747"/>
                </a:lnTo>
                <a:lnTo>
                  <a:pt x="184289" y="315747"/>
                </a:lnTo>
                <a:lnTo>
                  <a:pt x="189687" y="310349"/>
                </a:lnTo>
                <a:lnTo>
                  <a:pt x="189687" y="297002"/>
                </a:lnTo>
                <a:lnTo>
                  <a:pt x="184289" y="291617"/>
                </a:lnTo>
                <a:close/>
              </a:path>
              <a:path w="304165" h="316229">
                <a:moveTo>
                  <a:pt x="201955" y="262737"/>
                </a:moveTo>
                <a:lnTo>
                  <a:pt x="100215" y="262737"/>
                </a:lnTo>
                <a:lnTo>
                  <a:pt x="94830" y="268135"/>
                </a:lnTo>
                <a:lnTo>
                  <a:pt x="94830" y="281470"/>
                </a:lnTo>
                <a:lnTo>
                  <a:pt x="100215" y="286854"/>
                </a:lnTo>
                <a:lnTo>
                  <a:pt x="201955" y="286854"/>
                </a:lnTo>
                <a:lnTo>
                  <a:pt x="207352" y="281470"/>
                </a:lnTo>
                <a:lnTo>
                  <a:pt x="207352" y="268135"/>
                </a:lnTo>
                <a:lnTo>
                  <a:pt x="201955" y="262737"/>
                </a:lnTo>
                <a:close/>
              </a:path>
            </a:pathLst>
          </a:custGeom>
          <a:solidFill>
            <a:srgbClr val="3E3E4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0" name="object 90"/>
          <p:cNvGrpSpPr/>
          <p:nvPr/>
        </p:nvGrpSpPr>
        <p:grpSpPr>
          <a:xfrm>
            <a:off x="9662274" y="1099591"/>
            <a:ext cx="252729" cy="306070"/>
            <a:chOff x="9662274" y="1099591"/>
            <a:chExt cx="252729" cy="306070"/>
          </a:xfrm>
        </p:grpSpPr>
        <p:sp>
          <p:nvSpPr>
            <p:cNvPr id="91" name="object 91"/>
            <p:cNvSpPr/>
            <p:nvPr/>
          </p:nvSpPr>
          <p:spPr>
            <a:xfrm>
              <a:off x="9662275" y="1099591"/>
              <a:ext cx="218440" cy="306070"/>
            </a:xfrm>
            <a:custGeom>
              <a:avLst/>
              <a:gdLst/>
              <a:ahLst/>
              <a:cxnLst/>
              <a:rect l="l" t="t" r="r" b="b"/>
              <a:pathLst>
                <a:path w="218440" h="306069">
                  <a:moveTo>
                    <a:pt x="59944" y="187477"/>
                  </a:moveTo>
                  <a:lnTo>
                    <a:pt x="56527" y="184061"/>
                  </a:lnTo>
                  <a:lnTo>
                    <a:pt x="47574" y="184061"/>
                  </a:lnTo>
                  <a:lnTo>
                    <a:pt x="44170" y="187477"/>
                  </a:lnTo>
                  <a:lnTo>
                    <a:pt x="44170" y="225336"/>
                  </a:lnTo>
                  <a:lnTo>
                    <a:pt x="47574" y="228765"/>
                  </a:lnTo>
                  <a:lnTo>
                    <a:pt x="56261" y="228765"/>
                  </a:lnTo>
                  <a:lnTo>
                    <a:pt x="59944" y="225082"/>
                  </a:lnTo>
                  <a:lnTo>
                    <a:pt x="59944" y="187477"/>
                  </a:lnTo>
                  <a:close/>
                </a:path>
                <a:path w="218440" h="306069">
                  <a:moveTo>
                    <a:pt x="59944" y="71259"/>
                  </a:moveTo>
                  <a:lnTo>
                    <a:pt x="56527" y="67843"/>
                  </a:lnTo>
                  <a:lnTo>
                    <a:pt x="47574" y="67843"/>
                  </a:lnTo>
                  <a:lnTo>
                    <a:pt x="44170" y="71259"/>
                  </a:lnTo>
                  <a:lnTo>
                    <a:pt x="44170" y="109118"/>
                  </a:lnTo>
                  <a:lnTo>
                    <a:pt x="47574" y="112547"/>
                  </a:lnTo>
                  <a:lnTo>
                    <a:pt x="56261" y="112547"/>
                  </a:lnTo>
                  <a:lnTo>
                    <a:pt x="59944" y="108864"/>
                  </a:lnTo>
                  <a:lnTo>
                    <a:pt x="59944" y="71259"/>
                  </a:lnTo>
                  <a:close/>
                </a:path>
                <a:path w="218440" h="306069">
                  <a:moveTo>
                    <a:pt x="218236" y="29718"/>
                  </a:moveTo>
                  <a:lnTo>
                    <a:pt x="215874" y="18199"/>
                  </a:lnTo>
                  <a:lnTo>
                    <a:pt x="214249" y="15773"/>
                  </a:lnTo>
                  <a:lnTo>
                    <a:pt x="209486" y="8750"/>
                  </a:lnTo>
                  <a:lnTo>
                    <a:pt x="202463" y="4000"/>
                  </a:lnTo>
                  <a:lnTo>
                    <a:pt x="202463" y="22085"/>
                  </a:lnTo>
                  <a:lnTo>
                    <a:pt x="202463" y="140665"/>
                  </a:lnTo>
                  <a:lnTo>
                    <a:pt x="202463" y="156451"/>
                  </a:lnTo>
                  <a:lnTo>
                    <a:pt x="202463" y="283718"/>
                  </a:lnTo>
                  <a:lnTo>
                    <a:pt x="196151" y="290029"/>
                  </a:lnTo>
                  <a:lnTo>
                    <a:pt x="22085" y="290029"/>
                  </a:lnTo>
                  <a:lnTo>
                    <a:pt x="15773" y="283718"/>
                  </a:lnTo>
                  <a:lnTo>
                    <a:pt x="15773" y="156451"/>
                  </a:lnTo>
                  <a:lnTo>
                    <a:pt x="202463" y="156451"/>
                  </a:lnTo>
                  <a:lnTo>
                    <a:pt x="202463" y="140665"/>
                  </a:lnTo>
                  <a:lnTo>
                    <a:pt x="15773" y="140665"/>
                  </a:lnTo>
                  <a:lnTo>
                    <a:pt x="15773" y="22085"/>
                  </a:lnTo>
                  <a:lnTo>
                    <a:pt x="22085" y="15773"/>
                  </a:lnTo>
                  <a:lnTo>
                    <a:pt x="196151" y="15773"/>
                  </a:lnTo>
                  <a:lnTo>
                    <a:pt x="202463" y="22085"/>
                  </a:lnTo>
                  <a:lnTo>
                    <a:pt x="202463" y="4000"/>
                  </a:lnTo>
                  <a:lnTo>
                    <a:pt x="200037" y="2349"/>
                  </a:lnTo>
                  <a:lnTo>
                    <a:pt x="188518" y="0"/>
                  </a:lnTo>
                  <a:lnTo>
                    <a:pt x="29692" y="0"/>
                  </a:lnTo>
                  <a:lnTo>
                    <a:pt x="18173" y="2349"/>
                  </a:lnTo>
                  <a:lnTo>
                    <a:pt x="8724" y="8750"/>
                  </a:lnTo>
                  <a:lnTo>
                    <a:pt x="2336" y="18199"/>
                  </a:lnTo>
                  <a:lnTo>
                    <a:pt x="0" y="29718"/>
                  </a:lnTo>
                  <a:lnTo>
                    <a:pt x="50" y="276085"/>
                  </a:lnTo>
                  <a:lnTo>
                    <a:pt x="2336" y="287350"/>
                  </a:lnTo>
                  <a:lnTo>
                    <a:pt x="8724" y="296799"/>
                  </a:lnTo>
                  <a:lnTo>
                    <a:pt x="18173" y="303187"/>
                  </a:lnTo>
                  <a:lnTo>
                    <a:pt x="29692" y="305536"/>
                  </a:lnTo>
                  <a:lnTo>
                    <a:pt x="29692" y="305803"/>
                  </a:lnTo>
                  <a:lnTo>
                    <a:pt x="196405" y="305803"/>
                  </a:lnTo>
                  <a:lnTo>
                    <a:pt x="204038" y="302641"/>
                  </a:lnTo>
                  <a:lnTo>
                    <a:pt x="209562" y="297116"/>
                  </a:lnTo>
                  <a:lnTo>
                    <a:pt x="215074" y="291338"/>
                  </a:lnTo>
                  <a:lnTo>
                    <a:pt x="215633" y="290029"/>
                  </a:lnTo>
                  <a:lnTo>
                    <a:pt x="218236" y="283972"/>
                  </a:lnTo>
                  <a:lnTo>
                    <a:pt x="218236" y="156451"/>
                  </a:lnTo>
                  <a:lnTo>
                    <a:pt x="218236" y="140665"/>
                  </a:lnTo>
                  <a:lnTo>
                    <a:pt x="218236" y="29718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10712" y="1126668"/>
              <a:ext cx="104203" cy="104216"/>
            </a:xfrm>
            <a:prstGeom prst="rect">
              <a:avLst/>
            </a:prstGeom>
          </p:spPr>
        </p:pic>
      </p:grpSp>
      <p:sp>
        <p:nvSpPr>
          <p:cNvPr id="93" name="object 93"/>
          <p:cNvSpPr txBox="1"/>
          <p:nvPr/>
        </p:nvSpPr>
        <p:spPr>
          <a:xfrm>
            <a:off x="6876465" y="1656640"/>
            <a:ext cx="641350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Solar 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energy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054476" y="2529640"/>
            <a:ext cx="231140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50" spc="-20" dirty="0">
                <a:solidFill>
                  <a:srgbClr val="231F20"/>
                </a:solidFill>
                <a:latin typeface="Arial MT"/>
                <a:cs typeface="Arial MT"/>
              </a:rPr>
              <a:t>Grid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930770" y="3338126"/>
            <a:ext cx="514984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Generator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6954691" y="1208868"/>
            <a:ext cx="419100" cy="436880"/>
            <a:chOff x="6954691" y="1208868"/>
            <a:chExt cx="419100" cy="436880"/>
          </a:xfrm>
        </p:grpSpPr>
        <p:sp>
          <p:nvSpPr>
            <p:cNvPr id="97" name="object 97"/>
            <p:cNvSpPr/>
            <p:nvPr/>
          </p:nvSpPr>
          <p:spPr>
            <a:xfrm>
              <a:off x="6957288" y="1211465"/>
              <a:ext cx="414020" cy="431800"/>
            </a:xfrm>
            <a:custGeom>
              <a:avLst/>
              <a:gdLst/>
              <a:ahLst/>
              <a:cxnLst/>
              <a:rect l="l" t="t" r="r" b="b"/>
              <a:pathLst>
                <a:path w="414020" h="431800">
                  <a:moveTo>
                    <a:pt x="335343" y="244424"/>
                  </a:moveTo>
                  <a:lnTo>
                    <a:pt x="77698" y="244424"/>
                  </a:lnTo>
                  <a:lnTo>
                    <a:pt x="67768" y="245842"/>
                  </a:lnTo>
                  <a:lnTo>
                    <a:pt x="59335" y="250653"/>
                  </a:lnTo>
                  <a:lnTo>
                    <a:pt x="53200" y="258179"/>
                  </a:lnTo>
                  <a:lnTo>
                    <a:pt x="50164" y="267741"/>
                  </a:lnTo>
                  <a:lnTo>
                    <a:pt x="139" y="404228"/>
                  </a:lnTo>
                  <a:lnTo>
                    <a:pt x="0" y="405015"/>
                  </a:lnTo>
                  <a:lnTo>
                    <a:pt x="0" y="405828"/>
                  </a:lnTo>
                  <a:lnTo>
                    <a:pt x="27685" y="431215"/>
                  </a:lnTo>
                  <a:lnTo>
                    <a:pt x="386283" y="431215"/>
                  </a:lnTo>
                  <a:lnTo>
                    <a:pt x="396537" y="429725"/>
                  </a:lnTo>
                  <a:lnTo>
                    <a:pt x="405131" y="424602"/>
                  </a:lnTo>
                  <a:lnTo>
                    <a:pt x="410151" y="417995"/>
                  </a:lnTo>
                  <a:lnTo>
                    <a:pt x="20789" y="417995"/>
                  </a:lnTo>
                  <a:lnTo>
                    <a:pt x="15024" y="413867"/>
                  </a:lnTo>
                  <a:lnTo>
                    <a:pt x="13449" y="407720"/>
                  </a:lnTo>
                  <a:lnTo>
                    <a:pt x="30251" y="362458"/>
                  </a:lnTo>
                  <a:lnTo>
                    <a:pt x="397909" y="362458"/>
                  </a:lnTo>
                  <a:lnTo>
                    <a:pt x="396214" y="357873"/>
                  </a:lnTo>
                  <a:lnTo>
                    <a:pt x="31902" y="357873"/>
                  </a:lnTo>
                  <a:lnTo>
                    <a:pt x="48971" y="311797"/>
                  </a:lnTo>
                  <a:lnTo>
                    <a:pt x="379172" y="311797"/>
                  </a:lnTo>
                  <a:lnTo>
                    <a:pt x="374178" y="298297"/>
                  </a:lnTo>
                  <a:lnTo>
                    <a:pt x="54114" y="298297"/>
                  </a:lnTo>
                  <a:lnTo>
                    <a:pt x="63931" y="271500"/>
                  </a:lnTo>
                  <a:lnTo>
                    <a:pt x="63934" y="269128"/>
                  </a:lnTo>
                  <a:lnTo>
                    <a:pt x="65005" y="262559"/>
                  </a:lnTo>
                  <a:lnTo>
                    <a:pt x="70977" y="257949"/>
                  </a:lnTo>
                  <a:lnTo>
                    <a:pt x="359653" y="257949"/>
                  </a:lnTo>
                  <a:lnTo>
                    <a:pt x="353706" y="250653"/>
                  </a:lnTo>
                  <a:lnTo>
                    <a:pt x="345273" y="245842"/>
                  </a:lnTo>
                  <a:lnTo>
                    <a:pt x="335343" y="244424"/>
                  </a:lnTo>
                  <a:close/>
                </a:path>
                <a:path w="414020" h="431800">
                  <a:moveTo>
                    <a:pt x="386283" y="417537"/>
                  </a:moveTo>
                  <a:lnTo>
                    <a:pt x="27127" y="417537"/>
                  </a:lnTo>
                  <a:lnTo>
                    <a:pt x="20789" y="417995"/>
                  </a:lnTo>
                  <a:lnTo>
                    <a:pt x="410151" y="417995"/>
                  </a:lnTo>
                  <a:lnTo>
                    <a:pt x="410325" y="417766"/>
                  </a:lnTo>
                  <a:lnTo>
                    <a:pt x="392480" y="417766"/>
                  </a:lnTo>
                  <a:lnTo>
                    <a:pt x="386283" y="417537"/>
                  </a:lnTo>
                  <a:close/>
                </a:path>
                <a:path w="414020" h="431800">
                  <a:moveTo>
                    <a:pt x="399812" y="367601"/>
                  </a:moveTo>
                  <a:lnTo>
                    <a:pt x="384721" y="367601"/>
                  </a:lnTo>
                  <a:lnTo>
                    <a:pt x="399128" y="406615"/>
                  </a:lnTo>
                  <a:lnTo>
                    <a:pt x="399481" y="407720"/>
                  </a:lnTo>
                  <a:lnTo>
                    <a:pt x="397992" y="413626"/>
                  </a:lnTo>
                  <a:lnTo>
                    <a:pt x="392480" y="417766"/>
                  </a:lnTo>
                  <a:lnTo>
                    <a:pt x="410325" y="417766"/>
                  </a:lnTo>
                  <a:lnTo>
                    <a:pt x="411184" y="416635"/>
                  </a:lnTo>
                  <a:lnTo>
                    <a:pt x="413816" y="406615"/>
                  </a:lnTo>
                  <a:lnTo>
                    <a:pt x="413816" y="405828"/>
                  </a:lnTo>
                  <a:lnTo>
                    <a:pt x="413656" y="405015"/>
                  </a:lnTo>
                  <a:lnTo>
                    <a:pt x="399812" y="367601"/>
                  </a:lnTo>
                  <a:close/>
                </a:path>
                <a:path w="414020" h="431800">
                  <a:moveTo>
                    <a:pt x="153225" y="369252"/>
                  </a:moveTo>
                  <a:lnTo>
                    <a:pt x="139369" y="369252"/>
                  </a:lnTo>
                  <a:lnTo>
                    <a:pt x="132889" y="416635"/>
                  </a:lnTo>
                  <a:lnTo>
                    <a:pt x="132765" y="417537"/>
                  </a:lnTo>
                  <a:lnTo>
                    <a:pt x="146443" y="417537"/>
                  </a:lnTo>
                  <a:lnTo>
                    <a:pt x="153225" y="369252"/>
                  </a:lnTo>
                  <a:close/>
                </a:path>
                <a:path w="414020" h="431800">
                  <a:moveTo>
                    <a:pt x="274689" y="369252"/>
                  </a:moveTo>
                  <a:lnTo>
                    <a:pt x="260731" y="369252"/>
                  </a:lnTo>
                  <a:lnTo>
                    <a:pt x="268160" y="417537"/>
                  </a:lnTo>
                  <a:lnTo>
                    <a:pt x="282105" y="417537"/>
                  </a:lnTo>
                  <a:lnTo>
                    <a:pt x="274689" y="369252"/>
                  </a:lnTo>
                  <a:close/>
                </a:path>
                <a:path w="414020" h="431800">
                  <a:moveTo>
                    <a:pt x="397909" y="362458"/>
                  </a:moveTo>
                  <a:lnTo>
                    <a:pt x="30251" y="362458"/>
                  </a:lnTo>
                  <a:lnTo>
                    <a:pt x="30302" y="366229"/>
                  </a:lnTo>
                  <a:lnTo>
                    <a:pt x="33362" y="369252"/>
                  </a:lnTo>
                  <a:lnTo>
                    <a:pt x="381765" y="369252"/>
                  </a:lnTo>
                  <a:lnTo>
                    <a:pt x="383565" y="368579"/>
                  </a:lnTo>
                  <a:lnTo>
                    <a:pt x="384721" y="367601"/>
                  </a:lnTo>
                  <a:lnTo>
                    <a:pt x="399812" y="367601"/>
                  </a:lnTo>
                  <a:lnTo>
                    <a:pt x="397909" y="362458"/>
                  </a:lnTo>
                  <a:close/>
                </a:path>
                <a:path w="414020" h="431800">
                  <a:moveTo>
                    <a:pt x="379172" y="311797"/>
                  </a:moveTo>
                  <a:lnTo>
                    <a:pt x="364439" y="311797"/>
                  </a:lnTo>
                  <a:lnTo>
                    <a:pt x="380593" y="355396"/>
                  </a:lnTo>
                  <a:lnTo>
                    <a:pt x="35102" y="355396"/>
                  </a:lnTo>
                  <a:lnTo>
                    <a:pt x="33185" y="356311"/>
                  </a:lnTo>
                  <a:lnTo>
                    <a:pt x="31902" y="357873"/>
                  </a:lnTo>
                  <a:lnTo>
                    <a:pt x="396214" y="357873"/>
                  </a:lnTo>
                  <a:lnTo>
                    <a:pt x="379172" y="311797"/>
                  </a:lnTo>
                  <a:close/>
                </a:path>
                <a:path w="414020" h="431800">
                  <a:moveTo>
                    <a:pt x="161315" y="311797"/>
                  </a:moveTo>
                  <a:lnTo>
                    <a:pt x="147459" y="311797"/>
                  </a:lnTo>
                  <a:lnTo>
                    <a:pt x="141312" y="355396"/>
                  </a:lnTo>
                  <a:lnTo>
                    <a:pt x="155168" y="355396"/>
                  </a:lnTo>
                  <a:lnTo>
                    <a:pt x="161315" y="311797"/>
                  </a:lnTo>
                  <a:close/>
                </a:path>
                <a:path w="414020" h="431800">
                  <a:moveTo>
                    <a:pt x="265861" y="311797"/>
                  </a:moveTo>
                  <a:lnTo>
                    <a:pt x="252082" y="311797"/>
                  </a:lnTo>
                  <a:lnTo>
                    <a:pt x="258800" y="355396"/>
                  </a:lnTo>
                  <a:lnTo>
                    <a:pt x="272567" y="355396"/>
                  </a:lnTo>
                  <a:lnTo>
                    <a:pt x="265861" y="311797"/>
                  </a:lnTo>
                  <a:close/>
                </a:path>
                <a:path w="414020" h="431800">
                  <a:moveTo>
                    <a:pt x="168935" y="258559"/>
                  </a:moveTo>
                  <a:lnTo>
                    <a:pt x="154698" y="258559"/>
                  </a:lnTo>
                  <a:lnTo>
                    <a:pt x="149148" y="298030"/>
                  </a:lnTo>
                  <a:lnTo>
                    <a:pt x="149110" y="298297"/>
                  </a:lnTo>
                  <a:lnTo>
                    <a:pt x="249796" y="298297"/>
                  </a:lnTo>
                  <a:lnTo>
                    <a:pt x="163334" y="298030"/>
                  </a:lnTo>
                  <a:lnTo>
                    <a:pt x="168935" y="258559"/>
                  </a:lnTo>
                  <a:close/>
                </a:path>
                <a:path w="414020" h="431800">
                  <a:moveTo>
                    <a:pt x="257594" y="258559"/>
                  </a:moveTo>
                  <a:lnTo>
                    <a:pt x="243649" y="258559"/>
                  </a:lnTo>
                  <a:lnTo>
                    <a:pt x="249755" y="298030"/>
                  </a:lnTo>
                  <a:lnTo>
                    <a:pt x="249796" y="298297"/>
                  </a:lnTo>
                  <a:lnTo>
                    <a:pt x="374178" y="298297"/>
                  </a:lnTo>
                  <a:lnTo>
                    <a:pt x="374080" y="298030"/>
                  </a:lnTo>
                  <a:lnTo>
                    <a:pt x="263740" y="298030"/>
                  </a:lnTo>
                  <a:lnTo>
                    <a:pt x="257594" y="258559"/>
                  </a:lnTo>
                  <a:close/>
                </a:path>
                <a:path w="414020" h="431800">
                  <a:moveTo>
                    <a:pt x="359653" y="257949"/>
                  </a:moveTo>
                  <a:lnTo>
                    <a:pt x="342049" y="257949"/>
                  </a:lnTo>
                  <a:lnTo>
                    <a:pt x="348030" y="262559"/>
                  </a:lnTo>
                  <a:lnTo>
                    <a:pt x="348884" y="267741"/>
                  </a:lnTo>
                  <a:lnTo>
                    <a:pt x="349196" y="269128"/>
                  </a:lnTo>
                  <a:lnTo>
                    <a:pt x="349153" y="269374"/>
                  </a:lnTo>
                  <a:lnTo>
                    <a:pt x="349059" y="270713"/>
                  </a:lnTo>
                  <a:lnTo>
                    <a:pt x="349199" y="271500"/>
                  </a:lnTo>
                  <a:lnTo>
                    <a:pt x="359016" y="298030"/>
                  </a:lnTo>
                  <a:lnTo>
                    <a:pt x="374080" y="298030"/>
                  </a:lnTo>
                  <a:lnTo>
                    <a:pt x="362877" y="267741"/>
                  </a:lnTo>
                  <a:lnTo>
                    <a:pt x="359961" y="258559"/>
                  </a:lnTo>
                  <a:lnTo>
                    <a:pt x="359841" y="258179"/>
                  </a:lnTo>
                  <a:lnTo>
                    <a:pt x="359653" y="257949"/>
                  </a:lnTo>
                  <a:close/>
                </a:path>
                <a:path w="414020" h="431800">
                  <a:moveTo>
                    <a:pt x="342049" y="257949"/>
                  </a:moveTo>
                  <a:lnTo>
                    <a:pt x="71555" y="257949"/>
                  </a:lnTo>
                  <a:lnTo>
                    <a:pt x="77698" y="258559"/>
                  </a:lnTo>
                  <a:lnTo>
                    <a:pt x="335432" y="258559"/>
                  </a:lnTo>
                  <a:lnTo>
                    <a:pt x="342049" y="257949"/>
                  </a:lnTo>
                  <a:close/>
                </a:path>
                <a:path w="414020" h="431800">
                  <a:moveTo>
                    <a:pt x="264960" y="26428"/>
                  </a:moveTo>
                  <a:lnTo>
                    <a:pt x="260553" y="26428"/>
                  </a:lnTo>
                  <a:lnTo>
                    <a:pt x="257873" y="29095"/>
                  </a:lnTo>
                  <a:lnTo>
                    <a:pt x="245173" y="41884"/>
                  </a:lnTo>
                  <a:lnTo>
                    <a:pt x="245186" y="46240"/>
                  </a:lnTo>
                  <a:lnTo>
                    <a:pt x="249161" y="50215"/>
                  </a:lnTo>
                  <a:lnTo>
                    <a:pt x="250913" y="50939"/>
                  </a:lnTo>
                  <a:lnTo>
                    <a:pt x="254558" y="50939"/>
                  </a:lnTo>
                  <a:lnTo>
                    <a:pt x="256298" y="50215"/>
                  </a:lnTo>
                  <a:lnTo>
                    <a:pt x="270319" y="36233"/>
                  </a:lnTo>
                  <a:lnTo>
                    <a:pt x="270332" y="31851"/>
                  </a:lnTo>
                  <a:lnTo>
                    <a:pt x="264960" y="26428"/>
                  </a:lnTo>
                  <a:close/>
                </a:path>
                <a:path w="414020" h="431800">
                  <a:moveTo>
                    <a:pt x="138912" y="148336"/>
                  </a:moveTo>
                  <a:lnTo>
                    <a:pt x="135801" y="151257"/>
                  </a:lnTo>
                  <a:lnTo>
                    <a:pt x="126631" y="160439"/>
                  </a:lnTo>
                  <a:lnTo>
                    <a:pt x="123837" y="163029"/>
                  </a:lnTo>
                  <a:lnTo>
                    <a:pt x="123685" y="167398"/>
                  </a:lnTo>
                  <a:lnTo>
                    <a:pt x="128866" y="172948"/>
                  </a:lnTo>
                  <a:lnTo>
                    <a:pt x="133222" y="173101"/>
                  </a:lnTo>
                  <a:lnTo>
                    <a:pt x="136016" y="170510"/>
                  </a:lnTo>
                  <a:lnTo>
                    <a:pt x="145529" y="160997"/>
                  </a:lnTo>
                  <a:lnTo>
                    <a:pt x="148310" y="158407"/>
                  </a:lnTo>
                  <a:lnTo>
                    <a:pt x="148462" y="154051"/>
                  </a:lnTo>
                  <a:lnTo>
                    <a:pt x="143281" y="148475"/>
                  </a:lnTo>
                  <a:lnTo>
                    <a:pt x="138912" y="148336"/>
                  </a:lnTo>
                  <a:close/>
                </a:path>
                <a:path w="414020" h="431800">
                  <a:moveTo>
                    <a:pt x="254812" y="148031"/>
                  </a:moveTo>
                  <a:lnTo>
                    <a:pt x="250456" y="148183"/>
                  </a:lnTo>
                  <a:lnTo>
                    <a:pt x="245402" y="153606"/>
                  </a:lnTo>
                  <a:lnTo>
                    <a:pt x="245402" y="157708"/>
                  </a:lnTo>
                  <a:lnTo>
                    <a:pt x="247865" y="160350"/>
                  </a:lnTo>
                  <a:lnTo>
                    <a:pt x="257873" y="170357"/>
                  </a:lnTo>
                  <a:lnTo>
                    <a:pt x="260654" y="172948"/>
                  </a:lnTo>
                  <a:lnTo>
                    <a:pt x="265010" y="172796"/>
                  </a:lnTo>
                  <a:lnTo>
                    <a:pt x="270065" y="167373"/>
                  </a:lnTo>
                  <a:lnTo>
                    <a:pt x="270065" y="163271"/>
                  </a:lnTo>
                  <a:lnTo>
                    <a:pt x="267601" y="160629"/>
                  </a:lnTo>
                  <a:lnTo>
                    <a:pt x="257594" y="150622"/>
                  </a:lnTo>
                  <a:lnTo>
                    <a:pt x="254812" y="148031"/>
                  </a:lnTo>
                  <a:close/>
                </a:path>
                <a:path w="414020" h="431800">
                  <a:moveTo>
                    <a:pt x="129590" y="26619"/>
                  </a:moveTo>
                  <a:lnTo>
                    <a:pt x="124015" y="31800"/>
                  </a:lnTo>
                  <a:lnTo>
                    <a:pt x="123875" y="36156"/>
                  </a:lnTo>
                  <a:lnTo>
                    <a:pt x="126796" y="39281"/>
                  </a:lnTo>
                  <a:lnTo>
                    <a:pt x="135978" y="48463"/>
                  </a:lnTo>
                  <a:lnTo>
                    <a:pt x="138582" y="51244"/>
                  </a:lnTo>
                  <a:lnTo>
                    <a:pt x="142938" y="51396"/>
                  </a:lnTo>
                  <a:lnTo>
                    <a:pt x="148488" y="46215"/>
                  </a:lnTo>
                  <a:lnTo>
                    <a:pt x="148640" y="41859"/>
                  </a:lnTo>
                  <a:lnTo>
                    <a:pt x="145821" y="38849"/>
                  </a:lnTo>
                  <a:lnTo>
                    <a:pt x="136537" y="29552"/>
                  </a:lnTo>
                  <a:lnTo>
                    <a:pt x="133946" y="26771"/>
                  </a:lnTo>
                  <a:lnTo>
                    <a:pt x="129590" y="26619"/>
                  </a:lnTo>
                  <a:close/>
                </a:path>
                <a:path w="414020" h="431800">
                  <a:moveTo>
                    <a:pt x="293712" y="92900"/>
                  </a:moveTo>
                  <a:lnTo>
                    <a:pt x="271691" y="92900"/>
                  </a:lnTo>
                  <a:lnTo>
                    <a:pt x="268617" y="95973"/>
                  </a:lnTo>
                  <a:lnTo>
                    <a:pt x="268617" y="103568"/>
                  </a:lnTo>
                  <a:lnTo>
                    <a:pt x="271691" y="106654"/>
                  </a:lnTo>
                  <a:lnTo>
                    <a:pt x="293712" y="106654"/>
                  </a:lnTo>
                  <a:lnTo>
                    <a:pt x="296798" y="103568"/>
                  </a:lnTo>
                  <a:lnTo>
                    <a:pt x="296798" y="95973"/>
                  </a:lnTo>
                  <a:lnTo>
                    <a:pt x="293712" y="92900"/>
                  </a:lnTo>
                  <a:close/>
                </a:path>
                <a:path w="414020" h="431800">
                  <a:moveTo>
                    <a:pt x="121704" y="92900"/>
                  </a:moveTo>
                  <a:lnTo>
                    <a:pt x="100329" y="92900"/>
                  </a:lnTo>
                  <a:lnTo>
                    <a:pt x="97243" y="95973"/>
                  </a:lnTo>
                  <a:lnTo>
                    <a:pt x="97243" y="103568"/>
                  </a:lnTo>
                  <a:lnTo>
                    <a:pt x="100329" y="106654"/>
                  </a:lnTo>
                  <a:lnTo>
                    <a:pt x="121704" y="106654"/>
                  </a:lnTo>
                  <a:lnTo>
                    <a:pt x="124790" y="103568"/>
                  </a:lnTo>
                  <a:lnTo>
                    <a:pt x="124790" y="95973"/>
                  </a:lnTo>
                  <a:lnTo>
                    <a:pt x="121704" y="92900"/>
                  </a:lnTo>
                  <a:close/>
                </a:path>
                <a:path w="414020" h="431800">
                  <a:moveTo>
                    <a:pt x="200825" y="172097"/>
                  </a:moveTo>
                  <a:lnTo>
                    <a:pt x="193217" y="172097"/>
                  </a:lnTo>
                  <a:lnTo>
                    <a:pt x="190131" y="175183"/>
                  </a:lnTo>
                  <a:lnTo>
                    <a:pt x="190131" y="196557"/>
                  </a:lnTo>
                  <a:lnTo>
                    <a:pt x="193217" y="199644"/>
                  </a:lnTo>
                  <a:lnTo>
                    <a:pt x="200825" y="199644"/>
                  </a:lnTo>
                  <a:lnTo>
                    <a:pt x="203898" y="196557"/>
                  </a:lnTo>
                  <a:lnTo>
                    <a:pt x="203898" y="175183"/>
                  </a:lnTo>
                  <a:lnTo>
                    <a:pt x="200825" y="172097"/>
                  </a:lnTo>
                  <a:close/>
                </a:path>
                <a:path w="414020" h="431800">
                  <a:moveTo>
                    <a:pt x="200825" y="0"/>
                  </a:moveTo>
                  <a:lnTo>
                    <a:pt x="193217" y="0"/>
                  </a:lnTo>
                  <a:lnTo>
                    <a:pt x="190131" y="3073"/>
                  </a:lnTo>
                  <a:lnTo>
                    <a:pt x="190131" y="24549"/>
                  </a:lnTo>
                  <a:lnTo>
                    <a:pt x="193217" y="27635"/>
                  </a:lnTo>
                  <a:lnTo>
                    <a:pt x="200825" y="27635"/>
                  </a:lnTo>
                  <a:lnTo>
                    <a:pt x="203898" y="24549"/>
                  </a:lnTo>
                  <a:lnTo>
                    <a:pt x="203898" y="3073"/>
                  </a:lnTo>
                  <a:lnTo>
                    <a:pt x="200825" y="0"/>
                  </a:lnTo>
                  <a:close/>
                </a:path>
                <a:path w="414020" h="431800">
                  <a:moveTo>
                    <a:pt x="197015" y="59651"/>
                  </a:moveTo>
                  <a:lnTo>
                    <a:pt x="181303" y="62826"/>
                  </a:lnTo>
                  <a:lnTo>
                    <a:pt x="168470" y="71483"/>
                  </a:lnTo>
                  <a:lnTo>
                    <a:pt x="159815" y="84324"/>
                  </a:lnTo>
                  <a:lnTo>
                    <a:pt x="156659" y="100139"/>
                  </a:lnTo>
                  <a:lnTo>
                    <a:pt x="159815" y="115769"/>
                  </a:lnTo>
                  <a:lnTo>
                    <a:pt x="168470" y="128606"/>
                  </a:lnTo>
                  <a:lnTo>
                    <a:pt x="181303" y="137262"/>
                  </a:lnTo>
                  <a:lnTo>
                    <a:pt x="197015" y="140436"/>
                  </a:lnTo>
                  <a:lnTo>
                    <a:pt x="212733" y="137262"/>
                  </a:lnTo>
                  <a:lnTo>
                    <a:pt x="225571" y="128606"/>
                  </a:lnTo>
                  <a:lnTo>
                    <a:pt x="226817" y="126758"/>
                  </a:lnTo>
                  <a:lnTo>
                    <a:pt x="197015" y="126758"/>
                  </a:lnTo>
                  <a:lnTo>
                    <a:pt x="186658" y="124667"/>
                  </a:lnTo>
                  <a:lnTo>
                    <a:pt x="178201" y="118964"/>
                  </a:lnTo>
                  <a:lnTo>
                    <a:pt x="172499" y="110503"/>
                  </a:lnTo>
                  <a:lnTo>
                    <a:pt x="170408" y="100139"/>
                  </a:lnTo>
                  <a:lnTo>
                    <a:pt x="172513" y="89781"/>
                  </a:lnTo>
                  <a:lnTo>
                    <a:pt x="178211" y="81319"/>
                  </a:lnTo>
                  <a:lnTo>
                    <a:pt x="186666" y="75613"/>
                  </a:lnTo>
                  <a:lnTo>
                    <a:pt x="197015" y="73520"/>
                  </a:lnTo>
                  <a:lnTo>
                    <a:pt x="226943" y="73520"/>
                  </a:lnTo>
                  <a:lnTo>
                    <a:pt x="225571" y="71483"/>
                  </a:lnTo>
                  <a:lnTo>
                    <a:pt x="212733" y="62826"/>
                  </a:lnTo>
                  <a:lnTo>
                    <a:pt x="197015" y="59651"/>
                  </a:lnTo>
                  <a:close/>
                </a:path>
                <a:path w="414020" h="431800">
                  <a:moveTo>
                    <a:pt x="226943" y="73520"/>
                  </a:moveTo>
                  <a:lnTo>
                    <a:pt x="197015" y="73520"/>
                  </a:lnTo>
                  <a:lnTo>
                    <a:pt x="207378" y="75613"/>
                  </a:lnTo>
                  <a:lnTo>
                    <a:pt x="215839" y="81319"/>
                  </a:lnTo>
                  <a:lnTo>
                    <a:pt x="221543" y="89781"/>
                  </a:lnTo>
                  <a:lnTo>
                    <a:pt x="223634" y="100139"/>
                  </a:lnTo>
                  <a:lnTo>
                    <a:pt x="221543" y="110503"/>
                  </a:lnTo>
                  <a:lnTo>
                    <a:pt x="215839" y="118964"/>
                  </a:lnTo>
                  <a:lnTo>
                    <a:pt x="207378" y="124667"/>
                  </a:lnTo>
                  <a:lnTo>
                    <a:pt x="197015" y="126758"/>
                  </a:lnTo>
                  <a:lnTo>
                    <a:pt x="226817" y="126758"/>
                  </a:lnTo>
                  <a:lnTo>
                    <a:pt x="234226" y="115769"/>
                  </a:lnTo>
                  <a:lnTo>
                    <a:pt x="237383" y="100139"/>
                  </a:lnTo>
                  <a:lnTo>
                    <a:pt x="234226" y="84324"/>
                  </a:lnTo>
                  <a:lnTo>
                    <a:pt x="226943" y="73520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68141" y="1466767"/>
              <a:ext cx="391248" cy="16529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6957288" y="1211465"/>
              <a:ext cx="414020" cy="431800"/>
            </a:xfrm>
            <a:custGeom>
              <a:avLst/>
              <a:gdLst/>
              <a:ahLst/>
              <a:cxnLst/>
              <a:rect l="l" t="t" r="r" b="b"/>
              <a:pathLst>
                <a:path w="414020" h="431800">
                  <a:moveTo>
                    <a:pt x="413359" y="404228"/>
                  </a:moveTo>
                  <a:lnTo>
                    <a:pt x="362877" y="267741"/>
                  </a:lnTo>
                  <a:lnTo>
                    <a:pt x="359841" y="258179"/>
                  </a:lnTo>
                  <a:lnTo>
                    <a:pt x="353706" y="250653"/>
                  </a:lnTo>
                  <a:lnTo>
                    <a:pt x="345273" y="245842"/>
                  </a:lnTo>
                  <a:lnTo>
                    <a:pt x="335343" y="244424"/>
                  </a:lnTo>
                  <a:lnTo>
                    <a:pt x="77698" y="244424"/>
                  </a:lnTo>
                  <a:lnTo>
                    <a:pt x="67768" y="245842"/>
                  </a:lnTo>
                  <a:lnTo>
                    <a:pt x="59335" y="250653"/>
                  </a:lnTo>
                  <a:lnTo>
                    <a:pt x="53200" y="258179"/>
                  </a:lnTo>
                  <a:lnTo>
                    <a:pt x="50164" y="267741"/>
                  </a:lnTo>
                  <a:lnTo>
                    <a:pt x="139" y="404228"/>
                  </a:lnTo>
                  <a:lnTo>
                    <a:pt x="0" y="405015"/>
                  </a:lnTo>
                  <a:lnTo>
                    <a:pt x="0" y="405828"/>
                  </a:lnTo>
                  <a:lnTo>
                    <a:pt x="27685" y="431215"/>
                  </a:lnTo>
                  <a:lnTo>
                    <a:pt x="386283" y="431215"/>
                  </a:lnTo>
                  <a:lnTo>
                    <a:pt x="396537" y="429725"/>
                  </a:lnTo>
                  <a:lnTo>
                    <a:pt x="405131" y="424602"/>
                  </a:lnTo>
                  <a:lnTo>
                    <a:pt x="411184" y="416635"/>
                  </a:lnTo>
                  <a:lnTo>
                    <a:pt x="413816" y="406615"/>
                  </a:lnTo>
                  <a:lnTo>
                    <a:pt x="413816" y="405790"/>
                  </a:lnTo>
                  <a:lnTo>
                    <a:pt x="413651" y="404990"/>
                  </a:lnTo>
                  <a:lnTo>
                    <a:pt x="413359" y="404228"/>
                  </a:lnTo>
                  <a:close/>
                </a:path>
                <a:path w="414020" h="431800">
                  <a:moveTo>
                    <a:pt x="252729" y="50939"/>
                  </a:moveTo>
                  <a:lnTo>
                    <a:pt x="254558" y="50939"/>
                  </a:lnTo>
                  <a:lnTo>
                    <a:pt x="256298" y="50215"/>
                  </a:lnTo>
                  <a:lnTo>
                    <a:pt x="257594" y="48933"/>
                  </a:lnTo>
                  <a:lnTo>
                    <a:pt x="267601" y="38925"/>
                  </a:lnTo>
                  <a:lnTo>
                    <a:pt x="270319" y="36233"/>
                  </a:lnTo>
                  <a:lnTo>
                    <a:pt x="270332" y="31851"/>
                  </a:lnTo>
                  <a:lnTo>
                    <a:pt x="267652" y="29146"/>
                  </a:lnTo>
                  <a:lnTo>
                    <a:pt x="264960" y="26428"/>
                  </a:lnTo>
                  <a:lnTo>
                    <a:pt x="260578" y="26403"/>
                  </a:lnTo>
                  <a:lnTo>
                    <a:pt x="257873" y="29095"/>
                  </a:lnTo>
                  <a:lnTo>
                    <a:pt x="247865" y="39192"/>
                  </a:lnTo>
                  <a:lnTo>
                    <a:pt x="245173" y="41884"/>
                  </a:lnTo>
                  <a:lnTo>
                    <a:pt x="245186" y="46240"/>
                  </a:lnTo>
                  <a:lnTo>
                    <a:pt x="247865" y="48933"/>
                  </a:lnTo>
                  <a:lnTo>
                    <a:pt x="249161" y="50215"/>
                  </a:lnTo>
                  <a:lnTo>
                    <a:pt x="250913" y="50939"/>
                  </a:lnTo>
                  <a:lnTo>
                    <a:pt x="252729" y="50939"/>
                  </a:lnTo>
                  <a:close/>
                </a:path>
                <a:path w="414020" h="431800">
                  <a:moveTo>
                    <a:pt x="135801" y="151257"/>
                  </a:moveTo>
                  <a:lnTo>
                    <a:pt x="126631" y="160439"/>
                  </a:lnTo>
                  <a:lnTo>
                    <a:pt x="123837" y="163029"/>
                  </a:lnTo>
                  <a:lnTo>
                    <a:pt x="123685" y="167398"/>
                  </a:lnTo>
                  <a:lnTo>
                    <a:pt x="126276" y="170167"/>
                  </a:lnTo>
                  <a:lnTo>
                    <a:pt x="128866" y="172948"/>
                  </a:lnTo>
                  <a:lnTo>
                    <a:pt x="133222" y="173101"/>
                  </a:lnTo>
                  <a:lnTo>
                    <a:pt x="136016" y="170510"/>
                  </a:lnTo>
                  <a:lnTo>
                    <a:pt x="136232" y="170281"/>
                  </a:lnTo>
                  <a:lnTo>
                    <a:pt x="145529" y="160997"/>
                  </a:lnTo>
                  <a:lnTo>
                    <a:pt x="148310" y="158407"/>
                  </a:lnTo>
                  <a:lnTo>
                    <a:pt x="148462" y="154051"/>
                  </a:lnTo>
                  <a:lnTo>
                    <a:pt x="145872" y="151257"/>
                  </a:lnTo>
                  <a:lnTo>
                    <a:pt x="143281" y="148475"/>
                  </a:lnTo>
                  <a:lnTo>
                    <a:pt x="138912" y="148336"/>
                  </a:lnTo>
                  <a:lnTo>
                    <a:pt x="136143" y="150926"/>
                  </a:lnTo>
                  <a:lnTo>
                    <a:pt x="135801" y="151257"/>
                  </a:lnTo>
                  <a:close/>
                </a:path>
                <a:path w="414020" h="431800">
                  <a:moveTo>
                    <a:pt x="257873" y="170357"/>
                  </a:moveTo>
                  <a:lnTo>
                    <a:pt x="260654" y="172948"/>
                  </a:lnTo>
                  <a:lnTo>
                    <a:pt x="265010" y="172796"/>
                  </a:lnTo>
                  <a:lnTo>
                    <a:pt x="267601" y="170014"/>
                  </a:lnTo>
                  <a:lnTo>
                    <a:pt x="270065" y="167373"/>
                  </a:lnTo>
                  <a:lnTo>
                    <a:pt x="270065" y="163271"/>
                  </a:lnTo>
                  <a:lnTo>
                    <a:pt x="267601" y="160629"/>
                  </a:lnTo>
                  <a:lnTo>
                    <a:pt x="257594" y="150622"/>
                  </a:lnTo>
                  <a:lnTo>
                    <a:pt x="254812" y="148031"/>
                  </a:lnTo>
                  <a:lnTo>
                    <a:pt x="250456" y="148183"/>
                  </a:lnTo>
                  <a:lnTo>
                    <a:pt x="247865" y="150964"/>
                  </a:lnTo>
                  <a:lnTo>
                    <a:pt x="245402" y="153606"/>
                  </a:lnTo>
                  <a:lnTo>
                    <a:pt x="245402" y="157708"/>
                  </a:lnTo>
                  <a:lnTo>
                    <a:pt x="247865" y="160350"/>
                  </a:lnTo>
                  <a:lnTo>
                    <a:pt x="257873" y="170357"/>
                  </a:lnTo>
                  <a:close/>
                </a:path>
                <a:path w="414020" h="431800">
                  <a:moveTo>
                    <a:pt x="135978" y="48463"/>
                  </a:moveTo>
                  <a:lnTo>
                    <a:pt x="138582" y="51244"/>
                  </a:lnTo>
                  <a:lnTo>
                    <a:pt x="142938" y="51396"/>
                  </a:lnTo>
                  <a:lnTo>
                    <a:pt x="145707" y="48806"/>
                  </a:lnTo>
                  <a:lnTo>
                    <a:pt x="148488" y="46215"/>
                  </a:lnTo>
                  <a:lnTo>
                    <a:pt x="148640" y="41859"/>
                  </a:lnTo>
                  <a:lnTo>
                    <a:pt x="146049" y="39077"/>
                  </a:lnTo>
                  <a:lnTo>
                    <a:pt x="145821" y="38849"/>
                  </a:lnTo>
                  <a:lnTo>
                    <a:pt x="136537" y="29552"/>
                  </a:lnTo>
                  <a:lnTo>
                    <a:pt x="133946" y="26771"/>
                  </a:lnTo>
                  <a:lnTo>
                    <a:pt x="129590" y="26619"/>
                  </a:lnTo>
                  <a:lnTo>
                    <a:pt x="126796" y="29210"/>
                  </a:lnTo>
                  <a:lnTo>
                    <a:pt x="124015" y="31800"/>
                  </a:lnTo>
                  <a:lnTo>
                    <a:pt x="123875" y="36156"/>
                  </a:lnTo>
                  <a:lnTo>
                    <a:pt x="126453" y="38925"/>
                  </a:lnTo>
                  <a:lnTo>
                    <a:pt x="126568" y="39052"/>
                  </a:lnTo>
                  <a:lnTo>
                    <a:pt x="126796" y="39281"/>
                  </a:lnTo>
                  <a:lnTo>
                    <a:pt x="135978" y="48463"/>
                  </a:lnTo>
                  <a:close/>
                </a:path>
                <a:path w="414020" h="431800">
                  <a:moveTo>
                    <a:pt x="275501" y="106654"/>
                  </a:moveTo>
                  <a:lnTo>
                    <a:pt x="289902" y="106654"/>
                  </a:lnTo>
                  <a:lnTo>
                    <a:pt x="293712" y="106654"/>
                  </a:lnTo>
                  <a:lnTo>
                    <a:pt x="296798" y="103568"/>
                  </a:lnTo>
                  <a:lnTo>
                    <a:pt x="296798" y="99771"/>
                  </a:lnTo>
                  <a:lnTo>
                    <a:pt x="296798" y="95973"/>
                  </a:lnTo>
                  <a:lnTo>
                    <a:pt x="293712" y="92900"/>
                  </a:lnTo>
                  <a:lnTo>
                    <a:pt x="289902" y="92900"/>
                  </a:lnTo>
                  <a:lnTo>
                    <a:pt x="275501" y="92900"/>
                  </a:lnTo>
                  <a:lnTo>
                    <a:pt x="271691" y="92900"/>
                  </a:lnTo>
                  <a:lnTo>
                    <a:pt x="268617" y="95973"/>
                  </a:lnTo>
                  <a:lnTo>
                    <a:pt x="268617" y="99771"/>
                  </a:lnTo>
                  <a:lnTo>
                    <a:pt x="268617" y="103568"/>
                  </a:lnTo>
                  <a:lnTo>
                    <a:pt x="271691" y="106654"/>
                  </a:lnTo>
                  <a:lnTo>
                    <a:pt x="275501" y="106654"/>
                  </a:lnTo>
                  <a:close/>
                </a:path>
                <a:path w="414020" h="431800">
                  <a:moveTo>
                    <a:pt x="104127" y="106654"/>
                  </a:moveTo>
                  <a:lnTo>
                    <a:pt x="117906" y="106654"/>
                  </a:lnTo>
                  <a:lnTo>
                    <a:pt x="121704" y="106654"/>
                  </a:lnTo>
                  <a:lnTo>
                    <a:pt x="124790" y="103568"/>
                  </a:lnTo>
                  <a:lnTo>
                    <a:pt x="124790" y="99771"/>
                  </a:lnTo>
                  <a:lnTo>
                    <a:pt x="124790" y="95973"/>
                  </a:lnTo>
                  <a:lnTo>
                    <a:pt x="121704" y="92900"/>
                  </a:lnTo>
                  <a:lnTo>
                    <a:pt x="117906" y="92900"/>
                  </a:lnTo>
                  <a:lnTo>
                    <a:pt x="104127" y="92900"/>
                  </a:lnTo>
                  <a:lnTo>
                    <a:pt x="100329" y="92900"/>
                  </a:lnTo>
                  <a:lnTo>
                    <a:pt x="97243" y="95973"/>
                  </a:lnTo>
                  <a:lnTo>
                    <a:pt x="97243" y="99771"/>
                  </a:lnTo>
                  <a:lnTo>
                    <a:pt x="97243" y="103568"/>
                  </a:lnTo>
                  <a:lnTo>
                    <a:pt x="100329" y="106654"/>
                  </a:lnTo>
                  <a:lnTo>
                    <a:pt x="104127" y="106654"/>
                  </a:lnTo>
                  <a:close/>
                </a:path>
                <a:path w="414020" h="431800">
                  <a:moveTo>
                    <a:pt x="190131" y="178981"/>
                  </a:moveTo>
                  <a:lnTo>
                    <a:pt x="190131" y="192760"/>
                  </a:lnTo>
                  <a:lnTo>
                    <a:pt x="190131" y="196557"/>
                  </a:lnTo>
                  <a:lnTo>
                    <a:pt x="193217" y="199644"/>
                  </a:lnTo>
                  <a:lnTo>
                    <a:pt x="197015" y="199644"/>
                  </a:lnTo>
                  <a:lnTo>
                    <a:pt x="200825" y="199644"/>
                  </a:lnTo>
                  <a:lnTo>
                    <a:pt x="203898" y="196557"/>
                  </a:lnTo>
                  <a:lnTo>
                    <a:pt x="203898" y="192760"/>
                  </a:lnTo>
                  <a:lnTo>
                    <a:pt x="203898" y="178981"/>
                  </a:lnTo>
                  <a:lnTo>
                    <a:pt x="203898" y="175183"/>
                  </a:lnTo>
                  <a:lnTo>
                    <a:pt x="200825" y="172097"/>
                  </a:lnTo>
                  <a:lnTo>
                    <a:pt x="197015" y="172097"/>
                  </a:lnTo>
                  <a:lnTo>
                    <a:pt x="193217" y="172097"/>
                  </a:lnTo>
                  <a:lnTo>
                    <a:pt x="190131" y="175183"/>
                  </a:lnTo>
                  <a:lnTo>
                    <a:pt x="190131" y="178981"/>
                  </a:lnTo>
                  <a:close/>
                </a:path>
                <a:path w="414020" h="431800">
                  <a:moveTo>
                    <a:pt x="197015" y="27635"/>
                  </a:moveTo>
                  <a:lnTo>
                    <a:pt x="200825" y="27635"/>
                  </a:lnTo>
                  <a:lnTo>
                    <a:pt x="203898" y="24549"/>
                  </a:lnTo>
                  <a:lnTo>
                    <a:pt x="203898" y="20751"/>
                  </a:lnTo>
                  <a:lnTo>
                    <a:pt x="203898" y="6883"/>
                  </a:lnTo>
                  <a:lnTo>
                    <a:pt x="203898" y="3073"/>
                  </a:lnTo>
                  <a:lnTo>
                    <a:pt x="200825" y="0"/>
                  </a:lnTo>
                  <a:lnTo>
                    <a:pt x="197015" y="0"/>
                  </a:lnTo>
                  <a:lnTo>
                    <a:pt x="193217" y="0"/>
                  </a:lnTo>
                  <a:lnTo>
                    <a:pt x="190131" y="3073"/>
                  </a:lnTo>
                  <a:lnTo>
                    <a:pt x="190131" y="6883"/>
                  </a:lnTo>
                  <a:lnTo>
                    <a:pt x="190131" y="20751"/>
                  </a:lnTo>
                  <a:lnTo>
                    <a:pt x="190131" y="24549"/>
                  </a:lnTo>
                  <a:lnTo>
                    <a:pt x="193217" y="27635"/>
                  </a:lnTo>
                  <a:lnTo>
                    <a:pt x="197015" y="27635"/>
                  </a:lnTo>
                  <a:close/>
                </a:path>
                <a:path w="414020" h="431800">
                  <a:moveTo>
                    <a:pt x="197015" y="73520"/>
                  </a:moveTo>
                  <a:lnTo>
                    <a:pt x="207378" y="75613"/>
                  </a:lnTo>
                  <a:lnTo>
                    <a:pt x="215839" y="81319"/>
                  </a:lnTo>
                  <a:lnTo>
                    <a:pt x="221543" y="89781"/>
                  </a:lnTo>
                  <a:lnTo>
                    <a:pt x="223634" y="100139"/>
                  </a:lnTo>
                  <a:lnTo>
                    <a:pt x="221543" y="110503"/>
                  </a:lnTo>
                  <a:lnTo>
                    <a:pt x="215839" y="118964"/>
                  </a:lnTo>
                  <a:lnTo>
                    <a:pt x="207378" y="124667"/>
                  </a:lnTo>
                  <a:lnTo>
                    <a:pt x="197015" y="126758"/>
                  </a:lnTo>
                  <a:lnTo>
                    <a:pt x="186658" y="124667"/>
                  </a:lnTo>
                  <a:lnTo>
                    <a:pt x="178201" y="118964"/>
                  </a:lnTo>
                  <a:lnTo>
                    <a:pt x="172499" y="110503"/>
                  </a:lnTo>
                  <a:lnTo>
                    <a:pt x="170408" y="100139"/>
                  </a:lnTo>
                  <a:lnTo>
                    <a:pt x="172526" y="89716"/>
                  </a:lnTo>
                  <a:lnTo>
                    <a:pt x="178234" y="81284"/>
                  </a:lnTo>
                  <a:lnTo>
                    <a:pt x="186682" y="75602"/>
                  </a:lnTo>
                  <a:lnTo>
                    <a:pt x="197015" y="73520"/>
                  </a:lnTo>
                  <a:close/>
                </a:path>
                <a:path w="414020" h="431800">
                  <a:moveTo>
                    <a:pt x="197015" y="140436"/>
                  </a:moveTo>
                  <a:lnTo>
                    <a:pt x="212733" y="137262"/>
                  </a:lnTo>
                  <a:lnTo>
                    <a:pt x="225571" y="128606"/>
                  </a:lnTo>
                  <a:lnTo>
                    <a:pt x="234226" y="115769"/>
                  </a:lnTo>
                  <a:lnTo>
                    <a:pt x="237401" y="100050"/>
                  </a:lnTo>
                  <a:lnTo>
                    <a:pt x="234226" y="84324"/>
                  </a:lnTo>
                  <a:lnTo>
                    <a:pt x="225571" y="71483"/>
                  </a:lnTo>
                  <a:lnTo>
                    <a:pt x="212733" y="62826"/>
                  </a:lnTo>
                  <a:lnTo>
                    <a:pt x="197015" y="59651"/>
                  </a:lnTo>
                  <a:lnTo>
                    <a:pt x="181303" y="62826"/>
                  </a:lnTo>
                  <a:lnTo>
                    <a:pt x="168470" y="71483"/>
                  </a:lnTo>
                  <a:lnTo>
                    <a:pt x="159815" y="84324"/>
                  </a:lnTo>
                  <a:lnTo>
                    <a:pt x="156641" y="100050"/>
                  </a:lnTo>
                  <a:lnTo>
                    <a:pt x="159815" y="115769"/>
                  </a:lnTo>
                  <a:lnTo>
                    <a:pt x="168470" y="128606"/>
                  </a:lnTo>
                  <a:lnTo>
                    <a:pt x="181303" y="137262"/>
                  </a:lnTo>
                  <a:lnTo>
                    <a:pt x="197015" y="140436"/>
                  </a:lnTo>
                  <a:close/>
                </a:path>
              </a:pathLst>
            </a:custGeom>
            <a:ln w="5194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/>
          <p:cNvSpPr/>
          <p:nvPr/>
        </p:nvSpPr>
        <p:spPr>
          <a:xfrm>
            <a:off x="6975500" y="2037156"/>
            <a:ext cx="443230" cy="433070"/>
          </a:xfrm>
          <a:custGeom>
            <a:avLst/>
            <a:gdLst/>
            <a:ahLst/>
            <a:cxnLst/>
            <a:rect l="l" t="t" r="r" b="b"/>
            <a:pathLst>
              <a:path w="443229" h="433069">
                <a:moveTo>
                  <a:pt x="443064" y="412140"/>
                </a:moveTo>
                <a:lnTo>
                  <a:pt x="395998" y="412140"/>
                </a:lnTo>
                <a:lnTo>
                  <a:pt x="395808" y="408711"/>
                </a:lnTo>
                <a:lnTo>
                  <a:pt x="378015" y="92735"/>
                </a:lnTo>
                <a:lnTo>
                  <a:pt x="432752" y="92735"/>
                </a:lnTo>
                <a:lnTo>
                  <a:pt x="432752" y="72123"/>
                </a:lnTo>
                <a:lnTo>
                  <a:pt x="418668" y="72123"/>
                </a:lnTo>
                <a:lnTo>
                  <a:pt x="420839" y="70294"/>
                </a:lnTo>
                <a:lnTo>
                  <a:pt x="430161" y="61760"/>
                </a:lnTo>
                <a:lnTo>
                  <a:pt x="439127" y="52857"/>
                </a:lnTo>
                <a:lnTo>
                  <a:pt x="423938" y="38938"/>
                </a:lnTo>
                <a:lnTo>
                  <a:pt x="415594" y="47180"/>
                </a:lnTo>
                <a:lnTo>
                  <a:pt x="406933" y="55067"/>
                </a:lnTo>
                <a:lnTo>
                  <a:pt x="397979" y="62598"/>
                </a:lnTo>
                <a:lnTo>
                  <a:pt x="388721" y="69761"/>
                </a:lnTo>
                <a:lnTo>
                  <a:pt x="390512" y="72123"/>
                </a:lnTo>
                <a:lnTo>
                  <a:pt x="376859" y="72123"/>
                </a:lnTo>
                <a:lnTo>
                  <a:pt x="375107" y="40944"/>
                </a:lnTo>
                <a:lnTo>
                  <a:pt x="375107" y="407314"/>
                </a:lnTo>
                <a:lnTo>
                  <a:pt x="346290" y="380619"/>
                </a:lnTo>
                <a:lnTo>
                  <a:pt x="346290" y="408711"/>
                </a:lnTo>
                <a:lnTo>
                  <a:pt x="297180" y="408711"/>
                </a:lnTo>
                <a:lnTo>
                  <a:pt x="299605" y="365467"/>
                </a:lnTo>
                <a:lnTo>
                  <a:pt x="346290" y="408711"/>
                </a:lnTo>
                <a:lnTo>
                  <a:pt x="346290" y="380619"/>
                </a:lnTo>
                <a:lnTo>
                  <a:pt x="313461" y="350202"/>
                </a:lnTo>
                <a:lnTo>
                  <a:pt x="368757" y="294932"/>
                </a:lnTo>
                <a:lnTo>
                  <a:pt x="375107" y="407314"/>
                </a:lnTo>
                <a:lnTo>
                  <a:pt x="375107" y="40944"/>
                </a:lnTo>
                <a:lnTo>
                  <a:pt x="373964" y="20599"/>
                </a:lnTo>
                <a:lnTo>
                  <a:pt x="372808" y="0"/>
                </a:lnTo>
                <a:lnTo>
                  <a:pt x="366763" y="0"/>
                </a:lnTo>
                <a:lnTo>
                  <a:pt x="366763" y="259473"/>
                </a:lnTo>
                <a:lnTo>
                  <a:pt x="356349" y="249072"/>
                </a:lnTo>
                <a:lnTo>
                  <a:pt x="356349" y="278193"/>
                </a:lnTo>
                <a:lnTo>
                  <a:pt x="301434" y="333121"/>
                </a:lnTo>
                <a:lnTo>
                  <a:pt x="307073" y="232968"/>
                </a:lnTo>
                <a:lnTo>
                  <a:pt x="309105" y="230936"/>
                </a:lnTo>
                <a:lnTo>
                  <a:pt x="356349" y="278193"/>
                </a:lnTo>
                <a:lnTo>
                  <a:pt x="356349" y="249072"/>
                </a:lnTo>
                <a:lnTo>
                  <a:pt x="323659" y="216382"/>
                </a:lnTo>
                <a:lnTo>
                  <a:pt x="362165" y="177876"/>
                </a:lnTo>
                <a:lnTo>
                  <a:pt x="366763" y="259473"/>
                </a:lnTo>
                <a:lnTo>
                  <a:pt x="366763" y="0"/>
                </a:lnTo>
                <a:lnTo>
                  <a:pt x="360006" y="0"/>
                </a:lnTo>
                <a:lnTo>
                  <a:pt x="360006" y="139395"/>
                </a:lnTo>
                <a:lnTo>
                  <a:pt x="351205" y="130594"/>
                </a:lnTo>
                <a:lnTo>
                  <a:pt x="351205" y="159702"/>
                </a:lnTo>
                <a:lnTo>
                  <a:pt x="308813" y="202095"/>
                </a:lnTo>
                <a:lnTo>
                  <a:pt x="313334" y="121831"/>
                </a:lnTo>
                <a:lnTo>
                  <a:pt x="351205" y="159702"/>
                </a:lnTo>
                <a:lnTo>
                  <a:pt x="351205" y="130594"/>
                </a:lnTo>
                <a:lnTo>
                  <a:pt x="314896" y="94284"/>
                </a:lnTo>
                <a:lnTo>
                  <a:pt x="314985" y="92735"/>
                </a:lnTo>
                <a:lnTo>
                  <a:pt x="357390" y="92735"/>
                </a:lnTo>
                <a:lnTo>
                  <a:pt x="360006" y="139395"/>
                </a:lnTo>
                <a:lnTo>
                  <a:pt x="360006" y="0"/>
                </a:lnTo>
                <a:lnTo>
                  <a:pt x="356222" y="0"/>
                </a:lnTo>
                <a:lnTo>
                  <a:pt x="356222" y="72123"/>
                </a:lnTo>
                <a:lnTo>
                  <a:pt x="316153" y="72123"/>
                </a:lnTo>
                <a:lnTo>
                  <a:pt x="319062" y="20599"/>
                </a:lnTo>
                <a:lnTo>
                  <a:pt x="353326" y="20599"/>
                </a:lnTo>
                <a:lnTo>
                  <a:pt x="356222" y="72123"/>
                </a:lnTo>
                <a:lnTo>
                  <a:pt x="356222" y="0"/>
                </a:lnTo>
                <a:lnTo>
                  <a:pt x="299567" y="0"/>
                </a:lnTo>
                <a:lnTo>
                  <a:pt x="295503" y="72123"/>
                </a:lnTo>
                <a:lnTo>
                  <a:pt x="294335" y="72123"/>
                </a:lnTo>
                <a:lnTo>
                  <a:pt x="294335" y="92735"/>
                </a:lnTo>
                <a:lnTo>
                  <a:pt x="292569" y="123901"/>
                </a:lnTo>
                <a:lnTo>
                  <a:pt x="259168" y="135928"/>
                </a:lnTo>
                <a:lnTo>
                  <a:pt x="219036" y="145719"/>
                </a:lnTo>
                <a:lnTo>
                  <a:pt x="178092" y="151231"/>
                </a:lnTo>
                <a:lnTo>
                  <a:pt x="136690" y="152361"/>
                </a:lnTo>
                <a:lnTo>
                  <a:pt x="136182" y="172974"/>
                </a:lnTo>
                <a:lnTo>
                  <a:pt x="144259" y="173075"/>
                </a:lnTo>
                <a:lnTo>
                  <a:pt x="144259" y="185470"/>
                </a:lnTo>
                <a:lnTo>
                  <a:pt x="128117" y="185470"/>
                </a:lnTo>
                <a:lnTo>
                  <a:pt x="126085" y="155625"/>
                </a:lnTo>
                <a:lnTo>
                  <a:pt x="147904" y="148247"/>
                </a:lnTo>
                <a:lnTo>
                  <a:pt x="189598" y="127863"/>
                </a:lnTo>
                <a:lnTo>
                  <a:pt x="228460" y="102158"/>
                </a:lnTo>
                <a:lnTo>
                  <a:pt x="239306" y="92735"/>
                </a:lnTo>
                <a:lnTo>
                  <a:pt x="294335" y="92735"/>
                </a:lnTo>
                <a:lnTo>
                  <a:pt x="294335" y="72123"/>
                </a:lnTo>
                <a:lnTo>
                  <a:pt x="267893" y="72123"/>
                </a:lnTo>
                <a:lnTo>
                  <a:pt x="267893" y="41211"/>
                </a:lnTo>
                <a:lnTo>
                  <a:pt x="247294" y="41211"/>
                </a:lnTo>
                <a:lnTo>
                  <a:pt x="247294" y="58648"/>
                </a:lnTo>
                <a:lnTo>
                  <a:pt x="206730" y="92240"/>
                </a:lnTo>
                <a:lnTo>
                  <a:pt x="160185" y="119722"/>
                </a:lnTo>
                <a:lnTo>
                  <a:pt x="124599" y="133781"/>
                </a:lnTo>
                <a:lnTo>
                  <a:pt x="124383" y="130505"/>
                </a:lnTo>
                <a:lnTo>
                  <a:pt x="122986" y="109905"/>
                </a:lnTo>
                <a:lnTo>
                  <a:pt x="121056" y="109905"/>
                </a:lnTo>
                <a:lnTo>
                  <a:pt x="121056" y="384683"/>
                </a:lnTo>
                <a:lnTo>
                  <a:pt x="119380" y="383019"/>
                </a:lnTo>
                <a:lnTo>
                  <a:pt x="119380" y="412140"/>
                </a:lnTo>
                <a:lnTo>
                  <a:pt x="55676" y="412140"/>
                </a:lnTo>
                <a:lnTo>
                  <a:pt x="59728" y="352501"/>
                </a:lnTo>
                <a:lnTo>
                  <a:pt x="119380" y="412140"/>
                </a:lnTo>
                <a:lnTo>
                  <a:pt x="119380" y="383019"/>
                </a:lnTo>
                <a:lnTo>
                  <a:pt x="71221" y="334873"/>
                </a:lnTo>
                <a:lnTo>
                  <a:pt x="114681" y="291426"/>
                </a:lnTo>
                <a:lnTo>
                  <a:pt x="121056" y="384683"/>
                </a:lnTo>
                <a:lnTo>
                  <a:pt x="121056" y="109905"/>
                </a:lnTo>
                <a:lnTo>
                  <a:pt x="111213" y="109905"/>
                </a:lnTo>
                <a:lnTo>
                  <a:pt x="111213" y="240652"/>
                </a:lnTo>
                <a:lnTo>
                  <a:pt x="109093" y="238506"/>
                </a:lnTo>
                <a:lnTo>
                  <a:pt x="109093" y="267868"/>
                </a:lnTo>
                <a:lnTo>
                  <a:pt x="62293" y="314667"/>
                </a:lnTo>
                <a:lnTo>
                  <a:pt x="68313" y="226491"/>
                </a:lnTo>
                <a:lnTo>
                  <a:pt x="109093" y="267868"/>
                </a:lnTo>
                <a:lnTo>
                  <a:pt x="109093" y="238506"/>
                </a:lnTo>
                <a:lnTo>
                  <a:pt x="77139" y="206082"/>
                </a:lnTo>
                <a:lnTo>
                  <a:pt x="108864" y="206082"/>
                </a:lnTo>
                <a:lnTo>
                  <a:pt x="111213" y="240652"/>
                </a:lnTo>
                <a:lnTo>
                  <a:pt x="111213" y="109905"/>
                </a:lnTo>
                <a:lnTo>
                  <a:pt x="107454" y="109905"/>
                </a:lnTo>
                <a:lnTo>
                  <a:pt x="107454" y="185470"/>
                </a:lnTo>
                <a:lnTo>
                  <a:pt x="71120" y="185470"/>
                </a:lnTo>
                <a:lnTo>
                  <a:pt x="72212" y="169418"/>
                </a:lnTo>
                <a:lnTo>
                  <a:pt x="103924" y="163106"/>
                </a:lnTo>
                <a:lnTo>
                  <a:pt x="105879" y="162445"/>
                </a:lnTo>
                <a:lnTo>
                  <a:pt x="107454" y="185470"/>
                </a:lnTo>
                <a:lnTo>
                  <a:pt x="107454" y="109905"/>
                </a:lnTo>
                <a:lnTo>
                  <a:pt x="104406" y="109905"/>
                </a:lnTo>
                <a:lnTo>
                  <a:pt x="104406" y="140779"/>
                </a:lnTo>
                <a:lnTo>
                  <a:pt x="73698" y="147612"/>
                </a:lnTo>
                <a:lnTo>
                  <a:pt x="74866" y="130505"/>
                </a:lnTo>
                <a:lnTo>
                  <a:pt x="103708" y="130505"/>
                </a:lnTo>
                <a:lnTo>
                  <a:pt x="104406" y="140779"/>
                </a:lnTo>
                <a:lnTo>
                  <a:pt x="104406" y="109905"/>
                </a:lnTo>
                <a:lnTo>
                  <a:pt x="55626" y="109905"/>
                </a:lnTo>
                <a:lnTo>
                  <a:pt x="52781" y="151523"/>
                </a:lnTo>
                <a:lnTo>
                  <a:pt x="51333" y="151612"/>
                </a:lnTo>
                <a:lnTo>
                  <a:pt x="51333" y="172643"/>
                </a:lnTo>
                <a:lnTo>
                  <a:pt x="50469" y="185470"/>
                </a:lnTo>
                <a:lnTo>
                  <a:pt x="30924" y="185470"/>
                </a:lnTo>
                <a:lnTo>
                  <a:pt x="30924" y="173990"/>
                </a:lnTo>
                <a:lnTo>
                  <a:pt x="51333" y="172643"/>
                </a:lnTo>
                <a:lnTo>
                  <a:pt x="51333" y="151612"/>
                </a:lnTo>
                <a:lnTo>
                  <a:pt x="2870" y="154546"/>
                </a:lnTo>
                <a:lnTo>
                  <a:pt x="2374" y="175158"/>
                </a:lnTo>
                <a:lnTo>
                  <a:pt x="10312" y="175260"/>
                </a:lnTo>
                <a:lnTo>
                  <a:pt x="10312" y="185470"/>
                </a:lnTo>
                <a:lnTo>
                  <a:pt x="0" y="185470"/>
                </a:lnTo>
                <a:lnTo>
                  <a:pt x="0" y="206082"/>
                </a:lnTo>
                <a:lnTo>
                  <a:pt x="49072" y="206082"/>
                </a:lnTo>
                <a:lnTo>
                  <a:pt x="35026" y="412140"/>
                </a:lnTo>
                <a:lnTo>
                  <a:pt x="0" y="412140"/>
                </a:lnTo>
                <a:lnTo>
                  <a:pt x="0" y="432739"/>
                </a:lnTo>
                <a:lnTo>
                  <a:pt x="33629" y="432739"/>
                </a:lnTo>
                <a:lnTo>
                  <a:pt x="144970" y="432739"/>
                </a:lnTo>
                <a:lnTo>
                  <a:pt x="175171" y="432739"/>
                </a:lnTo>
                <a:lnTo>
                  <a:pt x="175171" y="412140"/>
                </a:lnTo>
                <a:lnTo>
                  <a:pt x="143560" y="412140"/>
                </a:lnTo>
                <a:lnTo>
                  <a:pt x="129527" y="206082"/>
                </a:lnTo>
                <a:lnTo>
                  <a:pt x="175171" y="206082"/>
                </a:lnTo>
                <a:lnTo>
                  <a:pt x="175171" y="185470"/>
                </a:lnTo>
                <a:lnTo>
                  <a:pt x="164871" y="185470"/>
                </a:lnTo>
                <a:lnTo>
                  <a:pt x="164871" y="172199"/>
                </a:lnTo>
                <a:lnTo>
                  <a:pt x="187439" y="171069"/>
                </a:lnTo>
                <a:lnTo>
                  <a:pt x="227901" y="164985"/>
                </a:lnTo>
                <a:lnTo>
                  <a:pt x="267550" y="154914"/>
                </a:lnTo>
                <a:lnTo>
                  <a:pt x="291312" y="146291"/>
                </a:lnTo>
                <a:lnTo>
                  <a:pt x="276364" y="412140"/>
                </a:lnTo>
                <a:lnTo>
                  <a:pt x="236982" y="412140"/>
                </a:lnTo>
                <a:lnTo>
                  <a:pt x="236982" y="432739"/>
                </a:lnTo>
                <a:lnTo>
                  <a:pt x="443064" y="432739"/>
                </a:lnTo>
                <a:lnTo>
                  <a:pt x="443064" y="412140"/>
                </a:lnTo>
                <a:close/>
              </a:path>
            </a:pathLst>
          </a:custGeom>
          <a:solidFill>
            <a:srgbClr val="3E3E4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1" name="object 101"/>
          <p:cNvGrpSpPr/>
          <p:nvPr/>
        </p:nvGrpSpPr>
        <p:grpSpPr>
          <a:xfrm>
            <a:off x="6966737" y="2988615"/>
            <a:ext cx="440690" cy="299720"/>
            <a:chOff x="6966737" y="2988615"/>
            <a:chExt cx="440690" cy="299720"/>
          </a:xfrm>
        </p:grpSpPr>
        <p:sp>
          <p:nvSpPr>
            <p:cNvPr id="102" name="object 102"/>
            <p:cNvSpPr/>
            <p:nvPr/>
          </p:nvSpPr>
          <p:spPr>
            <a:xfrm>
              <a:off x="6966737" y="2988615"/>
              <a:ext cx="440690" cy="299720"/>
            </a:xfrm>
            <a:custGeom>
              <a:avLst/>
              <a:gdLst/>
              <a:ahLst/>
              <a:cxnLst/>
              <a:rect l="l" t="t" r="r" b="b"/>
              <a:pathLst>
                <a:path w="440690" h="299720">
                  <a:moveTo>
                    <a:pt x="314464" y="20193"/>
                  </a:moveTo>
                  <a:lnTo>
                    <a:pt x="289648" y="20193"/>
                  </a:lnTo>
                  <a:lnTo>
                    <a:pt x="294131" y="24993"/>
                  </a:lnTo>
                  <a:lnTo>
                    <a:pt x="294021" y="27927"/>
                  </a:lnTo>
                  <a:lnTo>
                    <a:pt x="293916" y="248399"/>
                  </a:lnTo>
                  <a:lnTo>
                    <a:pt x="110845" y="248399"/>
                  </a:lnTo>
                  <a:lnTo>
                    <a:pt x="105130" y="254114"/>
                  </a:lnTo>
                  <a:lnTo>
                    <a:pt x="105130" y="293408"/>
                  </a:lnTo>
                  <a:lnTo>
                    <a:pt x="110845" y="299123"/>
                  </a:lnTo>
                  <a:lnTo>
                    <a:pt x="330961" y="299123"/>
                  </a:lnTo>
                  <a:lnTo>
                    <a:pt x="336689" y="293408"/>
                  </a:lnTo>
                  <a:lnTo>
                    <a:pt x="336689" y="279133"/>
                  </a:lnTo>
                  <a:lnTo>
                    <a:pt x="125666" y="279133"/>
                  </a:lnTo>
                  <a:lnTo>
                    <a:pt x="125666" y="268947"/>
                  </a:lnTo>
                  <a:lnTo>
                    <a:pt x="336689" y="268947"/>
                  </a:lnTo>
                  <a:lnTo>
                    <a:pt x="336689" y="253568"/>
                  </a:lnTo>
                  <a:lnTo>
                    <a:pt x="331063" y="247954"/>
                  </a:lnTo>
                  <a:lnTo>
                    <a:pt x="401853" y="247954"/>
                  </a:lnTo>
                  <a:lnTo>
                    <a:pt x="407657" y="242316"/>
                  </a:lnTo>
                  <a:lnTo>
                    <a:pt x="407676" y="228168"/>
                  </a:lnTo>
                  <a:lnTo>
                    <a:pt x="385487" y="228168"/>
                  </a:lnTo>
                  <a:lnTo>
                    <a:pt x="375577" y="227876"/>
                  </a:lnTo>
                  <a:lnTo>
                    <a:pt x="314464" y="227876"/>
                  </a:lnTo>
                  <a:lnTo>
                    <a:pt x="314464" y="42748"/>
                  </a:lnTo>
                  <a:lnTo>
                    <a:pt x="407758" y="42748"/>
                  </a:lnTo>
                  <a:lnTo>
                    <a:pt x="407758" y="27927"/>
                  </a:lnTo>
                  <a:lnTo>
                    <a:pt x="402043" y="22212"/>
                  </a:lnTo>
                  <a:lnTo>
                    <a:pt x="314464" y="22212"/>
                  </a:lnTo>
                  <a:lnTo>
                    <a:pt x="314464" y="20193"/>
                  </a:lnTo>
                  <a:close/>
                </a:path>
                <a:path w="440690" h="299720">
                  <a:moveTo>
                    <a:pt x="336689" y="268947"/>
                  </a:moveTo>
                  <a:lnTo>
                    <a:pt x="316128" y="268947"/>
                  </a:lnTo>
                  <a:lnTo>
                    <a:pt x="316128" y="279133"/>
                  </a:lnTo>
                  <a:lnTo>
                    <a:pt x="336689" y="279133"/>
                  </a:lnTo>
                  <a:lnTo>
                    <a:pt x="336689" y="268947"/>
                  </a:lnTo>
                  <a:close/>
                </a:path>
                <a:path w="440690" h="299720">
                  <a:moveTo>
                    <a:pt x="308749" y="0"/>
                  </a:moveTo>
                  <a:lnTo>
                    <a:pt x="132953" y="0"/>
                  </a:lnTo>
                  <a:lnTo>
                    <a:pt x="127253" y="5537"/>
                  </a:lnTo>
                  <a:lnTo>
                    <a:pt x="127152" y="22212"/>
                  </a:lnTo>
                  <a:lnTo>
                    <a:pt x="39776" y="22212"/>
                  </a:lnTo>
                  <a:lnTo>
                    <a:pt x="34048" y="27927"/>
                  </a:lnTo>
                  <a:lnTo>
                    <a:pt x="34048" y="67741"/>
                  </a:lnTo>
                  <a:lnTo>
                    <a:pt x="21265" y="69723"/>
                  </a:lnTo>
                  <a:lnTo>
                    <a:pt x="10602" y="76223"/>
                  </a:lnTo>
                  <a:lnTo>
                    <a:pt x="3157" y="86245"/>
                  </a:lnTo>
                  <a:lnTo>
                    <a:pt x="25" y="98793"/>
                  </a:lnTo>
                  <a:lnTo>
                    <a:pt x="0" y="169925"/>
                  </a:lnTo>
                  <a:lnTo>
                    <a:pt x="2238" y="182590"/>
                  </a:lnTo>
                  <a:lnTo>
                    <a:pt x="8924" y="193049"/>
                  </a:lnTo>
                  <a:lnTo>
                    <a:pt x="19045" y="200236"/>
                  </a:lnTo>
                  <a:lnTo>
                    <a:pt x="31584" y="203085"/>
                  </a:lnTo>
                  <a:lnTo>
                    <a:pt x="34048" y="203085"/>
                  </a:lnTo>
                  <a:lnTo>
                    <a:pt x="34048" y="242684"/>
                  </a:lnTo>
                  <a:lnTo>
                    <a:pt x="39776" y="248399"/>
                  </a:lnTo>
                  <a:lnTo>
                    <a:pt x="147700" y="248399"/>
                  </a:lnTo>
                  <a:lnTo>
                    <a:pt x="147700" y="228168"/>
                  </a:lnTo>
                  <a:lnTo>
                    <a:pt x="60045" y="228168"/>
                  </a:lnTo>
                  <a:lnTo>
                    <a:pt x="54914" y="223532"/>
                  </a:lnTo>
                  <a:lnTo>
                    <a:pt x="54609" y="217512"/>
                  </a:lnTo>
                  <a:lnTo>
                    <a:pt x="54597" y="53301"/>
                  </a:lnTo>
                  <a:lnTo>
                    <a:pt x="54785" y="47358"/>
                  </a:lnTo>
                  <a:lnTo>
                    <a:pt x="59638" y="42748"/>
                  </a:lnTo>
                  <a:lnTo>
                    <a:pt x="147700" y="42748"/>
                  </a:lnTo>
                  <a:lnTo>
                    <a:pt x="147700" y="32029"/>
                  </a:lnTo>
                  <a:lnTo>
                    <a:pt x="146875" y="26263"/>
                  </a:lnTo>
                  <a:lnTo>
                    <a:pt x="150888" y="20916"/>
                  </a:lnTo>
                  <a:lnTo>
                    <a:pt x="155944" y="20193"/>
                  </a:lnTo>
                  <a:lnTo>
                    <a:pt x="314464" y="20193"/>
                  </a:lnTo>
                  <a:lnTo>
                    <a:pt x="314464" y="5715"/>
                  </a:lnTo>
                  <a:lnTo>
                    <a:pt x="308749" y="0"/>
                  </a:lnTo>
                  <a:close/>
                </a:path>
                <a:path w="440690" h="299720">
                  <a:moveTo>
                    <a:pt x="147700" y="42748"/>
                  </a:moveTo>
                  <a:lnTo>
                    <a:pt x="127698" y="42748"/>
                  </a:lnTo>
                  <a:lnTo>
                    <a:pt x="127698" y="227876"/>
                  </a:lnTo>
                  <a:lnTo>
                    <a:pt x="65826" y="227876"/>
                  </a:lnTo>
                  <a:lnTo>
                    <a:pt x="60045" y="228168"/>
                  </a:lnTo>
                  <a:lnTo>
                    <a:pt x="147700" y="228168"/>
                  </a:lnTo>
                  <a:lnTo>
                    <a:pt x="147700" y="42748"/>
                  </a:lnTo>
                  <a:close/>
                </a:path>
                <a:path w="440690" h="299720">
                  <a:moveTo>
                    <a:pt x="407758" y="42748"/>
                  </a:moveTo>
                  <a:lnTo>
                    <a:pt x="381791" y="42748"/>
                  </a:lnTo>
                  <a:lnTo>
                    <a:pt x="386638" y="47358"/>
                  </a:lnTo>
                  <a:lnTo>
                    <a:pt x="386842" y="53301"/>
                  </a:lnTo>
                  <a:lnTo>
                    <a:pt x="386835" y="217512"/>
                  </a:lnTo>
                  <a:lnTo>
                    <a:pt x="386651" y="223329"/>
                  </a:lnTo>
                  <a:lnTo>
                    <a:pt x="381487" y="228168"/>
                  </a:lnTo>
                  <a:lnTo>
                    <a:pt x="407676" y="228168"/>
                  </a:lnTo>
                  <a:lnTo>
                    <a:pt x="407758" y="169176"/>
                  </a:lnTo>
                  <a:lnTo>
                    <a:pt x="434797" y="169176"/>
                  </a:lnTo>
                  <a:lnTo>
                    <a:pt x="440524" y="163461"/>
                  </a:lnTo>
                  <a:lnTo>
                    <a:pt x="440524" y="146596"/>
                  </a:lnTo>
                  <a:lnTo>
                    <a:pt x="407390" y="146596"/>
                  </a:lnTo>
                  <a:lnTo>
                    <a:pt x="407390" y="124193"/>
                  </a:lnTo>
                  <a:lnTo>
                    <a:pt x="440524" y="124193"/>
                  </a:lnTo>
                  <a:lnTo>
                    <a:pt x="440524" y="107162"/>
                  </a:lnTo>
                  <a:lnTo>
                    <a:pt x="434797" y="101434"/>
                  </a:lnTo>
                  <a:lnTo>
                    <a:pt x="407758" y="101434"/>
                  </a:lnTo>
                  <a:lnTo>
                    <a:pt x="407758" y="42748"/>
                  </a:lnTo>
                  <a:close/>
                </a:path>
                <a:path w="440690" h="299720">
                  <a:moveTo>
                    <a:pt x="440524" y="124193"/>
                  </a:moveTo>
                  <a:lnTo>
                    <a:pt x="417944" y="124193"/>
                  </a:lnTo>
                  <a:lnTo>
                    <a:pt x="417944" y="146596"/>
                  </a:lnTo>
                  <a:lnTo>
                    <a:pt x="440524" y="146596"/>
                  </a:lnTo>
                  <a:lnTo>
                    <a:pt x="440524" y="124193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26655" y="3067850"/>
              <a:ext cx="120688" cy="110312"/>
            </a:xfrm>
            <a:prstGeom prst="rect">
              <a:avLst/>
            </a:prstGeom>
          </p:spPr>
        </p:pic>
      </p:grpSp>
      <p:sp>
        <p:nvSpPr>
          <p:cNvPr id="104" name="object 104"/>
          <p:cNvSpPr txBox="1"/>
          <p:nvPr/>
        </p:nvSpPr>
        <p:spPr>
          <a:xfrm>
            <a:off x="8887586" y="1955623"/>
            <a:ext cx="267335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50" spc="-20" dirty="0">
                <a:solidFill>
                  <a:srgbClr val="231F20"/>
                </a:solidFill>
                <a:latin typeface="Arial MT"/>
                <a:cs typeface="Arial MT"/>
              </a:rPr>
              <a:t>Load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8199031" y="1767357"/>
            <a:ext cx="598170" cy="958850"/>
            <a:chOff x="8199031" y="1767357"/>
            <a:chExt cx="598170" cy="958850"/>
          </a:xfrm>
        </p:grpSpPr>
        <p:sp>
          <p:nvSpPr>
            <p:cNvPr id="106" name="object 106"/>
            <p:cNvSpPr/>
            <p:nvPr/>
          </p:nvSpPr>
          <p:spPr>
            <a:xfrm>
              <a:off x="8202981" y="1795157"/>
              <a:ext cx="590550" cy="337820"/>
            </a:xfrm>
            <a:custGeom>
              <a:avLst/>
              <a:gdLst/>
              <a:ahLst/>
              <a:cxnLst/>
              <a:rect l="l" t="t" r="r" b="b"/>
              <a:pathLst>
                <a:path w="590550" h="337819">
                  <a:moveTo>
                    <a:pt x="549541" y="337515"/>
                  </a:moveTo>
                  <a:lnTo>
                    <a:pt x="12738" y="337515"/>
                  </a:lnTo>
                  <a:lnTo>
                    <a:pt x="5714" y="337515"/>
                  </a:lnTo>
                  <a:lnTo>
                    <a:pt x="0" y="331812"/>
                  </a:lnTo>
                  <a:lnTo>
                    <a:pt x="0" y="324777"/>
                  </a:lnTo>
                  <a:lnTo>
                    <a:pt x="0" y="12738"/>
                  </a:lnTo>
                  <a:lnTo>
                    <a:pt x="0" y="5689"/>
                  </a:lnTo>
                  <a:lnTo>
                    <a:pt x="5714" y="0"/>
                  </a:lnTo>
                  <a:lnTo>
                    <a:pt x="12738" y="0"/>
                  </a:lnTo>
                  <a:lnTo>
                    <a:pt x="550608" y="0"/>
                  </a:lnTo>
                  <a:lnTo>
                    <a:pt x="565993" y="3105"/>
                  </a:lnTo>
                  <a:lnTo>
                    <a:pt x="578556" y="11576"/>
                  </a:lnTo>
                  <a:lnTo>
                    <a:pt x="587025" y="24142"/>
                  </a:lnTo>
                  <a:lnTo>
                    <a:pt x="590130" y="39535"/>
                  </a:lnTo>
                  <a:lnTo>
                    <a:pt x="590130" y="296926"/>
                  </a:lnTo>
                  <a:lnTo>
                    <a:pt x="586942" y="312724"/>
                  </a:lnTo>
                  <a:lnTo>
                    <a:pt x="578246" y="325626"/>
                  </a:lnTo>
                  <a:lnTo>
                    <a:pt x="565345" y="334325"/>
                  </a:lnTo>
                  <a:lnTo>
                    <a:pt x="549541" y="337515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202993" y="2151723"/>
              <a:ext cx="590550" cy="224154"/>
            </a:xfrm>
            <a:custGeom>
              <a:avLst/>
              <a:gdLst/>
              <a:ahLst/>
              <a:cxnLst/>
              <a:rect l="l" t="t" r="r" b="b"/>
              <a:pathLst>
                <a:path w="590550" h="224155">
                  <a:moveTo>
                    <a:pt x="557047" y="224091"/>
                  </a:moveTo>
                  <a:lnTo>
                    <a:pt x="10375" y="224091"/>
                  </a:lnTo>
                  <a:lnTo>
                    <a:pt x="4635" y="224091"/>
                  </a:lnTo>
                  <a:lnTo>
                    <a:pt x="0" y="219443"/>
                  </a:lnTo>
                  <a:lnTo>
                    <a:pt x="0" y="213715"/>
                  </a:lnTo>
                  <a:lnTo>
                    <a:pt x="0" y="10388"/>
                  </a:lnTo>
                  <a:lnTo>
                    <a:pt x="0" y="4660"/>
                  </a:lnTo>
                  <a:lnTo>
                    <a:pt x="4635" y="0"/>
                  </a:lnTo>
                  <a:lnTo>
                    <a:pt x="10375" y="0"/>
                  </a:lnTo>
                  <a:lnTo>
                    <a:pt x="557910" y="0"/>
                  </a:lnTo>
                  <a:lnTo>
                    <a:pt x="570455" y="2532"/>
                  </a:lnTo>
                  <a:lnTo>
                    <a:pt x="580691" y="9439"/>
                  </a:lnTo>
                  <a:lnTo>
                    <a:pt x="587589" y="19684"/>
                  </a:lnTo>
                  <a:lnTo>
                    <a:pt x="590118" y="32232"/>
                  </a:lnTo>
                  <a:lnTo>
                    <a:pt x="590118" y="191020"/>
                  </a:lnTo>
                  <a:lnTo>
                    <a:pt x="587519" y="203892"/>
                  </a:lnTo>
                  <a:lnTo>
                    <a:pt x="580431" y="214404"/>
                  </a:lnTo>
                  <a:lnTo>
                    <a:pt x="569919" y="221492"/>
                  </a:lnTo>
                  <a:lnTo>
                    <a:pt x="557047" y="224091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202993" y="2394877"/>
              <a:ext cx="590550" cy="224154"/>
            </a:xfrm>
            <a:custGeom>
              <a:avLst/>
              <a:gdLst/>
              <a:ahLst/>
              <a:cxnLst/>
              <a:rect l="l" t="t" r="r" b="b"/>
              <a:pathLst>
                <a:path w="590550" h="224155">
                  <a:moveTo>
                    <a:pt x="557047" y="224078"/>
                  </a:moveTo>
                  <a:lnTo>
                    <a:pt x="10375" y="224078"/>
                  </a:lnTo>
                  <a:lnTo>
                    <a:pt x="4635" y="224078"/>
                  </a:lnTo>
                  <a:lnTo>
                    <a:pt x="0" y="219443"/>
                  </a:lnTo>
                  <a:lnTo>
                    <a:pt x="0" y="213715"/>
                  </a:lnTo>
                  <a:lnTo>
                    <a:pt x="0" y="10388"/>
                  </a:lnTo>
                  <a:lnTo>
                    <a:pt x="0" y="4660"/>
                  </a:lnTo>
                  <a:lnTo>
                    <a:pt x="4635" y="0"/>
                  </a:lnTo>
                  <a:lnTo>
                    <a:pt x="10375" y="0"/>
                  </a:lnTo>
                  <a:lnTo>
                    <a:pt x="557910" y="0"/>
                  </a:lnTo>
                  <a:lnTo>
                    <a:pt x="570455" y="2532"/>
                  </a:lnTo>
                  <a:lnTo>
                    <a:pt x="580691" y="9437"/>
                  </a:lnTo>
                  <a:lnTo>
                    <a:pt x="587589" y="19679"/>
                  </a:lnTo>
                  <a:lnTo>
                    <a:pt x="590118" y="32219"/>
                  </a:lnTo>
                  <a:lnTo>
                    <a:pt x="590118" y="191008"/>
                  </a:lnTo>
                  <a:lnTo>
                    <a:pt x="587519" y="203879"/>
                  </a:lnTo>
                  <a:lnTo>
                    <a:pt x="580431" y="214391"/>
                  </a:lnTo>
                  <a:lnTo>
                    <a:pt x="569919" y="221479"/>
                  </a:lnTo>
                  <a:lnTo>
                    <a:pt x="557047" y="224078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202981" y="2618956"/>
              <a:ext cx="590550" cy="62230"/>
            </a:xfrm>
            <a:custGeom>
              <a:avLst/>
              <a:gdLst/>
              <a:ahLst/>
              <a:cxnLst/>
              <a:rect l="l" t="t" r="r" b="b"/>
              <a:pathLst>
                <a:path w="590550" h="62230">
                  <a:moveTo>
                    <a:pt x="585444" y="61810"/>
                  </a:moveTo>
                  <a:lnTo>
                    <a:pt x="4241" y="61810"/>
                  </a:lnTo>
                  <a:lnTo>
                    <a:pt x="1904" y="61810"/>
                  </a:lnTo>
                  <a:lnTo>
                    <a:pt x="0" y="59918"/>
                  </a:lnTo>
                  <a:lnTo>
                    <a:pt x="0" y="57569"/>
                  </a:lnTo>
                  <a:lnTo>
                    <a:pt x="0" y="4254"/>
                  </a:lnTo>
                  <a:lnTo>
                    <a:pt x="0" y="1905"/>
                  </a:lnTo>
                  <a:lnTo>
                    <a:pt x="1904" y="0"/>
                  </a:lnTo>
                  <a:lnTo>
                    <a:pt x="4241" y="0"/>
                  </a:lnTo>
                  <a:lnTo>
                    <a:pt x="585889" y="0"/>
                  </a:lnTo>
                  <a:lnTo>
                    <a:pt x="588238" y="0"/>
                  </a:lnTo>
                  <a:lnTo>
                    <a:pt x="590130" y="1905"/>
                  </a:lnTo>
                  <a:lnTo>
                    <a:pt x="590130" y="4254"/>
                  </a:lnTo>
                  <a:lnTo>
                    <a:pt x="590130" y="57111"/>
                  </a:lnTo>
                  <a:lnTo>
                    <a:pt x="590130" y="59715"/>
                  </a:lnTo>
                  <a:lnTo>
                    <a:pt x="588035" y="61810"/>
                  </a:lnTo>
                  <a:lnTo>
                    <a:pt x="585444" y="61810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226349" y="2680766"/>
              <a:ext cx="38100" cy="41910"/>
            </a:xfrm>
            <a:custGeom>
              <a:avLst/>
              <a:gdLst/>
              <a:ahLst/>
              <a:cxnLst/>
              <a:rect l="l" t="t" r="r" b="b"/>
              <a:pathLst>
                <a:path w="38100" h="41910">
                  <a:moveTo>
                    <a:pt x="24091" y="41401"/>
                  </a:moveTo>
                  <a:lnTo>
                    <a:pt x="13462" y="41401"/>
                  </a:lnTo>
                  <a:lnTo>
                    <a:pt x="6019" y="41401"/>
                  </a:lnTo>
                  <a:lnTo>
                    <a:pt x="0" y="35369"/>
                  </a:lnTo>
                  <a:lnTo>
                    <a:pt x="0" y="27927"/>
                  </a:lnTo>
                  <a:lnTo>
                    <a:pt x="0" y="0"/>
                  </a:lnTo>
                  <a:lnTo>
                    <a:pt x="37579" y="0"/>
                  </a:lnTo>
                  <a:lnTo>
                    <a:pt x="37579" y="27927"/>
                  </a:lnTo>
                  <a:lnTo>
                    <a:pt x="37579" y="35369"/>
                  </a:lnTo>
                  <a:lnTo>
                    <a:pt x="31534" y="41401"/>
                  </a:lnTo>
                  <a:lnTo>
                    <a:pt x="24091" y="41401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725065" y="2680766"/>
              <a:ext cx="38100" cy="41910"/>
            </a:xfrm>
            <a:custGeom>
              <a:avLst/>
              <a:gdLst/>
              <a:ahLst/>
              <a:cxnLst/>
              <a:rect l="l" t="t" r="r" b="b"/>
              <a:pathLst>
                <a:path w="38100" h="41910">
                  <a:moveTo>
                    <a:pt x="24091" y="41401"/>
                  </a:moveTo>
                  <a:lnTo>
                    <a:pt x="13462" y="41401"/>
                  </a:lnTo>
                  <a:lnTo>
                    <a:pt x="6019" y="41401"/>
                  </a:lnTo>
                  <a:lnTo>
                    <a:pt x="0" y="35369"/>
                  </a:lnTo>
                  <a:lnTo>
                    <a:pt x="0" y="27927"/>
                  </a:lnTo>
                  <a:lnTo>
                    <a:pt x="0" y="0"/>
                  </a:lnTo>
                  <a:lnTo>
                    <a:pt x="37579" y="0"/>
                  </a:lnTo>
                  <a:lnTo>
                    <a:pt x="37579" y="27927"/>
                  </a:lnTo>
                  <a:lnTo>
                    <a:pt x="37579" y="35369"/>
                  </a:lnTo>
                  <a:lnTo>
                    <a:pt x="31534" y="41401"/>
                  </a:lnTo>
                  <a:lnTo>
                    <a:pt x="24091" y="41401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255266" y="1771307"/>
              <a:ext cx="476884" cy="623570"/>
            </a:xfrm>
            <a:custGeom>
              <a:avLst/>
              <a:gdLst/>
              <a:ahLst/>
              <a:cxnLst/>
              <a:rect l="l" t="t" r="r" b="b"/>
              <a:pathLst>
                <a:path w="476884" h="623569">
                  <a:moveTo>
                    <a:pt x="476834" y="23850"/>
                  </a:moveTo>
                  <a:lnTo>
                    <a:pt x="0" y="23850"/>
                  </a:lnTo>
                  <a:lnTo>
                    <a:pt x="0" y="0"/>
                  </a:lnTo>
                  <a:lnTo>
                    <a:pt x="476834" y="0"/>
                  </a:lnTo>
                  <a:lnTo>
                    <a:pt x="476834" y="23850"/>
                  </a:lnTo>
                  <a:close/>
                </a:path>
                <a:path w="476884" h="623569">
                  <a:moveTo>
                    <a:pt x="476834" y="380428"/>
                  </a:moveTo>
                  <a:lnTo>
                    <a:pt x="0" y="380428"/>
                  </a:lnTo>
                  <a:lnTo>
                    <a:pt x="0" y="361365"/>
                  </a:lnTo>
                  <a:lnTo>
                    <a:pt x="476834" y="361365"/>
                  </a:lnTo>
                  <a:lnTo>
                    <a:pt x="476834" y="380428"/>
                  </a:lnTo>
                  <a:close/>
                </a:path>
                <a:path w="476884" h="623569">
                  <a:moveTo>
                    <a:pt x="476834" y="623569"/>
                  </a:moveTo>
                  <a:lnTo>
                    <a:pt x="0" y="623569"/>
                  </a:lnTo>
                  <a:lnTo>
                    <a:pt x="0" y="605231"/>
                  </a:lnTo>
                  <a:lnTo>
                    <a:pt x="476834" y="605231"/>
                  </a:lnTo>
                  <a:lnTo>
                    <a:pt x="476834" y="623569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202993" y="1807362"/>
              <a:ext cx="501015" cy="313690"/>
            </a:xfrm>
            <a:custGeom>
              <a:avLst/>
              <a:gdLst/>
              <a:ahLst/>
              <a:cxnLst/>
              <a:rect l="l" t="t" r="r" b="b"/>
              <a:pathLst>
                <a:path w="501015" h="313689">
                  <a:moveTo>
                    <a:pt x="458228" y="313105"/>
                  </a:moveTo>
                  <a:lnTo>
                    <a:pt x="0" y="313105"/>
                  </a:lnTo>
                  <a:lnTo>
                    <a:pt x="0" y="0"/>
                  </a:lnTo>
                  <a:lnTo>
                    <a:pt x="458228" y="0"/>
                  </a:lnTo>
                  <a:lnTo>
                    <a:pt x="474821" y="3350"/>
                  </a:lnTo>
                  <a:lnTo>
                    <a:pt x="488368" y="12485"/>
                  </a:lnTo>
                  <a:lnTo>
                    <a:pt x="497501" y="26033"/>
                  </a:lnTo>
                  <a:lnTo>
                    <a:pt x="500849" y="42621"/>
                  </a:lnTo>
                  <a:lnTo>
                    <a:pt x="500849" y="270484"/>
                  </a:lnTo>
                  <a:lnTo>
                    <a:pt x="497501" y="287072"/>
                  </a:lnTo>
                  <a:lnTo>
                    <a:pt x="488368" y="300620"/>
                  </a:lnTo>
                  <a:lnTo>
                    <a:pt x="474821" y="309755"/>
                  </a:lnTo>
                  <a:lnTo>
                    <a:pt x="458228" y="313105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202981" y="2163889"/>
              <a:ext cx="501015" cy="200025"/>
            </a:xfrm>
            <a:custGeom>
              <a:avLst/>
              <a:gdLst/>
              <a:ahLst/>
              <a:cxnLst/>
              <a:rect l="l" t="t" r="r" b="b"/>
              <a:pathLst>
                <a:path w="501015" h="200025">
                  <a:moveTo>
                    <a:pt x="466813" y="199771"/>
                  </a:moveTo>
                  <a:lnTo>
                    <a:pt x="0" y="199771"/>
                  </a:lnTo>
                  <a:lnTo>
                    <a:pt x="0" y="0"/>
                  </a:lnTo>
                  <a:lnTo>
                    <a:pt x="466813" y="0"/>
                  </a:lnTo>
                  <a:lnTo>
                    <a:pt x="480063" y="2674"/>
                  </a:lnTo>
                  <a:lnTo>
                    <a:pt x="490886" y="9969"/>
                  </a:lnTo>
                  <a:lnTo>
                    <a:pt x="498185" y="20788"/>
                  </a:lnTo>
                  <a:lnTo>
                    <a:pt x="500862" y="34036"/>
                  </a:lnTo>
                  <a:lnTo>
                    <a:pt x="500862" y="165722"/>
                  </a:lnTo>
                  <a:lnTo>
                    <a:pt x="498185" y="178977"/>
                  </a:lnTo>
                  <a:lnTo>
                    <a:pt x="490886" y="189799"/>
                  </a:lnTo>
                  <a:lnTo>
                    <a:pt x="480063" y="197095"/>
                  </a:lnTo>
                  <a:lnTo>
                    <a:pt x="466813" y="199771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8202981" y="2407031"/>
              <a:ext cx="501015" cy="200025"/>
            </a:xfrm>
            <a:custGeom>
              <a:avLst/>
              <a:gdLst/>
              <a:ahLst/>
              <a:cxnLst/>
              <a:rect l="l" t="t" r="r" b="b"/>
              <a:pathLst>
                <a:path w="501015" h="200025">
                  <a:moveTo>
                    <a:pt x="466813" y="199783"/>
                  </a:moveTo>
                  <a:lnTo>
                    <a:pt x="0" y="199783"/>
                  </a:lnTo>
                  <a:lnTo>
                    <a:pt x="0" y="0"/>
                  </a:lnTo>
                  <a:lnTo>
                    <a:pt x="466813" y="0"/>
                  </a:lnTo>
                  <a:lnTo>
                    <a:pt x="480063" y="2675"/>
                  </a:lnTo>
                  <a:lnTo>
                    <a:pt x="490886" y="9971"/>
                  </a:lnTo>
                  <a:lnTo>
                    <a:pt x="498185" y="20793"/>
                  </a:lnTo>
                  <a:lnTo>
                    <a:pt x="500862" y="34048"/>
                  </a:lnTo>
                  <a:lnTo>
                    <a:pt x="500862" y="165734"/>
                  </a:lnTo>
                  <a:lnTo>
                    <a:pt x="498185" y="178990"/>
                  </a:lnTo>
                  <a:lnTo>
                    <a:pt x="490886" y="189812"/>
                  </a:lnTo>
                  <a:lnTo>
                    <a:pt x="480063" y="197108"/>
                  </a:lnTo>
                  <a:lnTo>
                    <a:pt x="466813" y="199783"/>
                  </a:lnTo>
                  <a:close/>
                </a:path>
              </a:pathLst>
            </a:custGeom>
            <a:ln w="789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53755" y="1888642"/>
              <a:ext cx="179412" cy="108559"/>
            </a:xfrm>
            <a:prstGeom prst="rect">
              <a:avLst/>
            </a:prstGeom>
          </p:spPr>
        </p:pic>
      </p:grpSp>
      <p:grpSp>
        <p:nvGrpSpPr>
          <p:cNvPr id="117" name="object 117"/>
          <p:cNvGrpSpPr/>
          <p:nvPr/>
        </p:nvGrpSpPr>
        <p:grpSpPr>
          <a:xfrm>
            <a:off x="8392628" y="639991"/>
            <a:ext cx="998219" cy="1053465"/>
            <a:chOff x="8392628" y="639991"/>
            <a:chExt cx="998219" cy="1053465"/>
          </a:xfrm>
        </p:grpSpPr>
        <p:pic>
          <p:nvPicPr>
            <p:cNvPr id="118" name="object 11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92628" y="639991"/>
              <a:ext cx="350616" cy="340880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8496135" y="1020369"/>
              <a:ext cx="0" cy="673100"/>
            </a:xfrm>
            <a:custGeom>
              <a:avLst/>
              <a:gdLst/>
              <a:ahLst/>
              <a:cxnLst/>
              <a:rect l="l" t="t" r="r" b="b"/>
              <a:pathLst>
                <a:path h="673100">
                  <a:moveTo>
                    <a:pt x="0" y="672858"/>
                  </a:moveTo>
                  <a:lnTo>
                    <a:pt x="0" y="0"/>
                  </a:lnTo>
                </a:path>
              </a:pathLst>
            </a:custGeom>
            <a:ln w="6172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8756777" y="837806"/>
              <a:ext cx="92710" cy="0"/>
            </a:xfrm>
            <a:custGeom>
              <a:avLst/>
              <a:gdLst/>
              <a:ahLst/>
              <a:cxnLst/>
              <a:rect l="l" t="t" r="r" b="b"/>
              <a:pathLst>
                <a:path w="92709">
                  <a:moveTo>
                    <a:pt x="0" y="0"/>
                  </a:moveTo>
                  <a:lnTo>
                    <a:pt x="92671" y="0"/>
                  </a:lnTo>
                </a:path>
              </a:pathLst>
            </a:custGeom>
            <a:ln w="10007">
              <a:solidFill>
                <a:srgbClr val="3E3E4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8862695" y="83780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173" y="0"/>
                  </a:lnTo>
                </a:path>
              </a:pathLst>
            </a:custGeom>
            <a:ln w="10007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9138983" y="83618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185" y="0"/>
                  </a:lnTo>
                </a:path>
              </a:pathLst>
            </a:custGeom>
            <a:ln w="10007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9185008" y="836180"/>
              <a:ext cx="175260" cy="0"/>
            </a:xfrm>
            <a:custGeom>
              <a:avLst/>
              <a:gdLst/>
              <a:ahLst/>
              <a:cxnLst/>
              <a:rect l="l" t="t" r="r" b="b"/>
              <a:pathLst>
                <a:path w="175259">
                  <a:moveTo>
                    <a:pt x="0" y="0"/>
                  </a:moveTo>
                  <a:lnTo>
                    <a:pt x="175120" y="0"/>
                  </a:lnTo>
                </a:path>
              </a:pathLst>
            </a:custGeom>
            <a:ln w="10007">
              <a:solidFill>
                <a:srgbClr val="3E3E4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9376041" y="83618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185" y="0"/>
                  </a:lnTo>
                </a:path>
              </a:pathLst>
            </a:custGeom>
            <a:ln w="10007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20683" y="759612"/>
              <a:ext cx="186817" cy="126377"/>
            </a:xfrm>
            <a:prstGeom prst="rect">
              <a:avLst/>
            </a:prstGeom>
          </p:spPr>
        </p:pic>
      </p:grpSp>
      <p:pic>
        <p:nvPicPr>
          <p:cNvPr id="126" name="object 1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460925" y="699579"/>
            <a:ext cx="168607" cy="229260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700821" y="726554"/>
            <a:ext cx="356054" cy="22247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097" y="760223"/>
            <a:ext cx="641350" cy="697865"/>
            <a:chOff x="247097" y="760223"/>
            <a:chExt cx="641350" cy="697865"/>
          </a:xfrm>
        </p:grpSpPr>
        <p:sp>
          <p:nvSpPr>
            <p:cNvPr id="3" name="object 3"/>
            <p:cNvSpPr/>
            <p:nvPr/>
          </p:nvSpPr>
          <p:spPr>
            <a:xfrm>
              <a:off x="308127" y="1118196"/>
              <a:ext cx="519430" cy="340360"/>
            </a:xfrm>
            <a:custGeom>
              <a:avLst/>
              <a:gdLst/>
              <a:ahLst/>
              <a:cxnLst/>
              <a:rect l="l" t="t" r="r" b="b"/>
              <a:pathLst>
                <a:path w="519430" h="340359">
                  <a:moveTo>
                    <a:pt x="518833" y="242519"/>
                  </a:moveTo>
                  <a:lnTo>
                    <a:pt x="271932" y="0"/>
                  </a:lnTo>
                  <a:lnTo>
                    <a:pt x="259410" y="12306"/>
                  </a:lnTo>
                  <a:lnTo>
                    <a:pt x="246888" y="0"/>
                  </a:lnTo>
                  <a:lnTo>
                    <a:pt x="0" y="242519"/>
                  </a:lnTo>
                  <a:lnTo>
                    <a:pt x="81038" y="256895"/>
                  </a:lnTo>
                  <a:lnTo>
                    <a:pt x="98983" y="339750"/>
                  </a:lnTo>
                  <a:lnTo>
                    <a:pt x="259410" y="182168"/>
                  </a:lnTo>
                  <a:lnTo>
                    <a:pt x="419836" y="339750"/>
                  </a:lnTo>
                  <a:lnTo>
                    <a:pt x="437794" y="256895"/>
                  </a:lnTo>
                  <a:lnTo>
                    <a:pt x="518833" y="242519"/>
                  </a:lnTo>
                  <a:close/>
                </a:path>
              </a:pathLst>
            </a:custGeom>
            <a:solidFill>
              <a:srgbClr val="A829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47097" y="760223"/>
              <a:ext cx="641178" cy="6328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734" y="766940"/>
              <a:ext cx="625629" cy="6173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4713" y="766940"/>
              <a:ext cx="626110" cy="617855"/>
            </a:xfrm>
            <a:custGeom>
              <a:avLst/>
              <a:gdLst/>
              <a:ahLst/>
              <a:cxnLst/>
              <a:rect l="l" t="t" r="r" b="b"/>
              <a:pathLst>
                <a:path w="626110" h="617855">
                  <a:moveTo>
                    <a:pt x="312826" y="0"/>
                  </a:moveTo>
                  <a:lnTo>
                    <a:pt x="243954" y="55054"/>
                  </a:lnTo>
                  <a:lnTo>
                    <a:pt x="156413" y="41363"/>
                  </a:lnTo>
                  <a:lnTo>
                    <a:pt x="124675" y="123012"/>
                  </a:lnTo>
                  <a:lnTo>
                    <a:pt x="41922" y="154343"/>
                  </a:lnTo>
                  <a:lnTo>
                    <a:pt x="55791" y="240728"/>
                  </a:lnTo>
                  <a:lnTo>
                    <a:pt x="0" y="308698"/>
                  </a:lnTo>
                  <a:lnTo>
                    <a:pt x="55791" y="376656"/>
                  </a:lnTo>
                  <a:lnTo>
                    <a:pt x="41922" y="463041"/>
                  </a:lnTo>
                  <a:lnTo>
                    <a:pt x="124675" y="494360"/>
                  </a:lnTo>
                  <a:lnTo>
                    <a:pt x="156413" y="576021"/>
                  </a:lnTo>
                  <a:lnTo>
                    <a:pt x="243954" y="562343"/>
                  </a:lnTo>
                  <a:lnTo>
                    <a:pt x="312826" y="617372"/>
                  </a:lnTo>
                  <a:lnTo>
                    <a:pt x="381711" y="562343"/>
                  </a:lnTo>
                  <a:lnTo>
                    <a:pt x="469239" y="576021"/>
                  </a:lnTo>
                  <a:lnTo>
                    <a:pt x="500989" y="494360"/>
                  </a:lnTo>
                  <a:lnTo>
                    <a:pt x="583730" y="463041"/>
                  </a:lnTo>
                  <a:lnTo>
                    <a:pt x="569874" y="376656"/>
                  </a:lnTo>
                  <a:lnTo>
                    <a:pt x="625652" y="308698"/>
                  </a:lnTo>
                  <a:lnTo>
                    <a:pt x="569874" y="240728"/>
                  </a:lnTo>
                  <a:lnTo>
                    <a:pt x="583730" y="154343"/>
                  </a:lnTo>
                  <a:lnTo>
                    <a:pt x="500989" y="123012"/>
                  </a:lnTo>
                  <a:lnTo>
                    <a:pt x="469239" y="41363"/>
                  </a:lnTo>
                  <a:lnTo>
                    <a:pt x="381711" y="55054"/>
                  </a:lnTo>
                  <a:lnTo>
                    <a:pt x="312826" y="0"/>
                  </a:lnTo>
                  <a:close/>
                </a:path>
              </a:pathLst>
            </a:custGeom>
            <a:solidFill>
              <a:srgbClr val="CB2C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44510" y="855522"/>
              <a:ext cx="446405" cy="440690"/>
            </a:xfrm>
            <a:custGeom>
              <a:avLst/>
              <a:gdLst/>
              <a:ahLst/>
              <a:cxnLst/>
              <a:rect l="l" t="t" r="r" b="b"/>
              <a:pathLst>
                <a:path w="446405" h="440690">
                  <a:moveTo>
                    <a:pt x="223037" y="0"/>
                  </a:moveTo>
                  <a:lnTo>
                    <a:pt x="267964" y="4475"/>
                  </a:lnTo>
                  <a:lnTo>
                    <a:pt x="309820" y="17308"/>
                  </a:lnTo>
                  <a:lnTo>
                    <a:pt x="347704" y="37612"/>
                  </a:lnTo>
                  <a:lnTo>
                    <a:pt x="380719" y="64498"/>
                  </a:lnTo>
                  <a:lnTo>
                    <a:pt x="407962" y="97078"/>
                  </a:lnTo>
                  <a:lnTo>
                    <a:pt x="428536" y="134465"/>
                  </a:lnTo>
                  <a:lnTo>
                    <a:pt x="441540" y="175769"/>
                  </a:lnTo>
                  <a:lnTo>
                    <a:pt x="446074" y="220103"/>
                  </a:lnTo>
                  <a:lnTo>
                    <a:pt x="441540" y="264438"/>
                  </a:lnTo>
                  <a:lnTo>
                    <a:pt x="428536" y="305742"/>
                  </a:lnTo>
                  <a:lnTo>
                    <a:pt x="407962" y="343128"/>
                  </a:lnTo>
                  <a:lnTo>
                    <a:pt x="380719" y="375708"/>
                  </a:lnTo>
                  <a:lnTo>
                    <a:pt x="347704" y="402594"/>
                  </a:lnTo>
                  <a:lnTo>
                    <a:pt x="309820" y="422898"/>
                  </a:lnTo>
                  <a:lnTo>
                    <a:pt x="267964" y="435732"/>
                  </a:lnTo>
                  <a:lnTo>
                    <a:pt x="223037" y="440207"/>
                  </a:lnTo>
                  <a:lnTo>
                    <a:pt x="178110" y="435732"/>
                  </a:lnTo>
                  <a:lnTo>
                    <a:pt x="136254" y="422898"/>
                  </a:lnTo>
                  <a:lnTo>
                    <a:pt x="98369" y="402594"/>
                  </a:lnTo>
                  <a:lnTo>
                    <a:pt x="65355" y="375708"/>
                  </a:lnTo>
                  <a:lnTo>
                    <a:pt x="38112" y="343128"/>
                  </a:lnTo>
                  <a:lnTo>
                    <a:pt x="17538" y="305742"/>
                  </a:lnTo>
                  <a:lnTo>
                    <a:pt x="4534" y="264438"/>
                  </a:lnTo>
                  <a:lnTo>
                    <a:pt x="0" y="220103"/>
                  </a:lnTo>
                  <a:lnTo>
                    <a:pt x="4534" y="175769"/>
                  </a:lnTo>
                  <a:lnTo>
                    <a:pt x="17538" y="134465"/>
                  </a:lnTo>
                  <a:lnTo>
                    <a:pt x="38112" y="97078"/>
                  </a:lnTo>
                  <a:lnTo>
                    <a:pt x="65355" y="64498"/>
                  </a:lnTo>
                  <a:lnTo>
                    <a:pt x="98369" y="37612"/>
                  </a:lnTo>
                  <a:lnTo>
                    <a:pt x="136254" y="17308"/>
                  </a:lnTo>
                  <a:lnTo>
                    <a:pt x="178110" y="4475"/>
                  </a:lnTo>
                  <a:lnTo>
                    <a:pt x="223037" y="0"/>
                  </a:lnTo>
                  <a:close/>
                </a:path>
              </a:pathLst>
            </a:custGeom>
            <a:ln w="76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7654" y="917854"/>
              <a:ext cx="320040" cy="315595"/>
            </a:xfrm>
            <a:custGeom>
              <a:avLst/>
              <a:gdLst/>
              <a:ahLst/>
              <a:cxnLst/>
              <a:rect l="l" t="t" r="r" b="b"/>
              <a:pathLst>
                <a:path w="320040" h="315594">
                  <a:moveTo>
                    <a:pt x="159893" y="0"/>
                  </a:moveTo>
                  <a:lnTo>
                    <a:pt x="109380" y="8049"/>
                  </a:lnTo>
                  <a:lnTo>
                    <a:pt x="65491" y="30460"/>
                  </a:lnTo>
                  <a:lnTo>
                    <a:pt x="30869" y="64624"/>
                  </a:lnTo>
                  <a:lnTo>
                    <a:pt x="8157" y="107934"/>
                  </a:lnTo>
                  <a:lnTo>
                    <a:pt x="0" y="157784"/>
                  </a:lnTo>
                  <a:lnTo>
                    <a:pt x="8157" y="207628"/>
                  </a:lnTo>
                  <a:lnTo>
                    <a:pt x="30869" y="250935"/>
                  </a:lnTo>
                  <a:lnTo>
                    <a:pt x="65491" y="285097"/>
                  </a:lnTo>
                  <a:lnTo>
                    <a:pt x="109380" y="307507"/>
                  </a:lnTo>
                  <a:lnTo>
                    <a:pt x="159893" y="315556"/>
                  </a:lnTo>
                  <a:lnTo>
                    <a:pt x="210404" y="307507"/>
                  </a:lnTo>
                  <a:lnTo>
                    <a:pt x="254290" y="285097"/>
                  </a:lnTo>
                  <a:lnTo>
                    <a:pt x="288908" y="250935"/>
                  </a:lnTo>
                  <a:lnTo>
                    <a:pt x="311616" y="207628"/>
                  </a:lnTo>
                  <a:lnTo>
                    <a:pt x="319773" y="157784"/>
                  </a:lnTo>
                  <a:lnTo>
                    <a:pt x="311616" y="107934"/>
                  </a:lnTo>
                  <a:lnTo>
                    <a:pt x="288908" y="64624"/>
                  </a:lnTo>
                  <a:lnTo>
                    <a:pt x="254290" y="30460"/>
                  </a:lnTo>
                  <a:lnTo>
                    <a:pt x="210404" y="8049"/>
                  </a:lnTo>
                  <a:lnTo>
                    <a:pt x="1598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99021" y="898572"/>
            <a:ext cx="142240" cy="2794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0" dirty="0">
                <a:solidFill>
                  <a:srgbClr val="E41E25"/>
                </a:solidFill>
                <a:latin typeface="Impact" panose="020B0806030902050204"/>
                <a:cs typeface="Impact" panose="020B0806030902050204"/>
              </a:rPr>
              <a:t>5</a:t>
            </a:r>
            <a:endParaRPr sz="1650">
              <a:latin typeface="Impact" panose="020B0806030902050204"/>
              <a:cs typeface="Impact" panose="020B080603090205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070" y="1121825"/>
            <a:ext cx="176530" cy="97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-10" dirty="0">
                <a:solidFill>
                  <a:srgbClr val="E41E25"/>
                </a:solidFill>
                <a:latin typeface="Impact" panose="020B0806030902050204"/>
                <a:cs typeface="Impact" panose="020B0806030902050204"/>
              </a:rPr>
              <a:t>YEARS</a:t>
            </a:r>
            <a:endParaRPr sz="450">
              <a:latin typeface="Impact" panose="020B0806030902050204"/>
              <a:cs typeface="Impact" panose="020B0806030902050204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-6028" y="1167269"/>
            <a:ext cx="11172190" cy="6022340"/>
            <a:chOff x="-6028" y="1167269"/>
            <a:chExt cx="11172190" cy="602234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314" y="1167269"/>
              <a:ext cx="323217" cy="11475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4579823"/>
              <a:ext cx="11160125" cy="2604770"/>
            </a:xfrm>
            <a:custGeom>
              <a:avLst/>
              <a:gdLst/>
              <a:ahLst/>
              <a:cxnLst/>
              <a:rect l="l" t="t" r="r" b="b"/>
              <a:pathLst>
                <a:path w="11160125" h="2604770">
                  <a:moveTo>
                    <a:pt x="11159997" y="0"/>
                  </a:moveTo>
                  <a:lnTo>
                    <a:pt x="0" y="0"/>
                  </a:lnTo>
                  <a:lnTo>
                    <a:pt x="0" y="2604236"/>
                  </a:lnTo>
                  <a:lnTo>
                    <a:pt x="11159997" y="2604236"/>
                  </a:lnTo>
                  <a:lnTo>
                    <a:pt x="11159997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75176" y="4579823"/>
              <a:ext cx="0" cy="2604770"/>
            </a:xfrm>
            <a:custGeom>
              <a:avLst/>
              <a:gdLst/>
              <a:ahLst/>
              <a:cxnLst/>
              <a:rect l="l" t="t" r="r" b="b"/>
              <a:pathLst>
                <a:path h="2604770">
                  <a:moveTo>
                    <a:pt x="0" y="0"/>
                  </a:moveTo>
                  <a:lnTo>
                    <a:pt x="0" y="2604236"/>
                  </a:lnTo>
                </a:path>
              </a:pathLst>
            </a:custGeom>
            <a:ln w="103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606779" y="4579823"/>
              <a:ext cx="0" cy="2604770"/>
            </a:xfrm>
            <a:custGeom>
              <a:avLst/>
              <a:gdLst/>
              <a:ahLst/>
              <a:cxnLst/>
              <a:rect l="l" t="t" r="r" b="b"/>
              <a:pathLst>
                <a:path h="2604770">
                  <a:moveTo>
                    <a:pt x="0" y="0"/>
                  </a:moveTo>
                  <a:lnTo>
                    <a:pt x="0" y="2604236"/>
                  </a:lnTo>
                </a:path>
              </a:pathLst>
            </a:custGeom>
            <a:ln w="103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" y="498617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" y="5462917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" y="586802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" y="627311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344883" y="4658131"/>
            <a:ext cx="10102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500" i="1" spc="-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GP3680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96172" y="4658131"/>
            <a:ext cx="10102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500" i="1" spc="-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GP5011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42522" y="5530050"/>
            <a:ext cx="22155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LFP;</a:t>
            </a:r>
            <a:r>
              <a:rPr sz="1500" i="1" spc="-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25.6V/312Ah(8kWh)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03502" y="5530050"/>
            <a:ext cx="25933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LFP;</a:t>
            </a:r>
            <a:r>
              <a:rPr sz="1500" i="1" spc="-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51.2V/200Ah(10.24kWh)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21668" y="5946673"/>
            <a:ext cx="6419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5000W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71813" y="5946673"/>
            <a:ext cx="6419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5500W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1154" y="4642751"/>
            <a:ext cx="11322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700" b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90935" y="6374988"/>
            <a:ext cx="27038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208/220/230/240Vac,</a:t>
            </a:r>
            <a:r>
              <a:rPr sz="1500" i="1" spc="29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50/60Hz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41081" y="6374988"/>
            <a:ext cx="27038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208/220/230/240Vac,</a:t>
            </a:r>
            <a:r>
              <a:rPr sz="1500" i="1" spc="29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50/60Hz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10607" y="5100734"/>
            <a:ext cx="18808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3600W(Rated</a:t>
            </a:r>
            <a:r>
              <a:rPr sz="1500" i="1" spc="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Power)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60753" y="5100734"/>
            <a:ext cx="18808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5000W(Rated</a:t>
            </a:r>
            <a:r>
              <a:rPr sz="1500" i="1" spc="8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Power)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442" y="0"/>
            <a:ext cx="6243320" cy="522605"/>
          </a:xfrm>
          <a:custGeom>
            <a:avLst/>
            <a:gdLst/>
            <a:ahLst/>
            <a:cxnLst/>
            <a:rect l="l" t="t" r="r" b="b"/>
            <a:pathLst>
              <a:path w="6243320" h="522605">
                <a:moveTo>
                  <a:pt x="6133274" y="0"/>
                </a:moveTo>
                <a:lnTo>
                  <a:pt x="0" y="0"/>
                </a:lnTo>
                <a:lnTo>
                  <a:pt x="0" y="522401"/>
                </a:lnTo>
                <a:lnTo>
                  <a:pt x="6133274" y="522401"/>
                </a:lnTo>
                <a:lnTo>
                  <a:pt x="6176059" y="514769"/>
                </a:lnTo>
                <a:lnTo>
                  <a:pt x="6210998" y="493956"/>
                </a:lnTo>
                <a:lnTo>
                  <a:pt x="6234555" y="463090"/>
                </a:lnTo>
                <a:lnTo>
                  <a:pt x="6243193" y="425297"/>
                </a:lnTo>
                <a:lnTo>
                  <a:pt x="6243193" y="97104"/>
                </a:lnTo>
                <a:lnTo>
                  <a:pt x="6234555" y="59305"/>
                </a:lnTo>
                <a:lnTo>
                  <a:pt x="6210998" y="28440"/>
                </a:lnTo>
                <a:lnTo>
                  <a:pt x="6176059" y="7630"/>
                </a:lnTo>
                <a:lnTo>
                  <a:pt x="6133274" y="0"/>
                </a:lnTo>
                <a:close/>
              </a:path>
            </a:pathLst>
          </a:custGeom>
          <a:solidFill>
            <a:srgbClr val="F4C9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>
              <a:lnSpc>
                <a:spcPct val="100000"/>
              </a:lnSpc>
              <a:spcBef>
                <a:spcPts val="100"/>
              </a:spcBef>
            </a:pPr>
            <a:r>
              <a:rPr sz="2450" spc="80" dirty="0"/>
              <a:t>All-in-</a:t>
            </a:r>
            <a:r>
              <a:rPr sz="2450" dirty="0"/>
              <a:t>one</a:t>
            </a:r>
            <a:r>
              <a:rPr sz="2450" spc="375" dirty="0"/>
              <a:t> </a:t>
            </a:r>
            <a:r>
              <a:rPr sz="2450" dirty="0"/>
              <a:t>Solar</a:t>
            </a:r>
            <a:r>
              <a:rPr sz="2450" spc="380" dirty="0"/>
              <a:t> </a:t>
            </a:r>
            <a:r>
              <a:rPr sz="2450" spc="100" dirty="0"/>
              <a:t>Storage</a:t>
            </a:r>
            <a:r>
              <a:rPr sz="2450" spc="375" dirty="0"/>
              <a:t> </a:t>
            </a:r>
            <a:r>
              <a:rPr sz="2450" spc="50" dirty="0"/>
              <a:t>System</a:t>
            </a:r>
            <a:endParaRPr sz="2450"/>
          </a:p>
        </p:txBody>
      </p:sp>
      <p:sp>
        <p:nvSpPr>
          <p:cNvPr id="33" name="object 33"/>
          <p:cNvSpPr txBox="1"/>
          <p:nvPr/>
        </p:nvSpPr>
        <p:spPr>
          <a:xfrm>
            <a:off x="714846" y="5075352"/>
            <a:ext cx="16808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Inverter</a:t>
            </a:r>
            <a:r>
              <a:rPr sz="1700" b="1" spc="3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Output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4846" y="5493118"/>
            <a:ext cx="8045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14846" y="5909805"/>
            <a:ext cx="9302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PV</a:t>
            </a:r>
            <a:r>
              <a:rPr sz="1700" b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14846" y="6338151"/>
            <a:ext cx="95059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AC</a:t>
            </a:r>
            <a:r>
              <a:rPr sz="1700" b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-6028" y="743623"/>
            <a:ext cx="11172190" cy="5941060"/>
            <a:chOff x="-6028" y="743623"/>
            <a:chExt cx="11172190" cy="5941060"/>
          </a:xfrm>
        </p:grpSpPr>
        <p:sp>
          <p:nvSpPr>
            <p:cNvPr id="38" name="object 38"/>
            <p:cNvSpPr/>
            <p:nvPr/>
          </p:nvSpPr>
          <p:spPr>
            <a:xfrm>
              <a:off x="3" y="6678215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43623"/>
              <a:ext cx="4862863" cy="384281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799569" y="2093544"/>
              <a:ext cx="213995" cy="1550035"/>
            </a:xfrm>
            <a:custGeom>
              <a:avLst/>
              <a:gdLst/>
              <a:ahLst/>
              <a:cxnLst/>
              <a:rect l="l" t="t" r="r" b="b"/>
              <a:pathLst>
                <a:path w="213995" h="1550035">
                  <a:moveTo>
                    <a:pt x="213982" y="0"/>
                  </a:moveTo>
                  <a:lnTo>
                    <a:pt x="0" y="0"/>
                  </a:lnTo>
                  <a:lnTo>
                    <a:pt x="0" y="1549476"/>
                  </a:lnTo>
                  <a:lnTo>
                    <a:pt x="213982" y="1549476"/>
                  </a:lnTo>
                </a:path>
              </a:pathLst>
            </a:custGeom>
            <a:ln w="6007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528767" y="2959951"/>
              <a:ext cx="271145" cy="0"/>
            </a:xfrm>
            <a:custGeom>
              <a:avLst/>
              <a:gdLst/>
              <a:ahLst/>
              <a:cxnLst/>
              <a:rect l="l" t="t" r="r" b="b"/>
              <a:pathLst>
                <a:path w="271145">
                  <a:moveTo>
                    <a:pt x="0" y="0"/>
                  </a:moveTo>
                  <a:lnTo>
                    <a:pt x="270802" y="0"/>
                  </a:lnTo>
                </a:path>
              </a:pathLst>
            </a:custGeom>
            <a:ln w="6642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127979" y="2366975"/>
              <a:ext cx="268605" cy="187325"/>
            </a:xfrm>
            <a:custGeom>
              <a:avLst/>
              <a:gdLst/>
              <a:ahLst/>
              <a:cxnLst/>
              <a:rect l="l" t="t" r="r" b="b"/>
              <a:pathLst>
                <a:path w="268604" h="187325">
                  <a:moveTo>
                    <a:pt x="268224" y="5422"/>
                  </a:moveTo>
                  <a:lnTo>
                    <a:pt x="262801" y="0"/>
                  </a:lnTo>
                  <a:lnTo>
                    <a:pt x="256032" y="0"/>
                  </a:lnTo>
                  <a:lnTo>
                    <a:pt x="256032" y="14909"/>
                  </a:lnTo>
                  <a:lnTo>
                    <a:pt x="256032" y="139547"/>
                  </a:lnTo>
                  <a:lnTo>
                    <a:pt x="253314" y="142252"/>
                  </a:lnTo>
                  <a:lnTo>
                    <a:pt x="235699" y="142252"/>
                  </a:lnTo>
                  <a:lnTo>
                    <a:pt x="235699" y="146189"/>
                  </a:lnTo>
                  <a:lnTo>
                    <a:pt x="235699" y="150698"/>
                  </a:lnTo>
                  <a:lnTo>
                    <a:pt x="233883" y="152501"/>
                  </a:lnTo>
                  <a:lnTo>
                    <a:pt x="229387" y="152501"/>
                  </a:lnTo>
                  <a:lnTo>
                    <a:pt x="227584" y="150698"/>
                  </a:lnTo>
                  <a:lnTo>
                    <a:pt x="227584" y="146189"/>
                  </a:lnTo>
                  <a:lnTo>
                    <a:pt x="229400" y="144373"/>
                  </a:lnTo>
                  <a:lnTo>
                    <a:pt x="233895" y="144373"/>
                  </a:lnTo>
                  <a:lnTo>
                    <a:pt x="235699" y="146189"/>
                  </a:lnTo>
                  <a:lnTo>
                    <a:pt x="235699" y="142252"/>
                  </a:lnTo>
                  <a:lnTo>
                    <a:pt x="223507" y="142252"/>
                  </a:lnTo>
                  <a:lnTo>
                    <a:pt x="223507" y="146189"/>
                  </a:lnTo>
                  <a:lnTo>
                    <a:pt x="223507" y="150698"/>
                  </a:lnTo>
                  <a:lnTo>
                    <a:pt x="221691" y="152501"/>
                  </a:lnTo>
                  <a:lnTo>
                    <a:pt x="217195" y="152501"/>
                  </a:lnTo>
                  <a:lnTo>
                    <a:pt x="215392" y="150698"/>
                  </a:lnTo>
                  <a:lnTo>
                    <a:pt x="215392" y="146189"/>
                  </a:lnTo>
                  <a:lnTo>
                    <a:pt x="217208" y="144373"/>
                  </a:lnTo>
                  <a:lnTo>
                    <a:pt x="221703" y="144373"/>
                  </a:lnTo>
                  <a:lnTo>
                    <a:pt x="223507" y="146189"/>
                  </a:lnTo>
                  <a:lnTo>
                    <a:pt x="223507" y="142252"/>
                  </a:lnTo>
                  <a:lnTo>
                    <a:pt x="14897" y="142252"/>
                  </a:lnTo>
                  <a:lnTo>
                    <a:pt x="12192" y="139547"/>
                  </a:lnTo>
                  <a:lnTo>
                    <a:pt x="12192" y="14909"/>
                  </a:lnTo>
                  <a:lnTo>
                    <a:pt x="14897" y="12192"/>
                  </a:lnTo>
                  <a:lnTo>
                    <a:pt x="253314" y="12192"/>
                  </a:lnTo>
                  <a:lnTo>
                    <a:pt x="256032" y="14909"/>
                  </a:lnTo>
                  <a:lnTo>
                    <a:pt x="256032" y="0"/>
                  </a:lnTo>
                  <a:lnTo>
                    <a:pt x="5422" y="0"/>
                  </a:lnTo>
                  <a:lnTo>
                    <a:pt x="0" y="5422"/>
                  </a:lnTo>
                  <a:lnTo>
                    <a:pt x="0" y="149021"/>
                  </a:lnTo>
                  <a:lnTo>
                    <a:pt x="5422" y="154444"/>
                  </a:lnTo>
                  <a:lnTo>
                    <a:pt x="121907" y="154444"/>
                  </a:lnTo>
                  <a:lnTo>
                    <a:pt x="121907" y="170688"/>
                  </a:lnTo>
                  <a:lnTo>
                    <a:pt x="93459" y="170688"/>
                  </a:lnTo>
                  <a:lnTo>
                    <a:pt x="88036" y="170688"/>
                  </a:lnTo>
                  <a:lnTo>
                    <a:pt x="85331" y="173393"/>
                  </a:lnTo>
                  <a:lnTo>
                    <a:pt x="85331" y="184226"/>
                  </a:lnTo>
                  <a:lnTo>
                    <a:pt x="88036" y="186944"/>
                  </a:lnTo>
                  <a:lnTo>
                    <a:pt x="180162" y="186944"/>
                  </a:lnTo>
                  <a:lnTo>
                    <a:pt x="182867" y="184226"/>
                  </a:lnTo>
                  <a:lnTo>
                    <a:pt x="182867" y="173393"/>
                  </a:lnTo>
                  <a:lnTo>
                    <a:pt x="180162" y="170688"/>
                  </a:lnTo>
                  <a:lnTo>
                    <a:pt x="146291" y="170688"/>
                  </a:lnTo>
                  <a:lnTo>
                    <a:pt x="146291" y="154444"/>
                  </a:lnTo>
                  <a:lnTo>
                    <a:pt x="262801" y="154444"/>
                  </a:lnTo>
                  <a:lnTo>
                    <a:pt x="264744" y="152501"/>
                  </a:lnTo>
                  <a:lnTo>
                    <a:pt x="268224" y="149021"/>
                  </a:lnTo>
                  <a:lnTo>
                    <a:pt x="268224" y="144373"/>
                  </a:lnTo>
                  <a:lnTo>
                    <a:pt x="268224" y="142252"/>
                  </a:lnTo>
                  <a:lnTo>
                    <a:pt x="268224" y="12192"/>
                  </a:lnTo>
                  <a:lnTo>
                    <a:pt x="268224" y="5422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58949" y="2721788"/>
              <a:ext cx="206442" cy="18911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63297" y="3075876"/>
              <a:ext cx="197573" cy="23114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44640" y="3479876"/>
              <a:ext cx="234873" cy="24387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163170" y="1977110"/>
              <a:ext cx="209550" cy="294005"/>
            </a:xfrm>
            <a:custGeom>
              <a:avLst/>
              <a:gdLst/>
              <a:ahLst/>
              <a:cxnLst/>
              <a:rect l="l" t="t" r="r" b="b"/>
              <a:pathLst>
                <a:path w="209550" h="294005">
                  <a:moveTo>
                    <a:pt x="57569" y="179984"/>
                  </a:moveTo>
                  <a:lnTo>
                    <a:pt x="54279" y="176707"/>
                  </a:lnTo>
                  <a:lnTo>
                    <a:pt x="45694" y="176707"/>
                  </a:lnTo>
                  <a:lnTo>
                    <a:pt x="42405" y="179984"/>
                  </a:lnTo>
                  <a:lnTo>
                    <a:pt x="42405" y="216331"/>
                  </a:lnTo>
                  <a:lnTo>
                    <a:pt x="45694" y="219621"/>
                  </a:lnTo>
                  <a:lnTo>
                    <a:pt x="54025" y="219621"/>
                  </a:lnTo>
                  <a:lnTo>
                    <a:pt x="57569" y="216090"/>
                  </a:lnTo>
                  <a:lnTo>
                    <a:pt x="57569" y="179984"/>
                  </a:lnTo>
                  <a:close/>
                </a:path>
                <a:path w="209550" h="294005">
                  <a:moveTo>
                    <a:pt x="57569" y="68414"/>
                  </a:moveTo>
                  <a:lnTo>
                    <a:pt x="54279" y="65125"/>
                  </a:lnTo>
                  <a:lnTo>
                    <a:pt x="45694" y="65125"/>
                  </a:lnTo>
                  <a:lnTo>
                    <a:pt x="42405" y="68414"/>
                  </a:lnTo>
                  <a:lnTo>
                    <a:pt x="42405" y="104762"/>
                  </a:lnTo>
                  <a:lnTo>
                    <a:pt x="45694" y="108038"/>
                  </a:lnTo>
                  <a:lnTo>
                    <a:pt x="54025" y="108038"/>
                  </a:lnTo>
                  <a:lnTo>
                    <a:pt x="57569" y="104508"/>
                  </a:lnTo>
                  <a:lnTo>
                    <a:pt x="57569" y="68414"/>
                  </a:lnTo>
                  <a:close/>
                </a:path>
                <a:path w="209550" h="294005">
                  <a:moveTo>
                    <a:pt x="209524" y="28524"/>
                  </a:moveTo>
                  <a:lnTo>
                    <a:pt x="207264" y="17475"/>
                  </a:lnTo>
                  <a:lnTo>
                    <a:pt x="205701" y="15151"/>
                  </a:lnTo>
                  <a:lnTo>
                    <a:pt x="201129" y="8394"/>
                  </a:lnTo>
                  <a:lnTo>
                    <a:pt x="194386" y="3835"/>
                  </a:lnTo>
                  <a:lnTo>
                    <a:pt x="194386" y="21196"/>
                  </a:lnTo>
                  <a:lnTo>
                    <a:pt x="194386" y="135051"/>
                  </a:lnTo>
                  <a:lnTo>
                    <a:pt x="194386" y="150190"/>
                  </a:lnTo>
                  <a:lnTo>
                    <a:pt x="194386" y="272376"/>
                  </a:lnTo>
                  <a:lnTo>
                    <a:pt x="188315" y="278434"/>
                  </a:lnTo>
                  <a:lnTo>
                    <a:pt x="21209" y="278434"/>
                  </a:lnTo>
                  <a:lnTo>
                    <a:pt x="15151" y="272376"/>
                  </a:lnTo>
                  <a:lnTo>
                    <a:pt x="15151" y="150190"/>
                  </a:lnTo>
                  <a:lnTo>
                    <a:pt x="194386" y="150190"/>
                  </a:lnTo>
                  <a:lnTo>
                    <a:pt x="194386" y="135051"/>
                  </a:lnTo>
                  <a:lnTo>
                    <a:pt x="15151" y="135051"/>
                  </a:lnTo>
                  <a:lnTo>
                    <a:pt x="15151" y="21196"/>
                  </a:lnTo>
                  <a:lnTo>
                    <a:pt x="21209" y="15151"/>
                  </a:lnTo>
                  <a:lnTo>
                    <a:pt x="188315" y="15151"/>
                  </a:lnTo>
                  <a:lnTo>
                    <a:pt x="194386" y="21196"/>
                  </a:lnTo>
                  <a:lnTo>
                    <a:pt x="194386" y="3835"/>
                  </a:lnTo>
                  <a:lnTo>
                    <a:pt x="192062" y="2260"/>
                  </a:lnTo>
                  <a:lnTo>
                    <a:pt x="181000" y="0"/>
                  </a:lnTo>
                  <a:lnTo>
                    <a:pt x="28524" y="0"/>
                  </a:lnTo>
                  <a:lnTo>
                    <a:pt x="17462" y="2260"/>
                  </a:lnTo>
                  <a:lnTo>
                    <a:pt x="8394" y="8394"/>
                  </a:lnTo>
                  <a:lnTo>
                    <a:pt x="2247" y="17475"/>
                  </a:lnTo>
                  <a:lnTo>
                    <a:pt x="0" y="28524"/>
                  </a:lnTo>
                  <a:lnTo>
                    <a:pt x="38" y="265049"/>
                  </a:lnTo>
                  <a:lnTo>
                    <a:pt x="2247" y="275869"/>
                  </a:lnTo>
                  <a:lnTo>
                    <a:pt x="8394" y="284937"/>
                  </a:lnTo>
                  <a:lnTo>
                    <a:pt x="17462" y="291084"/>
                  </a:lnTo>
                  <a:lnTo>
                    <a:pt x="28524" y="293331"/>
                  </a:lnTo>
                  <a:lnTo>
                    <a:pt x="28524" y="293585"/>
                  </a:lnTo>
                  <a:lnTo>
                    <a:pt x="188569" y="293585"/>
                  </a:lnTo>
                  <a:lnTo>
                    <a:pt x="195897" y="290550"/>
                  </a:lnTo>
                  <a:lnTo>
                    <a:pt x="201193" y="285254"/>
                  </a:lnTo>
                  <a:lnTo>
                    <a:pt x="206502" y="279704"/>
                  </a:lnTo>
                  <a:lnTo>
                    <a:pt x="207035" y="278434"/>
                  </a:lnTo>
                  <a:lnTo>
                    <a:pt x="209524" y="272630"/>
                  </a:lnTo>
                  <a:lnTo>
                    <a:pt x="209524" y="150190"/>
                  </a:lnTo>
                  <a:lnTo>
                    <a:pt x="209524" y="135051"/>
                  </a:lnTo>
                  <a:lnTo>
                    <a:pt x="209524" y="28524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5689" y="2003120"/>
              <a:ext cx="100037" cy="10002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629186" y="2930677"/>
              <a:ext cx="38100" cy="59055"/>
            </a:xfrm>
            <a:custGeom>
              <a:avLst/>
              <a:gdLst/>
              <a:ahLst/>
              <a:cxnLst/>
              <a:rect l="l" t="t" r="r" b="b"/>
              <a:pathLst>
                <a:path w="38100" h="59055">
                  <a:moveTo>
                    <a:pt x="0" y="0"/>
                  </a:moveTo>
                  <a:lnTo>
                    <a:pt x="0" y="58572"/>
                  </a:lnTo>
                  <a:lnTo>
                    <a:pt x="37782" y="29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5521718" y="6780085"/>
            <a:ext cx="6419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3600W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971863" y="6780085"/>
            <a:ext cx="6419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5000W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14846" y="6743058"/>
            <a:ext cx="11563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AC</a:t>
            </a:r>
            <a:r>
              <a:rPr sz="1700" b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Output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86649" y="912716"/>
            <a:ext cx="2929255" cy="10325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Advanced</a:t>
            </a:r>
            <a:r>
              <a:rPr sz="1150" spc="-5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Design</a:t>
            </a:r>
            <a:endParaRPr sz="1150">
              <a:latin typeface="Arial Black" panose="020B0A04020102020204"/>
              <a:cs typeface="Arial Black" panose="020B0A04020102020204"/>
            </a:endParaRPr>
          </a:p>
          <a:p>
            <a:pPr marL="94615" marR="5080" indent="19050">
              <a:lnSpc>
                <a:spcPct val="116000"/>
              </a:lnSpc>
              <a:spcBef>
                <a:spcPts val="530"/>
              </a:spcBef>
            </a:pP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All</a:t>
            </a:r>
            <a:r>
              <a:rPr sz="9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one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design,</a:t>
            </a:r>
            <a:r>
              <a:rPr sz="9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compact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elegant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appearance,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15cm</a:t>
            </a:r>
            <a:r>
              <a:rPr sz="95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thickness</a:t>
            </a:r>
            <a:endParaRPr sz="950">
              <a:latin typeface="Arial MT"/>
              <a:cs typeface="Arial MT"/>
            </a:endParaRPr>
          </a:p>
          <a:p>
            <a:pPr marL="113665" marR="367030">
              <a:lnSpc>
                <a:spcPct val="147000"/>
              </a:lnSpc>
              <a:spcBef>
                <a:spcPts val="5"/>
              </a:spcBef>
            </a:pP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Both</a:t>
            </a:r>
            <a:r>
              <a:rPr sz="9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PV</a:t>
            </a:r>
            <a:r>
              <a:rPr sz="950" spc="-3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and grid charge, fast and 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convenient </a:t>
            </a:r>
            <a:r>
              <a:rPr sz="950" spc="-20" dirty="0">
                <a:solidFill>
                  <a:srgbClr val="231F20"/>
                </a:solidFill>
                <a:latin typeface="Arial MT"/>
                <a:cs typeface="Arial MT"/>
              </a:rPr>
              <a:t>Peak-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shaving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mode,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reduce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95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electricity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spc="-20" dirty="0">
                <a:solidFill>
                  <a:srgbClr val="231F20"/>
                </a:solidFill>
                <a:latin typeface="Arial MT"/>
                <a:cs typeface="Arial MT"/>
              </a:rPr>
              <a:t>bill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7205992" y="873328"/>
            <a:ext cx="363855" cy="363855"/>
            <a:chOff x="7205992" y="873328"/>
            <a:chExt cx="363855" cy="363855"/>
          </a:xfrm>
        </p:grpSpPr>
        <p:sp>
          <p:nvSpPr>
            <p:cNvPr id="54" name="object 54"/>
            <p:cNvSpPr/>
            <p:nvPr/>
          </p:nvSpPr>
          <p:spPr>
            <a:xfrm>
              <a:off x="7205992" y="873328"/>
              <a:ext cx="363855" cy="363855"/>
            </a:xfrm>
            <a:custGeom>
              <a:avLst/>
              <a:gdLst/>
              <a:ahLst/>
              <a:cxnLst/>
              <a:rect l="l" t="t" r="r" b="b"/>
              <a:pathLst>
                <a:path w="363854" h="363855">
                  <a:moveTo>
                    <a:pt x="181660" y="0"/>
                  </a:moveTo>
                  <a:lnTo>
                    <a:pt x="133358" y="6489"/>
                  </a:lnTo>
                  <a:lnTo>
                    <a:pt x="89961" y="24805"/>
                  </a:lnTo>
                  <a:lnTo>
                    <a:pt x="53197" y="53214"/>
                  </a:lnTo>
                  <a:lnTo>
                    <a:pt x="24796" y="89985"/>
                  </a:lnTo>
                  <a:lnTo>
                    <a:pt x="6487" y="133386"/>
                  </a:lnTo>
                  <a:lnTo>
                    <a:pt x="0" y="181686"/>
                  </a:lnTo>
                  <a:lnTo>
                    <a:pt x="6487" y="229979"/>
                  </a:lnTo>
                  <a:lnTo>
                    <a:pt x="24796" y="273374"/>
                  </a:lnTo>
                  <a:lnTo>
                    <a:pt x="53197" y="310140"/>
                  </a:lnTo>
                  <a:lnTo>
                    <a:pt x="89961" y="338545"/>
                  </a:lnTo>
                  <a:lnTo>
                    <a:pt x="133358" y="356858"/>
                  </a:lnTo>
                  <a:lnTo>
                    <a:pt x="181660" y="363347"/>
                  </a:lnTo>
                  <a:lnTo>
                    <a:pt x="229953" y="356858"/>
                  </a:lnTo>
                  <a:lnTo>
                    <a:pt x="273345" y="338545"/>
                  </a:lnTo>
                  <a:lnTo>
                    <a:pt x="310108" y="310140"/>
                  </a:lnTo>
                  <a:lnTo>
                    <a:pt x="338510" y="273374"/>
                  </a:lnTo>
                  <a:lnTo>
                    <a:pt x="356820" y="229979"/>
                  </a:lnTo>
                  <a:lnTo>
                    <a:pt x="363308" y="181686"/>
                  </a:lnTo>
                  <a:lnTo>
                    <a:pt x="356820" y="133386"/>
                  </a:lnTo>
                  <a:lnTo>
                    <a:pt x="338510" y="89985"/>
                  </a:lnTo>
                  <a:lnTo>
                    <a:pt x="310108" y="53214"/>
                  </a:lnTo>
                  <a:lnTo>
                    <a:pt x="273345" y="24805"/>
                  </a:lnTo>
                  <a:lnTo>
                    <a:pt x="229953" y="6489"/>
                  </a:lnTo>
                  <a:lnTo>
                    <a:pt x="181660" y="0"/>
                  </a:lnTo>
                  <a:close/>
                </a:path>
              </a:pathLst>
            </a:custGeom>
            <a:solidFill>
              <a:srgbClr val="9AC2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279056" y="985011"/>
              <a:ext cx="217804" cy="140335"/>
            </a:xfrm>
            <a:custGeom>
              <a:avLst/>
              <a:gdLst/>
              <a:ahLst/>
              <a:cxnLst/>
              <a:rect l="l" t="t" r="r" b="b"/>
              <a:pathLst>
                <a:path w="217804" h="140334">
                  <a:moveTo>
                    <a:pt x="217170" y="10591"/>
                  </a:moveTo>
                  <a:lnTo>
                    <a:pt x="214871" y="8293"/>
                  </a:lnTo>
                  <a:lnTo>
                    <a:pt x="114922" y="8293"/>
                  </a:lnTo>
                  <a:lnTo>
                    <a:pt x="112915" y="3441"/>
                  </a:lnTo>
                  <a:lnTo>
                    <a:pt x="108115" y="0"/>
                  </a:lnTo>
                  <a:lnTo>
                    <a:pt x="71729" y="0"/>
                  </a:lnTo>
                  <a:lnTo>
                    <a:pt x="68033" y="0"/>
                  </a:lnTo>
                  <a:lnTo>
                    <a:pt x="64706" y="1536"/>
                  </a:lnTo>
                  <a:lnTo>
                    <a:pt x="61036" y="5181"/>
                  </a:lnTo>
                  <a:lnTo>
                    <a:pt x="60058" y="6667"/>
                  </a:lnTo>
                  <a:lnTo>
                    <a:pt x="59359" y="8293"/>
                  </a:lnTo>
                  <a:lnTo>
                    <a:pt x="2311" y="8293"/>
                  </a:lnTo>
                  <a:lnTo>
                    <a:pt x="25" y="10591"/>
                  </a:lnTo>
                  <a:lnTo>
                    <a:pt x="25" y="16192"/>
                  </a:lnTo>
                  <a:lnTo>
                    <a:pt x="2311" y="18478"/>
                  </a:lnTo>
                  <a:lnTo>
                    <a:pt x="59359" y="18478"/>
                  </a:lnTo>
                  <a:lnTo>
                    <a:pt x="61366" y="23329"/>
                  </a:lnTo>
                  <a:lnTo>
                    <a:pt x="66167" y="26771"/>
                  </a:lnTo>
                  <a:lnTo>
                    <a:pt x="106260" y="26771"/>
                  </a:lnTo>
                  <a:lnTo>
                    <a:pt x="109601" y="25260"/>
                  </a:lnTo>
                  <a:lnTo>
                    <a:pt x="113284" y="21602"/>
                  </a:lnTo>
                  <a:lnTo>
                    <a:pt x="114261" y="20104"/>
                  </a:lnTo>
                  <a:lnTo>
                    <a:pt x="114935" y="18478"/>
                  </a:lnTo>
                  <a:lnTo>
                    <a:pt x="214871" y="18478"/>
                  </a:lnTo>
                  <a:lnTo>
                    <a:pt x="217170" y="16192"/>
                  </a:lnTo>
                  <a:lnTo>
                    <a:pt x="217170" y="10591"/>
                  </a:lnTo>
                  <a:close/>
                </a:path>
                <a:path w="217804" h="140334">
                  <a:moveTo>
                    <a:pt x="217182" y="123748"/>
                  </a:moveTo>
                  <a:lnTo>
                    <a:pt x="214896" y="121475"/>
                  </a:lnTo>
                  <a:lnTo>
                    <a:pt x="136385" y="121475"/>
                  </a:lnTo>
                  <a:lnTo>
                    <a:pt x="134366" y="116636"/>
                  </a:lnTo>
                  <a:lnTo>
                    <a:pt x="129590" y="113195"/>
                  </a:lnTo>
                  <a:lnTo>
                    <a:pt x="93167" y="113195"/>
                  </a:lnTo>
                  <a:lnTo>
                    <a:pt x="89484" y="113195"/>
                  </a:lnTo>
                  <a:lnTo>
                    <a:pt x="86144" y="114719"/>
                  </a:lnTo>
                  <a:lnTo>
                    <a:pt x="82473" y="118364"/>
                  </a:lnTo>
                  <a:lnTo>
                    <a:pt x="81495" y="119837"/>
                  </a:lnTo>
                  <a:lnTo>
                    <a:pt x="80810" y="121475"/>
                  </a:lnTo>
                  <a:lnTo>
                    <a:pt x="2324" y="121475"/>
                  </a:lnTo>
                  <a:lnTo>
                    <a:pt x="25" y="123748"/>
                  </a:lnTo>
                  <a:lnTo>
                    <a:pt x="25" y="129362"/>
                  </a:lnTo>
                  <a:lnTo>
                    <a:pt x="2324" y="131660"/>
                  </a:lnTo>
                  <a:lnTo>
                    <a:pt x="80797" y="131660"/>
                  </a:lnTo>
                  <a:lnTo>
                    <a:pt x="82816" y="136512"/>
                  </a:lnTo>
                  <a:lnTo>
                    <a:pt x="87604" y="139979"/>
                  </a:lnTo>
                  <a:lnTo>
                    <a:pt x="127711" y="139979"/>
                  </a:lnTo>
                  <a:lnTo>
                    <a:pt x="131051" y="138442"/>
                  </a:lnTo>
                  <a:lnTo>
                    <a:pt x="134734" y="134785"/>
                  </a:lnTo>
                  <a:lnTo>
                    <a:pt x="135712" y="133299"/>
                  </a:lnTo>
                  <a:lnTo>
                    <a:pt x="136385" y="131660"/>
                  </a:lnTo>
                  <a:lnTo>
                    <a:pt x="214896" y="131660"/>
                  </a:lnTo>
                  <a:lnTo>
                    <a:pt x="217182" y="129362"/>
                  </a:lnTo>
                  <a:lnTo>
                    <a:pt x="217182" y="123748"/>
                  </a:lnTo>
                  <a:close/>
                </a:path>
                <a:path w="217804" h="140334">
                  <a:moveTo>
                    <a:pt x="217182" y="67195"/>
                  </a:moveTo>
                  <a:lnTo>
                    <a:pt x="214871" y="64897"/>
                  </a:lnTo>
                  <a:lnTo>
                    <a:pt x="175006" y="64897"/>
                  </a:lnTo>
                  <a:lnTo>
                    <a:pt x="172999" y="60045"/>
                  </a:lnTo>
                  <a:lnTo>
                    <a:pt x="168224" y="56603"/>
                  </a:lnTo>
                  <a:lnTo>
                    <a:pt x="131813" y="56603"/>
                  </a:lnTo>
                  <a:lnTo>
                    <a:pt x="128104" y="56603"/>
                  </a:lnTo>
                  <a:lnTo>
                    <a:pt x="124777" y="58127"/>
                  </a:lnTo>
                  <a:lnTo>
                    <a:pt x="121107" y="61772"/>
                  </a:lnTo>
                  <a:lnTo>
                    <a:pt x="120116" y="63271"/>
                  </a:lnTo>
                  <a:lnTo>
                    <a:pt x="119430" y="64897"/>
                  </a:lnTo>
                  <a:lnTo>
                    <a:pt x="2298" y="64897"/>
                  </a:lnTo>
                  <a:lnTo>
                    <a:pt x="0" y="67195"/>
                  </a:lnTo>
                  <a:lnTo>
                    <a:pt x="0" y="72796"/>
                  </a:lnTo>
                  <a:lnTo>
                    <a:pt x="2298" y="75044"/>
                  </a:lnTo>
                  <a:lnTo>
                    <a:pt x="119430" y="75044"/>
                  </a:lnTo>
                  <a:lnTo>
                    <a:pt x="121462" y="79933"/>
                  </a:lnTo>
                  <a:lnTo>
                    <a:pt x="126238" y="83375"/>
                  </a:lnTo>
                  <a:lnTo>
                    <a:pt x="166331" y="83375"/>
                  </a:lnTo>
                  <a:lnTo>
                    <a:pt x="169672" y="81864"/>
                  </a:lnTo>
                  <a:lnTo>
                    <a:pt x="173355" y="78193"/>
                  </a:lnTo>
                  <a:lnTo>
                    <a:pt x="174345" y="76708"/>
                  </a:lnTo>
                  <a:lnTo>
                    <a:pt x="175031" y="75044"/>
                  </a:lnTo>
                  <a:lnTo>
                    <a:pt x="214871" y="75044"/>
                  </a:lnTo>
                  <a:lnTo>
                    <a:pt x="217182" y="72796"/>
                  </a:lnTo>
                  <a:lnTo>
                    <a:pt x="217182" y="671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7693914" y="3376414"/>
            <a:ext cx="3096260" cy="8674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User-</a:t>
            </a:r>
            <a:r>
              <a:rPr sz="1150" spc="-1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Friendly</a:t>
            </a:r>
            <a:endParaRPr sz="1150">
              <a:latin typeface="Arial Black" panose="020B0A04020102020204"/>
              <a:cs typeface="Arial Black" panose="020B0A04020102020204"/>
            </a:endParaRPr>
          </a:p>
          <a:p>
            <a:pPr marL="114300" marR="614680" indent="-635">
              <a:lnSpc>
                <a:spcPct val="147000"/>
              </a:lnSpc>
              <a:spcBef>
                <a:spcPts val="190"/>
              </a:spcBef>
            </a:pP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Multiple</a:t>
            </a:r>
            <a:r>
              <a:rPr sz="9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work</a:t>
            </a:r>
            <a:r>
              <a:rPr sz="9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modes,</a:t>
            </a:r>
            <a:r>
              <a:rPr sz="9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meet</a:t>
            </a:r>
            <a:r>
              <a:rPr sz="9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lots</a:t>
            </a:r>
            <a:r>
              <a:rPr sz="9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9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scenarios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LCD</a:t>
            </a:r>
            <a:r>
              <a:rPr sz="9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touch</a:t>
            </a:r>
            <a:r>
              <a:rPr sz="9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screen</a:t>
            </a:r>
            <a:r>
              <a:rPr sz="9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design</a:t>
            </a:r>
            <a:endParaRPr sz="950">
              <a:latin typeface="Arial MT"/>
              <a:cs typeface="Arial MT"/>
            </a:endParaRPr>
          </a:p>
          <a:p>
            <a:pPr marL="114300">
              <a:lnSpc>
                <a:spcPct val="100000"/>
              </a:lnSpc>
              <a:spcBef>
                <a:spcPts val="540"/>
              </a:spcBef>
            </a:pP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Ideal</a:t>
            </a:r>
            <a:r>
              <a:rPr sz="9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residential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application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sz="9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low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operating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 noise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7213269" y="3336976"/>
            <a:ext cx="363855" cy="363855"/>
            <a:chOff x="7213269" y="3336976"/>
            <a:chExt cx="363855" cy="363855"/>
          </a:xfrm>
        </p:grpSpPr>
        <p:sp>
          <p:nvSpPr>
            <p:cNvPr id="58" name="object 58"/>
            <p:cNvSpPr/>
            <p:nvPr/>
          </p:nvSpPr>
          <p:spPr>
            <a:xfrm>
              <a:off x="7213269" y="3336976"/>
              <a:ext cx="363855" cy="363855"/>
            </a:xfrm>
            <a:custGeom>
              <a:avLst/>
              <a:gdLst/>
              <a:ahLst/>
              <a:cxnLst/>
              <a:rect l="l" t="t" r="r" b="b"/>
              <a:pathLst>
                <a:path w="363854" h="363854">
                  <a:moveTo>
                    <a:pt x="181660" y="0"/>
                  </a:moveTo>
                  <a:lnTo>
                    <a:pt x="133358" y="6490"/>
                  </a:lnTo>
                  <a:lnTo>
                    <a:pt x="89961" y="24808"/>
                  </a:lnTo>
                  <a:lnTo>
                    <a:pt x="53197" y="53219"/>
                  </a:lnTo>
                  <a:lnTo>
                    <a:pt x="24796" y="89991"/>
                  </a:lnTo>
                  <a:lnTo>
                    <a:pt x="6487" y="133391"/>
                  </a:lnTo>
                  <a:lnTo>
                    <a:pt x="0" y="181686"/>
                  </a:lnTo>
                  <a:lnTo>
                    <a:pt x="6487" y="229978"/>
                  </a:lnTo>
                  <a:lnTo>
                    <a:pt x="24796" y="273371"/>
                  </a:lnTo>
                  <a:lnTo>
                    <a:pt x="53197" y="310133"/>
                  </a:lnTo>
                  <a:lnTo>
                    <a:pt x="89961" y="338535"/>
                  </a:lnTo>
                  <a:lnTo>
                    <a:pt x="133358" y="356846"/>
                  </a:lnTo>
                  <a:lnTo>
                    <a:pt x="181660" y="363334"/>
                  </a:lnTo>
                  <a:lnTo>
                    <a:pt x="229953" y="356846"/>
                  </a:lnTo>
                  <a:lnTo>
                    <a:pt x="273345" y="338535"/>
                  </a:lnTo>
                  <a:lnTo>
                    <a:pt x="310108" y="310133"/>
                  </a:lnTo>
                  <a:lnTo>
                    <a:pt x="338510" y="273371"/>
                  </a:lnTo>
                  <a:lnTo>
                    <a:pt x="356820" y="229978"/>
                  </a:lnTo>
                  <a:lnTo>
                    <a:pt x="363308" y="181686"/>
                  </a:lnTo>
                  <a:lnTo>
                    <a:pt x="356820" y="133391"/>
                  </a:lnTo>
                  <a:lnTo>
                    <a:pt x="338510" y="89991"/>
                  </a:lnTo>
                  <a:lnTo>
                    <a:pt x="310108" y="53219"/>
                  </a:lnTo>
                  <a:lnTo>
                    <a:pt x="273345" y="24808"/>
                  </a:lnTo>
                  <a:lnTo>
                    <a:pt x="229953" y="6490"/>
                  </a:lnTo>
                  <a:lnTo>
                    <a:pt x="181660" y="0"/>
                  </a:lnTo>
                  <a:close/>
                </a:path>
              </a:pathLst>
            </a:custGeom>
            <a:solidFill>
              <a:srgbClr val="9AC23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85939" y="3421189"/>
              <a:ext cx="224218" cy="189445"/>
            </a:xfrm>
            <a:prstGeom prst="rect">
              <a:avLst/>
            </a:prstGeom>
          </p:spPr>
        </p:pic>
      </p:grpSp>
      <p:sp>
        <p:nvSpPr>
          <p:cNvPr id="60" name="object 60"/>
          <p:cNvSpPr/>
          <p:nvPr/>
        </p:nvSpPr>
        <p:spPr>
          <a:xfrm>
            <a:off x="7718844" y="414436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1"/>
                </a:lnTo>
                <a:lnTo>
                  <a:pt x="6938" y="6937"/>
                </a:lnTo>
                <a:lnTo>
                  <a:pt x="1861" y="14466"/>
                </a:lnTo>
                <a:lnTo>
                  <a:pt x="0" y="23685"/>
                </a:lnTo>
                <a:lnTo>
                  <a:pt x="1861" y="32919"/>
                </a:lnTo>
                <a:lnTo>
                  <a:pt x="6938" y="40455"/>
                </a:lnTo>
                <a:lnTo>
                  <a:pt x="14471" y="45534"/>
                </a:lnTo>
                <a:lnTo>
                  <a:pt x="23698" y="47396"/>
                </a:lnTo>
                <a:lnTo>
                  <a:pt x="32932" y="45534"/>
                </a:lnTo>
                <a:lnTo>
                  <a:pt x="40468" y="40455"/>
                </a:lnTo>
                <a:lnTo>
                  <a:pt x="45547" y="32919"/>
                </a:lnTo>
                <a:lnTo>
                  <a:pt x="47409" y="23685"/>
                </a:lnTo>
                <a:lnTo>
                  <a:pt x="45547" y="14466"/>
                </a:lnTo>
                <a:lnTo>
                  <a:pt x="40468" y="6937"/>
                </a:lnTo>
                <a:lnTo>
                  <a:pt x="32932" y="1861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718844" y="392606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1"/>
                </a:lnTo>
                <a:lnTo>
                  <a:pt x="6938" y="6937"/>
                </a:lnTo>
                <a:lnTo>
                  <a:pt x="1861" y="14466"/>
                </a:lnTo>
                <a:lnTo>
                  <a:pt x="0" y="23685"/>
                </a:lnTo>
                <a:lnTo>
                  <a:pt x="1861" y="32919"/>
                </a:lnTo>
                <a:lnTo>
                  <a:pt x="6938" y="40455"/>
                </a:lnTo>
                <a:lnTo>
                  <a:pt x="14471" y="45534"/>
                </a:lnTo>
                <a:lnTo>
                  <a:pt x="23698" y="47396"/>
                </a:lnTo>
                <a:lnTo>
                  <a:pt x="32932" y="45534"/>
                </a:lnTo>
                <a:lnTo>
                  <a:pt x="40468" y="40455"/>
                </a:lnTo>
                <a:lnTo>
                  <a:pt x="45547" y="32919"/>
                </a:lnTo>
                <a:lnTo>
                  <a:pt x="47409" y="23685"/>
                </a:lnTo>
                <a:lnTo>
                  <a:pt x="45547" y="14466"/>
                </a:lnTo>
                <a:lnTo>
                  <a:pt x="40468" y="6937"/>
                </a:lnTo>
                <a:lnTo>
                  <a:pt x="32932" y="1861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718844" y="371326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3"/>
                </a:lnTo>
                <a:lnTo>
                  <a:pt x="6938" y="6945"/>
                </a:lnTo>
                <a:lnTo>
                  <a:pt x="1861" y="14482"/>
                </a:lnTo>
                <a:lnTo>
                  <a:pt x="0" y="23710"/>
                </a:lnTo>
                <a:lnTo>
                  <a:pt x="1861" y="32932"/>
                </a:lnTo>
                <a:lnTo>
                  <a:pt x="6938" y="40465"/>
                </a:lnTo>
                <a:lnTo>
                  <a:pt x="14471" y="45545"/>
                </a:lnTo>
                <a:lnTo>
                  <a:pt x="23698" y="47409"/>
                </a:lnTo>
                <a:lnTo>
                  <a:pt x="32932" y="45545"/>
                </a:lnTo>
                <a:lnTo>
                  <a:pt x="40468" y="40465"/>
                </a:lnTo>
                <a:lnTo>
                  <a:pt x="45547" y="32932"/>
                </a:lnTo>
                <a:lnTo>
                  <a:pt x="47409" y="23710"/>
                </a:lnTo>
                <a:lnTo>
                  <a:pt x="45547" y="14482"/>
                </a:lnTo>
                <a:lnTo>
                  <a:pt x="40468" y="6945"/>
                </a:lnTo>
                <a:lnTo>
                  <a:pt x="32932" y="1863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3" name="object 63"/>
          <p:cNvGrpSpPr/>
          <p:nvPr/>
        </p:nvGrpSpPr>
        <p:grpSpPr>
          <a:xfrm>
            <a:off x="7205992" y="2168080"/>
            <a:ext cx="363855" cy="363855"/>
            <a:chOff x="7205992" y="2168080"/>
            <a:chExt cx="363855" cy="363855"/>
          </a:xfrm>
        </p:grpSpPr>
        <p:sp>
          <p:nvSpPr>
            <p:cNvPr id="64" name="object 64"/>
            <p:cNvSpPr/>
            <p:nvPr/>
          </p:nvSpPr>
          <p:spPr>
            <a:xfrm>
              <a:off x="7205992" y="2168080"/>
              <a:ext cx="363855" cy="363855"/>
            </a:xfrm>
            <a:custGeom>
              <a:avLst/>
              <a:gdLst/>
              <a:ahLst/>
              <a:cxnLst/>
              <a:rect l="l" t="t" r="r" b="b"/>
              <a:pathLst>
                <a:path w="363854" h="363855">
                  <a:moveTo>
                    <a:pt x="181660" y="0"/>
                  </a:moveTo>
                  <a:lnTo>
                    <a:pt x="133358" y="6489"/>
                  </a:lnTo>
                  <a:lnTo>
                    <a:pt x="89961" y="24805"/>
                  </a:lnTo>
                  <a:lnTo>
                    <a:pt x="53197" y="53214"/>
                  </a:lnTo>
                  <a:lnTo>
                    <a:pt x="24796" y="89985"/>
                  </a:lnTo>
                  <a:lnTo>
                    <a:pt x="6487" y="133386"/>
                  </a:lnTo>
                  <a:lnTo>
                    <a:pt x="0" y="181686"/>
                  </a:lnTo>
                  <a:lnTo>
                    <a:pt x="6487" y="229974"/>
                  </a:lnTo>
                  <a:lnTo>
                    <a:pt x="24796" y="273368"/>
                  </a:lnTo>
                  <a:lnTo>
                    <a:pt x="53197" y="310135"/>
                  </a:lnTo>
                  <a:lnTo>
                    <a:pt x="89961" y="338542"/>
                  </a:lnTo>
                  <a:lnTo>
                    <a:pt x="133358" y="356857"/>
                  </a:lnTo>
                  <a:lnTo>
                    <a:pt x="181660" y="363347"/>
                  </a:lnTo>
                  <a:lnTo>
                    <a:pt x="229953" y="356857"/>
                  </a:lnTo>
                  <a:lnTo>
                    <a:pt x="273345" y="338542"/>
                  </a:lnTo>
                  <a:lnTo>
                    <a:pt x="310108" y="310135"/>
                  </a:lnTo>
                  <a:lnTo>
                    <a:pt x="338510" y="273368"/>
                  </a:lnTo>
                  <a:lnTo>
                    <a:pt x="356820" y="229974"/>
                  </a:lnTo>
                  <a:lnTo>
                    <a:pt x="363308" y="181686"/>
                  </a:lnTo>
                  <a:lnTo>
                    <a:pt x="356820" y="133386"/>
                  </a:lnTo>
                  <a:lnTo>
                    <a:pt x="338510" y="89985"/>
                  </a:lnTo>
                  <a:lnTo>
                    <a:pt x="310108" y="53214"/>
                  </a:lnTo>
                  <a:lnTo>
                    <a:pt x="273345" y="24805"/>
                  </a:lnTo>
                  <a:lnTo>
                    <a:pt x="229953" y="6489"/>
                  </a:lnTo>
                  <a:lnTo>
                    <a:pt x="181660" y="0"/>
                  </a:lnTo>
                  <a:close/>
                </a:path>
              </a:pathLst>
            </a:custGeom>
            <a:solidFill>
              <a:srgbClr val="9AC23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80503" y="2228215"/>
              <a:ext cx="214299" cy="243090"/>
            </a:xfrm>
            <a:prstGeom prst="rect">
              <a:avLst/>
            </a:prstGeom>
          </p:spPr>
        </p:pic>
      </p:grpSp>
      <p:sp>
        <p:nvSpPr>
          <p:cNvPr id="66" name="object 66"/>
          <p:cNvSpPr/>
          <p:nvPr/>
        </p:nvSpPr>
        <p:spPr>
          <a:xfrm>
            <a:off x="7711579" y="2988157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5"/>
                </a:lnTo>
                <a:lnTo>
                  <a:pt x="6938" y="6950"/>
                </a:lnTo>
                <a:lnTo>
                  <a:pt x="1861" y="14487"/>
                </a:lnTo>
                <a:lnTo>
                  <a:pt x="0" y="23710"/>
                </a:lnTo>
                <a:lnTo>
                  <a:pt x="1861" y="32944"/>
                </a:lnTo>
                <a:lnTo>
                  <a:pt x="6938" y="40481"/>
                </a:lnTo>
                <a:lnTo>
                  <a:pt x="14471" y="45560"/>
                </a:lnTo>
                <a:lnTo>
                  <a:pt x="23698" y="47421"/>
                </a:lnTo>
                <a:lnTo>
                  <a:pt x="32932" y="45560"/>
                </a:lnTo>
                <a:lnTo>
                  <a:pt x="40468" y="40481"/>
                </a:lnTo>
                <a:lnTo>
                  <a:pt x="45547" y="32944"/>
                </a:lnTo>
                <a:lnTo>
                  <a:pt x="47409" y="23710"/>
                </a:lnTo>
                <a:lnTo>
                  <a:pt x="45547" y="14487"/>
                </a:lnTo>
                <a:lnTo>
                  <a:pt x="40468" y="6950"/>
                </a:lnTo>
                <a:lnTo>
                  <a:pt x="32932" y="1865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711579" y="276987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3"/>
                </a:lnTo>
                <a:lnTo>
                  <a:pt x="6938" y="6945"/>
                </a:lnTo>
                <a:lnTo>
                  <a:pt x="1861" y="14482"/>
                </a:lnTo>
                <a:lnTo>
                  <a:pt x="0" y="23710"/>
                </a:lnTo>
                <a:lnTo>
                  <a:pt x="1861" y="32937"/>
                </a:lnTo>
                <a:lnTo>
                  <a:pt x="6938" y="40470"/>
                </a:lnTo>
                <a:lnTo>
                  <a:pt x="14471" y="45547"/>
                </a:lnTo>
                <a:lnTo>
                  <a:pt x="23698" y="47409"/>
                </a:lnTo>
                <a:lnTo>
                  <a:pt x="32932" y="45547"/>
                </a:lnTo>
                <a:lnTo>
                  <a:pt x="40468" y="40470"/>
                </a:lnTo>
                <a:lnTo>
                  <a:pt x="45547" y="32937"/>
                </a:lnTo>
                <a:lnTo>
                  <a:pt x="47409" y="23710"/>
                </a:lnTo>
                <a:lnTo>
                  <a:pt x="45547" y="14482"/>
                </a:lnTo>
                <a:lnTo>
                  <a:pt x="40468" y="6945"/>
                </a:lnTo>
                <a:lnTo>
                  <a:pt x="32932" y="1863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711579" y="2565336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3"/>
                </a:lnTo>
                <a:lnTo>
                  <a:pt x="6938" y="6945"/>
                </a:lnTo>
                <a:lnTo>
                  <a:pt x="1861" y="14482"/>
                </a:lnTo>
                <a:lnTo>
                  <a:pt x="0" y="23710"/>
                </a:lnTo>
                <a:lnTo>
                  <a:pt x="1861" y="32944"/>
                </a:lnTo>
                <a:lnTo>
                  <a:pt x="6938" y="40481"/>
                </a:lnTo>
                <a:lnTo>
                  <a:pt x="14471" y="45560"/>
                </a:lnTo>
                <a:lnTo>
                  <a:pt x="23698" y="47421"/>
                </a:lnTo>
                <a:lnTo>
                  <a:pt x="32932" y="45560"/>
                </a:lnTo>
                <a:lnTo>
                  <a:pt x="40468" y="40481"/>
                </a:lnTo>
                <a:lnTo>
                  <a:pt x="45547" y="32944"/>
                </a:lnTo>
                <a:lnTo>
                  <a:pt x="47409" y="23710"/>
                </a:lnTo>
                <a:lnTo>
                  <a:pt x="45547" y="14482"/>
                </a:lnTo>
                <a:lnTo>
                  <a:pt x="40468" y="6945"/>
                </a:lnTo>
                <a:lnTo>
                  <a:pt x="32932" y="1863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711579" y="184437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3"/>
                </a:lnTo>
                <a:lnTo>
                  <a:pt x="6938" y="6945"/>
                </a:lnTo>
                <a:lnTo>
                  <a:pt x="1861" y="14482"/>
                </a:lnTo>
                <a:lnTo>
                  <a:pt x="0" y="23710"/>
                </a:lnTo>
                <a:lnTo>
                  <a:pt x="1861" y="32944"/>
                </a:lnTo>
                <a:lnTo>
                  <a:pt x="6938" y="40481"/>
                </a:lnTo>
                <a:lnTo>
                  <a:pt x="14471" y="45560"/>
                </a:lnTo>
                <a:lnTo>
                  <a:pt x="23698" y="47421"/>
                </a:lnTo>
                <a:lnTo>
                  <a:pt x="32932" y="45560"/>
                </a:lnTo>
                <a:lnTo>
                  <a:pt x="40468" y="40481"/>
                </a:lnTo>
                <a:lnTo>
                  <a:pt x="45547" y="32944"/>
                </a:lnTo>
                <a:lnTo>
                  <a:pt x="47409" y="23710"/>
                </a:lnTo>
                <a:lnTo>
                  <a:pt x="45547" y="14482"/>
                </a:lnTo>
                <a:lnTo>
                  <a:pt x="40468" y="6945"/>
                </a:lnTo>
                <a:lnTo>
                  <a:pt x="32932" y="1863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711579" y="162607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3"/>
                </a:lnTo>
                <a:lnTo>
                  <a:pt x="6938" y="6943"/>
                </a:lnTo>
                <a:lnTo>
                  <a:pt x="1861" y="14476"/>
                </a:lnTo>
                <a:lnTo>
                  <a:pt x="0" y="23698"/>
                </a:lnTo>
                <a:lnTo>
                  <a:pt x="1861" y="32932"/>
                </a:lnTo>
                <a:lnTo>
                  <a:pt x="6938" y="40468"/>
                </a:lnTo>
                <a:lnTo>
                  <a:pt x="14471" y="45547"/>
                </a:lnTo>
                <a:lnTo>
                  <a:pt x="23698" y="47409"/>
                </a:lnTo>
                <a:lnTo>
                  <a:pt x="32932" y="45547"/>
                </a:lnTo>
                <a:lnTo>
                  <a:pt x="40468" y="40468"/>
                </a:lnTo>
                <a:lnTo>
                  <a:pt x="45547" y="32932"/>
                </a:lnTo>
                <a:lnTo>
                  <a:pt x="47409" y="23698"/>
                </a:lnTo>
                <a:lnTo>
                  <a:pt x="45547" y="14476"/>
                </a:lnTo>
                <a:lnTo>
                  <a:pt x="40468" y="6943"/>
                </a:lnTo>
                <a:lnTo>
                  <a:pt x="32932" y="1863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711579" y="125506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3698" y="0"/>
                </a:moveTo>
                <a:lnTo>
                  <a:pt x="14471" y="1863"/>
                </a:lnTo>
                <a:lnTo>
                  <a:pt x="6938" y="6945"/>
                </a:lnTo>
                <a:lnTo>
                  <a:pt x="1861" y="14482"/>
                </a:lnTo>
                <a:lnTo>
                  <a:pt x="0" y="23710"/>
                </a:lnTo>
                <a:lnTo>
                  <a:pt x="1861" y="32934"/>
                </a:lnTo>
                <a:lnTo>
                  <a:pt x="6938" y="40471"/>
                </a:lnTo>
                <a:lnTo>
                  <a:pt x="14471" y="45556"/>
                </a:lnTo>
                <a:lnTo>
                  <a:pt x="23698" y="47421"/>
                </a:lnTo>
                <a:lnTo>
                  <a:pt x="32932" y="45556"/>
                </a:lnTo>
                <a:lnTo>
                  <a:pt x="40468" y="40471"/>
                </a:lnTo>
                <a:lnTo>
                  <a:pt x="45547" y="32934"/>
                </a:lnTo>
                <a:lnTo>
                  <a:pt x="47409" y="23710"/>
                </a:lnTo>
                <a:lnTo>
                  <a:pt x="45547" y="14482"/>
                </a:lnTo>
                <a:lnTo>
                  <a:pt x="40468" y="6945"/>
                </a:lnTo>
                <a:lnTo>
                  <a:pt x="32932" y="1863"/>
                </a:lnTo>
                <a:lnTo>
                  <a:pt x="23698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7686649" y="2207468"/>
            <a:ext cx="3013075" cy="88265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High</a:t>
            </a:r>
            <a:r>
              <a:rPr sz="1150" spc="25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Reliability</a:t>
            </a:r>
            <a:endParaRPr sz="1150">
              <a:latin typeface="Arial Black" panose="020B0A04020102020204"/>
              <a:cs typeface="Arial Black" panose="020B0A04020102020204"/>
            </a:endParaRPr>
          </a:p>
          <a:p>
            <a:pPr marL="114300" marR="5080">
              <a:lnSpc>
                <a:spcPct val="143000"/>
              </a:lnSpc>
              <a:spcBef>
                <a:spcPts val="390"/>
              </a:spcBef>
            </a:pP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Integrate</a:t>
            </a:r>
            <a:r>
              <a:rPr sz="9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8/10.24kWh</a:t>
            </a:r>
            <a:r>
              <a:rPr sz="9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battery,</a:t>
            </a:r>
            <a:r>
              <a:rPr sz="9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long</a:t>
            </a:r>
            <a:r>
              <a:rPr sz="9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time</a:t>
            </a:r>
            <a:r>
              <a:rPr sz="9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power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supply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LFP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cell</a:t>
            </a:r>
            <a:r>
              <a:rPr sz="95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technology,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safe</a:t>
            </a:r>
            <a:r>
              <a:rPr sz="9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than</a:t>
            </a:r>
            <a:r>
              <a:rPr sz="95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spc="-20" dirty="0">
                <a:solidFill>
                  <a:srgbClr val="231F20"/>
                </a:solidFill>
                <a:latin typeface="Arial MT"/>
                <a:cs typeface="Arial MT"/>
              </a:rPr>
              <a:t>ever</a:t>
            </a:r>
            <a:endParaRPr sz="950">
              <a:latin typeface="Arial MT"/>
              <a:cs typeface="Arial MT"/>
            </a:endParaRPr>
          </a:p>
          <a:p>
            <a:pPr marL="114300">
              <a:lnSpc>
                <a:spcPct val="100000"/>
              </a:lnSpc>
              <a:spcBef>
                <a:spcPts val="560"/>
              </a:spcBef>
            </a:pP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Multiple</a:t>
            </a:r>
            <a:r>
              <a:rPr sz="9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protections,safe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950" spc="-10" dirty="0">
                <a:solidFill>
                  <a:srgbClr val="231F20"/>
                </a:solidFill>
                <a:latin typeface="Arial MT"/>
                <a:cs typeface="Arial MT"/>
              </a:rPr>
              <a:t> reliable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516067" y="2708532"/>
            <a:ext cx="25781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spc="-20" dirty="0">
                <a:solidFill>
                  <a:srgbClr val="231F20"/>
                </a:solidFill>
                <a:latin typeface="Arial MT"/>
                <a:cs typeface="Arial MT"/>
              </a:rPr>
              <a:t>Load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4456671" y="1466100"/>
            <a:ext cx="2467610" cy="2115820"/>
            <a:chOff x="4456671" y="1466100"/>
            <a:chExt cx="2467610" cy="2115820"/>
          </a:xfrm>
        </p:grpSpPr>
        <p:pic>
          <p:nvPicPr>
            <p:cNvPr id="75" name="object 7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36680" y="1466100"/>
              <a:ext cx="377291" cy="366864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5248008" y="1875472"/>
              <a:ext cx="0" cy="724535"/>
            </a:xfrm>
            <a:custGeom>
              <a:avLst/>
              <a:gdLst/>
              <a:ahLst/>
              <a:cxnLst/>
              <a:rect l="l" t="t" r="r" b="b"/>
              <a:pathLst>
                <a:path h="724535">
                  <a:moveTo>
                    <a:pt x="0" y="724166"/>
                  </a:moveTo>
                  <a:lnTo>
                    <a:pt x="0" y="0"/>
                  </a:lnTo>
                </a:path>
              </a:pathLst>
            </a:custGeom>
            <a:ln w="6642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5528538" y="1678991"/>
              <a:ext cx="100330" cy="0"/>
            </a:xfrm>
            <a:custGeom>
              <a:avLst/>
              <a:gdLst/>
              <a:ahLst/>
              <a:cxnLst/>
              <a:rect l="l" t="t" r="r" b="b"/>
              <a:pathLst>
                <a:path w="100329">
                  <a:moveTo>
                    <a:pt x="0" y="0"/>
                  </a:moveTo>
                  <a:lnTo>
                    <a:pt x="99733" y="0"/>
                  </a:lnTo>
                </a:path>
              </a:pathLst>
            </a:custGeom>
            <a:ln w="10769">
              <a:solidFill>
                <a:srgbClr val="3E3E4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5642521" y="1678991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252" y="0"/>
                  </a:lnTo>
                </a:path>
              </a:pathLst>
            </a:custGeom>
            <a:ln w="1076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5939879" y="1677251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252" y="0"/>
                  </a:lnTo>
                </a:path>
              </a:pathLst>
            </a:custGeom>
            <a:ln w="1076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5989409" y="1677251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0" y="0"/>
                  </a:moveTo>
                  <a:lnTo>
                    <a:pt x="188468" y="0"/>
                  </a:lnTo>
                </a:path>
              </a:pathLst>
            </a:custGeom>
            <a:ln w="10769">
              <a:solidFill>
                <a:srgbClr val="3E3E4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194996" y="1677251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278" y="0"/>
                  </a:lnTo>
                </a:path>
              </a:pathLst>
            </a:custGeom>
            <a:ln w="1076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04929" y="1594853"/>
              <a:ext cx="201066" cy="136016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86355" y="1530906"/>
              <a:ext cx="181462" cy="246065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44552" y="1559268"/>
              <a:ext cx="379721" cy="23945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4459211" y="2904096"/>
              <a:ext cx="211454" cy="675005"/>
            </a:xfrm>
            <a:custGeom>
              <a:avLst/>
              <a:gdLst/>
              <a:ahLst/>
              <a:cxnLst/>
              <a:rect l="l" t="t" r="r" b="b"/>
              <a:pathLst>
                <a:path w="211454" h="675004">
                  <a:moveTo>
                    <a:pt x="0" y="0"/>
                  </a:moveTo>
                  <a:lnTo>
                    <a:pt x="211315" y="0"/>
                  </a:lnTo>
                  <a:lnTo>
                    <a:pt x="211315" y="674852"/>
                  </a:lnTo>
                  <a:lnTo>
                    <a:pt x="0" y="674852"/>
                  </a:lnTo>
                </a:path>
              </a:pathLst>
            </a:custGeom>
            <a:ln w="4787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4783607" y="2710726"/>
              <a:ext cx="38100" cy="560705"/>
            </a:xfrm>
            <a:custGeom>
              <a:avLst/>
              <a:gdLst/>
              <a:ahLst/>
              <a:cxnLst/>
              <a:rect l="l" t="t" r="r" b="b"/>
              <a:pathLst>
                <a:path w="38100" h="560704">
                  <a:moveTo>
                    <a:pt x="37769" y="530783"/>
                  </a:moveTo>
                  <a:lnTo>
                    <a:pt x="0" y="501510"/>
                  </a:lnTo>
                  <a:lnTo>
                    <a:pt x="0" y="560082"/>
                  </a:lnTo>
                  <a:lnTo>
                    <a:pt x="37769" y="530783"/>
                  </a:lnTo>
                  <a:close/>
                </a:path>
                <a:path w="38100" h="560704">
                  <a:moveTo>
                    <a:pt x="37769" y="29286"/>
                  </a:moveTo>
                  <a:lnTo>
                    <a:pt x="0" y="0"/>
                  </a:lnTo>
                  <a:lnTo>
                    <a:pt x="0" y="58572"/>
                  </a:lnTo>
                  <a:lnTo>
                    <a:pt x="37769" y="29286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4670526" y="3241510"/>
              <a:ext cx="267335" cy="0"/>
            </a:xfrm>
            <a:custGeom>
              <a:avLst/>
              <a:gdLst/>
              <a:ahLst/>
              <a:cxnLst/>
              <a:rect l="l" t="t" r="r" b="b"/>
              <a:pathLst>
                <a:path w="267335">
                  <a:moveTo>
                    <a:pt x="0" y="0"/>
                  </a:moveTo>
                  <a:lnTo>
                    <a:pt x="266890" y="0"/>
                  </a:lnTo>
                </a:path>
              </a:pathLst>
            </a:custGeom>
            <a:ln w="4965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4459211" y="2379459"/>
              <a:ext cx="478790" cy="360680"/>
            </a:xfrm>
            <a:custGeom>
              <a:avLst/>
              <a:gdLst/>
              <a:ahLst/>
              <a:cxnLst/>
              <a:rect l="l" t="t" r="r" b="b"/>
              <a:pathLst>
                <a:path w="478789" h="360680">
                  <a:moveTo>
                    <a:pt x="0" y="0"/>
                  </a:moveTo>
                  <a:lnTo>
                    <a:pt x="211315" y="0"/>
                  </a:lnTo>
                  <a:lnTo>
                    <a:pt x="211315" y="360553"/>
                  </a:lnTo>
                  <a:lnTo>
                    <a:pt x="478193" y="360553"/>
                  </a:lnTo>
                </a:path>
              </a:pathLst>
            </a:custGeom>
            <a:ln w="4787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/>
          <p:cNvSpPr txBox="1"/>
          <p:nvPr/>
        </p:nvSpPr>
        <p:spPr>
          <a:xfrm>
            <a:off x="3880446" y="2444944"/>
            <a:ext cx="61785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solidFill>
                  <a:srgbClr val="231F20"/>
                </a:solidFill>
                <a:latin typeface="Arial MT"/>
                <a:cs typeface="Arial MT"/>
              </a:rPr>
              <a:t>Solar</a:t>
            </a:r>
            <a:r>
              <a:rPr sz="800" spc="4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Arial MT"/>
                <a:cs typeface="Arial MT"/>
              </a:rPr>
              <a:t>energy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077792" y="3110907"/>
            <a:ext cx="22288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spc="-20" dirty="0">
                <a:solidFill>
                  <a:srgbClr val="231F20"/>
                </a:solidFill>
                <a:latin typeface="Arial MT"/>
                <a:cs typeface="Arial MT"/>
              </a:rPr>
              <a:t>Grid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940590" y="3727585"/>
            <a:ext cx="495934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spc="-10" dirty="0">
                <a:solidFill>
                  <a:srgbClr val="231F20"/>
                </a:solidFill>
                <a:latin typeface="Arial MT"/>
                <a:cs typeface="Arial MT"/>
              </a:rPr>
              <a:t>Generator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4030281" y="2106409"/>
            <a:ext cx="1468755" cy="1586230"/>
            <a:chOff x="4030281" y="2106409"/>
            <a:chExt cx="1468755" cy="1586230"/>
          </a:xfrm>
        </p:grpSpPr>
        <p:pic>
          <p:nvPicPr>
            <p:cNvPr id="93" name="object 9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30281" y="2106409"/>
              <a:ext cx="319608" cy="33286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46156" y="2822029"/>
              <a:ext cx="133603" cy="246240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4256214" y="2738196"/>
              <a:ext cx="93345" cy="327660"/>
            </a:xfrm>
            <a:custGeom>
              <a:avLst/>
              <a:gdLst/>
              <a:ahLst/>
              <a:cxnLst/>
              <a:rect l="l" t="t" r="r" b="b"/>
              <a:pathLst>
                <a:path w="93345" h="327660">
                  <a:moveTo>
                    <a:pt x="74295" y="0"/>
                  </a:moveTo>
                  <a:lnTo>
                    <a:pt x="18453" y="0"/>
                  </a:lnTo>
                  <a:lnTo>
                    <a:pt x="0" y="327456"/>
                  </a:lnTo>
                  <a:lnTo>
                    <a:pt x="92735" y="327456"/>
                  </a:lnTo>
                  <a:lnTo>
                    <a:pt x="91850" y="311746"/>
                  </a:lnTo>
                  <a:lnTo>
                    <a:pt x="16624" y="311746"/>
                  </a:lnTo>
                  <a:lnTo>
                    <a:pt x="33299" y="15709"/>
                  </a:lnTo>
                  <a:lnTo>
                    <a:pt x="75179" y="15709"/>
                  </a:lnTo>
                  <a:lnTo>
                    <a:pt x="74295" y="0"/>
                  </a:lnTo>
                  <a:close/>
                </a:path>
                <a:path w="93345" h="327660">
                  <a:moveTo>
                    <a:pt x="75179" y="15709"/>
                  </a:moveTo>
                  <a:lnTo>
                    <a:pt x="59436" y="15709"/>
                  </a:lnTo>
                  <a:lnTo>
                    <a:pt x="76123" y="311746"/>
                  </a:lnTo>
                  <a:lnTo>
                    <a:pt x="91850" y="311746"/>
                  </a:lnTo>
                  <a:lnTo>
                    <a:pt x="75179" y="15709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47972" y="2767901"/>
              <a:ext cx="336118" cy="300367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039463" y="3463937"/>
              <a:ext cx="336550" cy="228600"/>
            </a:xfrm>
            <a:custGeom>
              <a:avLst/>
              <a:gdLst/>
              <a:ahLst/>
              <a:cxnLst/>
              <a:rect l="l" t="t" r="r" b="b"/>
              <a:pathLst>
                <a:path w="336550" h="228600">
                  <a:moveTo>
                    <a:pt x="239864" y="15405"/>
                  </a:moveTo>
                  <a:lnTo>
                    <a:pt x="220941" y="15405"/>
                  </a:lnTo>
                  <a:lnTo>
                    <a:pt x="224358" y="19062"/>
                  </a:lnTo>
                  <a:lnTo>
                    <a:pt x="224273" y="21310"/>
                  </a:lnTo>
                  <a:lnTo>
                    <a:pt x="224193" y="189471"/>
                  </a:lnTo>
                  <a:lnTo>
                    <a:pt x="84556" y="189471"/>
                  </a:lnTo>
                  <a:lnTo>
                    <a:pt x="80187" y="193840"/>
                  </a:lnTo>
                  <a:lnTo>
                    <a:pt x="80187" y="223799"/>
                  </a:lnTo>
                  <a:lnTo>
                    <a:pt x="84556" y="228155"/>
                  </a:lnTo>
                  <a:lnTo>
                    <a:pt x="252450" y="228155"/>
                  </a:lnTo>
                  <a:lnTo>
                    <a:pt x="256806" y="223799"/>
                  </a:lnTo>
                  <a:lnTo>
                    <a:pt x="256806" y="212915"/>
                  </a:lnTo>
                  <a:lnTo>
                    <a:pt x="95872" y="212915"/>
                  </a:lnTo>
                  <a:lnTo>
                    <a:pt x="95872" y="205155"/>
                  </a:lnTo>
                  <a:lnTo>
                    <a:pt x="256806" y="205155"/>
                  </a:lnTo>
                  <a:lnTo>
                    <a:pt x="256806" y="193408"/>
                  </a:lnTo>
                  <a:lnTo>
                    <a:pt x="252526" y="189128"/>
                  </a:lnTo>
                  <a:lnTo>
                    <a:pt x="306514" y="189128"/>
                  </a:lnTo>
                  <a:lnTo>
                    <a:pt x="310946" y="184835"/>
                  </a:lnTo>
                  <a:lnTo>
                    <a:pt x="310961" y="174028"/>
                  </a:lnTo>
                  <a:lnTo>
                    <a:pt x="293598" y="174028"/>
                  </a:lnTo>
                  <a:lnTo>
                    <a:pt x="286473" y="173812"/>
                  </a:lnTo>
                  <a:lnTo>
                    <a:pt x="239864" y="173812"/>
                  </a:lnTo>
                  <a:lnTo>
                    <a:pt x="239864" y="32613"/>
                  </a:lnTo>
                  <a:lnTo>
                    <a:pt x="311023" y="32613"/>
                  </a:lnTo>
                  <a:lnTo>
                    <a:pt x="311023" y="21310"/>
                  </a:lnTo>
                  <a:lnTo>
                    <a:pt x="306666" y="16941"/>
                  </a:lnTo>
                  <a:lnTo>
                    <a:pt x="239864" y="16941"/>
                  </a:lnTo>
                  <a:lnTo>
                    <a:pt x="239864" y="15405"/>
                  </a:lnTo>
                  <a:close/>
                </a:path>
                <a:path w="336550" h="228600">
                  <a:moveTo>
                    <a:pt x="256806" y="205155"/>
                  </a:moveTo>
                  <a:lnTo>
                    <a:pt x="241134" y="205155"/>
                  </a:lnTo>
                  <a:lnTo>
                    <a:pt x="241134" y="212915"/>
                  </a:lnTo>
                  <a:lnTo>
                    <a:pt x="256806" y="212915"/>
                  </a:lnTo>
                  <a:lnTo>
                    <a:pt x="256806" y="205155"/>
                  </a:lnTo>
                  <a:close/>
                </a:path>
                <a:path w="336550" h="228600">
                  <a:moveTo>
                    <a:pt x="235508" y="0"/>
                  </a:moveTo>
                  <a:lnTo>
                    <a:pt x="101419" y="0"/>
                  </a:lnTo>
                  <a:lnTo>
                    <a:pt x="97066" y="4216"/>
                  </a:lnTo>
                  <a:lnTo>
                    <a:pt x="96989" y="16941"/>
                  </a:lnTo>
                  <a:lnTo>
                    <a:pt x="30327" y="16941"/>
                  </a:lnTo>
                  <a:lnTo>
                    <a:pt x="25984" y="21310"/>
                  </a:lnTo>
                  <a:lnTo>
                    <a:pt x="25984" y="51663"/>
                  </a:lnTo>
                  <a:lnTo>
                    <a:pt x="16227" y="53175"/>
                  </a:lnTo>
                  <a:lnTo>
                    <a:pt x="8088" y="58135"/>
                  </a:lnTo>
                  <a:lnTo>
                    <a:pt x="2404" y="65785"/>
                  </a:lnTo>
                  <a:lnTo>
                    <a:pt x="12" y="75361"/>
                  </a:lnTo>
                  <a:lnTo>
                    <a:pt x="0" y="129603"/>
                  </a:lnTo>
                  <a:lnTo>
                    <a:pt x="1701" y="139264"/>
                  </a:lnTo>
                  <a:lnTo>
                    <a:pt x="6802" y="147243"/>
                  </a:lnTo>
                  <a:lnTo>
                    <a:pt x="14525" y="152727"/>
                  </a:lnTo>
                  <a:lnTo>
                    <a:pt x="24091" y="154901"/>
                  </a:lnTo>
                  <a:lnTo>
                    <a:pt x="25984" y="154901"/>
                  </a:lnTo>
                  <a:lnTo>
                    <a:pt x="25984" y="185102"/>
                  </a:lnTo>
                  <a:lnTo>
                    <a:pt x="30327" y="189471"/>
                  </a:lnTo>
                  <a:lnTo>
                    <a:pt x="112661" y="189471"/>
                  </a:lnTo>
                  <a:lnTo>
                    <a:pt x="112661" y="174028"/>
                  </a:lnTo>
                  <a:lnTo>
                    <a:pt x="45808" y="174028"/>
                  </a:lnTo>
                  <a:lnTo>
                    <a:pt x="41897" y="170510"/>
                  </a:lnTo>
                  <a:lnTo>
                    <a:pt x="41656" y="165900"/>
                  </a:lnTo>
                  <a:lnTo>
                    <a:pt x="41643" y="40665"/>
                  </a:lnTo>
                  <a:lnTo>
                    <a:pt x="41794" y="36118"/>
                  </a:lnTo>
                  <a:lnTo>
                    <a:pt x="45481" y="32613"/>
                  </a:lnTo>
                  <a:lnTo>
                    <a:pt x="112661" y="32613"/>
                  </a:lnTo>
                  <a:lnTo>
                    <a:pt x="112661" y="24422"/>
                  </a:lnTo>
                  <a:lnTo>
                    <a:pt x="112039" y="20027"/>
                  </a:lnTo>
                  <a:lnTo>
                    <a:pt x="115087" y="15951"/>
                  </a:lnTo>
                  <a:lnTo>
                    <a:pt x="118877" y="15405"/>
                  </a:lnTo>
                  <a:lnTo>
                    <a:pt x="239864" y="15405"/>
                  </a:lnTo>
                  <a:lnTo>
                    <a:pt x="239864" y="4368"/>
                  </a:lnTo>
                  <a:lnTo>
                    <a:pt x="235508" y="0"/>
                  </a:lnTo>
                  <a:close/>
                </a:path>
                <a:path w="336550" h="228600">
                  <a:moveTo>
                    <a:pt x="112661" y="32613"/>
                  </a:moveTo>
                  <a:lnTo>
                    <a:pt x="97421" y="32613"/>
                  </a:lnTo>
                  <a:lnTo>
                    <a:pt x="97421" y="173812"/>
                  </a:lnTo>
                  <a:lnTo>
                    <a:pt x="50138" y="173812"/>
                  </a:lnTo>
                  <a:lnTo>
                    <a:pt x="45808" y="174028"/>
                  </a:lnTo>
                  <a:lnTo>
                    <a:pt x="112661" y="174028"/>
                  </a:lnTo>
                  <a:lnTo>
                    <a:pt x="112661" y="32613"/>
                  </a:lnTo>
                  <a:close/>
                </a:path>
                <a:path w="336550" h="228600">
                  <a:moveTo>
                    <a:pt x="311023" y="32613"/>
                  </a:moveTo>
                  <a:lnTo>
                    <a:pt x="291240" y="32613"/>
                  </a:lnTo>
                  <a:lnTo>
                    <a:pt x="294919" y="36118"/>
                  </a:lnTo>
                  <a:lnTo>
                    <a:pt x="295071" y="40665"/>
                  </a:lnTo>
                  <a:lnTo>
                    <a:pt x="295067" y="165900"/>
                  </a:lnTo>
                  <a:lnTo>
                    <a:pt x="294919" y="170345"/>
                  </a:lnTo>
                  <a:lnTo>
                    <a:pt x="291002" y="174028"/>
                  </a:lnTo>
                  <a:lnTo>
                    <a:pt x="310961" y="174028"/>
                  </a:lnTo>
                  <a:lnTo>
                    <a:pt x="311023" y="129044"/>
                  </a:lnTo>
                  <a:lnTo>
                    <a:pt x="331660" y="129044"/>
                  </a:lnTo>
                  <a:lnTo>
                    <a:pt x="336016" y="124675"/>
                  </a:lnTo>
                  <a:lnTo>
                    <a:pt x="336016" y="111823"/>
                  </a:lnTo>
                  <a:lnTo>
                    <a:pt x="310743" y="111823"/>
                  </a:lnTo>
                  <a:lnTo>
                    <a:pt x="310743" y="94741"/>
                  </a:lnTo>
                  <a:lnTo>
                    <a:pt x="336016" y="94741"/>
                  </a:lnTo>
                  <a:lnTo>
                    <a:pt x="336016" y="81737"/>
                  </a:lnTo>
                  <a:lnTo>
                    <a:pt x="331660" y="77368"/>
                  </a:lnTo>
                  <a:lnTo>
                    <a:pt x="311023" y="77368"/>
                  </a:lnTo>
                  <a:lnTo>
                    <a:pt x="311023" y="32613"/>
                  </a:lnTo>
                  <a:close/>
                </a:path>
                <a:path w="336550" h="228600">
                  <a:moveTo>
                    <a:pt x="336016" y="94741"/>
                  </a:moveTo>
                  <a:lnTo>
                    <a:pt x="318795" y="94741"/>
                  </a:lnTo>
                  <a:lnTo>
                    <a:pt x="318795" y="111823"/>
                  </a:lnTo>
                  <a:lnTo>
                    <a:pt x="336016" y="111823"/>
                  </a:lnTo>
                  <a:lnTo>
                    <a:pt x="336016" y="94741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61447" y="3524364"/>
              <a:ext cx="92049" cy="8415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5001615" y="2657144"/>
              <a:ext cx="493395" cy="910590"/>
            </a:xfrm>
            <a:custGeom>
              <a:avLst/>
              <a:gdLst/>
              <a:ahLst/>
              <a:cxnLst/>
              <a:rect l="l" t="t" r="r" b="b"/>
              <a:pathLst>
                <a:path w="493395" h="910589">
                  <a:moveTo>
                    <a:pt x="473189" y="857783"/>
                  </a:moveTo>
                  <a:lnTo>
                    <a:pt x="19596" y="857783"/>
                  </a:lnTo>
                  <a:lnTo>
                    <a:pt x="19596" y="0"/>
                  </a:lnTo>
                  <a:lnTo>
                    <a:pt x="473189" y="0"/>
                  </a:lnTo>
                  <a:lnTo>
                    <a:pt x="473189" y="857783"/>
                  </a:lnTo>
                  <a:close/>
                </a:path>
                <a:path w="493395" h="910589">
                  <a:moveTo>
                    <a:pt x="492785" y="909993"/>
                  </a:moveTo>
                  <a:lnTo>
                    <a:pt x="0" y="909993"/>
                  </a:lnTo>
                  <a:lnTo>
                    <a:pt x="0" y="857783"/>
                  </a:lnTo>
                  <a:lnTo>
                    <a:pt x="492785" y="857783"/>
                  </a:lnTo>
                  <a:lnTo>
                    <a:pt x="492785" y="909993"/>
                  </a:lnTo>
                  <a:close/>
                </a:path>
              </a:pathLst>
            </a:custGeom>
            <a:ln w="8356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5309108" y="2761373"/>
              <a:ext cx="165100" cy="94615"/>
            </a:xfrm>
            <a:custGeom>
              <a:avLst/>
              <a:gdLst/>
              <a:ahLst/>
              <a:cxnLst/>
              <a:rect l="l" t="t" r="r" b="b"/>
              <a:pathLst>
                <a:path w="165100" h="94614">
                  <a:moveTo>
                    <a:pt x="164731" y="94234"/>
                  </a:moveTo>
                  <a:lnTo>
                    <a:pt x="26517" y="94234"/>
                  </a:lnTo>
                  <a:lnTo>
                    <a:pt x="16196" y="92149"/>
                  </a:lnTo>
                  <a:lnTo>
                    <a:pt x="7767" y="86466"/>
                  </a:lnTo>
                  <a:lnTo>
                    <a:pt x="2084" y="78037"/>
                  </a:lnTo>
                  <a:lnTo>
                    <a:pt x="0" y="67716"/>
                  </a:lnTo>
                  <a:lnTo>
                    <a:pt x="0" y="26517"/>
                  </a:lnTo>
                  <a:lnTo>
                    <a:pt x="2084" y="16196"/>
                  </a:lnTo>
                  <a:lnTo>
                    <a:pt x="7767" y="7767"/>
                  </a:lnTo>
                  <a:lnTo>
                    <a:pt x="16196" y="2084"/>
                  </a:lnTo>
                  <a:lnTo>
                    <a:pt x="26517" y="0"/>
                  </a:lnTo>
                  <a:lnTo>
                    <a:pt x="164731" y="0"/>
                  </a:lnTo>
                  <a:lnTo>
                    <a:pt x="164731" y="94234"/>
                  </a:lnTo>
                  <a:close/>
                </a:path>
              </a:pathLst>
            </a:custGeom>
            <a:ln w="648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5359146" y="2782989"/>
              <a:ext cx="78740" cy="48260"/>
            </a:xfrm>
            <a:custGeom>
              <a:avLst/>
              <a:gdLst/>
              <a:ahLst/>
              <a:cxnLst/>
              <a:rect l="l" t="t" r="r" b="b"/>
              <a:pathLst>
                <a:path w="78739" h="48260">
                  <a:moveTo>
                    <a:pt x="78574" y="47904"/>
                  </a:moveTo>
                  <a:lnTo>
                    <a:pt x="0" y="47904"/>
                  </a:lnTo>
                  <a:lnTo>
                    <a:pt x="0" y="0"/>
                  </a:lnTo>
                  <a:lnTo>
                    <a:pt x="78574" y="0"/>
                  </a:lnTo>
                  <a:lnTo>
                    <a:pt x="78574" y="47904"/>
                  </a:lnTo>
                  <a:close/>
                </a:path>
              </a:pathLst>
            </a:custGeom>
            <a:ln w="648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021211" y="2965970"/>
              <a:ext cx="452755" cy="0"/>
            </a:xfrm>
            <a:custGeom>
              <a:avLst/>
              <a:gdLst/>
              <a:ahLst/>
              <a:cxnLst/>
              <a:rect l="l" t="t" r="r" b="b"/>
              <a:pathLst>
                <a:path w="452754">
                  <a:moveTo>
                    <a:pt x="0" y="0"/>
                  </a:moveTo>
                  <a:lnTo>
                    <a:pt x="452628" y="0"/>
                  </a:lnTo>
                </a:path>
              </a:pathLst>
            </a:custGeom>
            <a:ln w="6565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103" y="760223"/>
            <a:ext cx="641350" cy="697865"/>
            <a:chOff x="247103" y="760223"/>
            <a:chExt cx="641350" cy="697865"/>
          </a:xfrm>
        </p:grpSpPr>
        <p:sp>
          <p:nvSpPr>
            <p:cNvPr id="3" name="object 3"/>
            <p:cNvSpPr/>
            <p:nvPr/>
          </p:nvSpPr>
          <p:spPr>
            <a:xfrm>
              <a:off x="308127" y="1118196"/>
              <a:ext cx="519430" cy="340360"/>
            </a:xfrm>
            <a:custGeom>
              <a:avLst/>
              <a:gdLst/>
              <a:ahLst/>
              <a:cxnLst/>
              <a:rect l="l" t="t" r="r" b="b"/>
              <a:pathLst>
                <a:path w="519430" h="340359">
                  <a:moveTo>
                    <a:pt x="518820" y="242519"/>
                  </a:moveTo>
                  <a:lnTo>
                    <a:pt x="271932" y="0"/>
                  </a:lnTo>
                  <a:lnTo>
                    <a:pt x="259410" y="12306"/>
                  </a:lnTo>
                  <a:lnTo>
                    <a:pt x="246888" y="0"/>
                  </a:lnTo>
                  <a:lnTo>
                    <a:pt x="0" y="242519"/>
                  </a:lnTo>
                  <a:lnTo>
                    <a:pt x="81038" y="256895"/>
                  </a:lnTo>
                  <a:lnTo>
                    <a:pt x="98983" y="339750"/>
                  </a:lnTo>
                  <a:lnTo>
                    <a:pt x="259410" y="182181"/>
                  </a:lnTo>
                  <a:lnTo>
                    <a:pt x="419836" y="339750"/>
                  </a:lnTo>
                  <a:lnTo>
                    <a:pt x="437781" y="256895"/>
                  </a:lnTo>
                  <a:lnTo>
                    <a:pt x="518820" y="242519"/>
                  </a:lnTo>
                  <a:close/>
                </a:path>
              </a:pathLst>
            </a:custGeom>
            <a:solidFill>
              <a:srgbClr val="A829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47103" y="760223"/>
              <a:ext cx="641172" cy="6328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723" y="766940"/>
              <a:ext cx="625640" cy="6173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4726" y="766940"/>
              <a:ext cx="626110" cy="617855"/>
            </a:xfrm>
            <a:custGeom>
              <a:avLst/>
              <a:gdLst/>
              <a:ahLst/>
              <a:cxnLst/>
              <a:rect l="l" t="t" r="r" b="b"/>
              <a:pathLst>
                <a:path w="626110" h="617855">
                  <a:moveTo>
                    <a:pt x="312826" y="0"/>
                  </a:moveTo>
                  <a:lnTo>
                    <a:pt x="243941" y="55054"/>
                  </a:lnTo>
                  <a:lnTo>
                    <a:pt x="156413" y="41363"/>
                  </a:lnTo>
                  <a:lnTo>
                    <a:pt x="124663" y="123012"/>
                  </a:lnTo>
                  <a:lnTo>
                    <a:pt x="41909" y="154343"/>
                  </a:lnTo>
                  <a:lnTo>
                    <a:pt x="55778" y="240728"/>
                  </a:lnTo>
                  <a:lnTo>
                    <a:pt x="0" y="308698"/>
                  </a:lnTo>
                  <a:lnTo>
                    <a:pt x="55778" y="376656"/>
                  </a:lnTo>
                  <a:lnTo>
                    <a:pt x="41909" y="463041"/>
                  </a:lnTo>
                  <a:lnTo>
                    <a:pt x="124663" y="494360"/>
                  </a:lnTo>
                  <a:lnTo>
                    <a:pt x="156413" y="576021"/>
                  </a:lnTo>
                  <a:lnTo>
                    <a:pt x="243941" y="562343"/>
                  </a:lnTo>
                  <a:lnTo>
                    <a:pt x="312826" y="617372"/>
                  </a:lnTo>
                  <a:lnTo>
                    <a:pt x="381698" y="562343"/>
                  </a:lnTo>
                  <a:lnTo>
                    <a:pt x="469226" y="576021"/>
                  </a:lnTo>
                  <a:lnTo>
                    <a:pt x="500976" y="494360"/>
                  </a:lnTo>
                  <a:lnTo>
                    <a:pt x="583730" y="463041"/>
                  </a:lnTo>
                  <a:lnTo>
                    <a:pt x="569861" y="376656"/>
                  </a:lnTo>
                  <a:lnTo>
                    <a:pt x="625640" y="308698"/>
                  </a:lnTo>
                  <a:lnTo>
                    <a:pt x="569861" y="240728"/>
                  </a:lnTo>
                  <a:lnTo>
                    <a:pt x="583730" y="154343"/>
                  </a:lnTo>
                  <a:lnTo>
                    <a:pt x="500976" y="123012"/>
                  </a:lnTo>
                  <a:lnTo>
                    <a:pt x="469226" y="41363"/>
                  </a:lnTo>
                  <a:lnTo>
                    <a:pt x="381698" y="55054"/>
                  </a:lnTo>
                  <a:lnTo>
                    <a:pt x="312826" y="0"/>
                  </a:lnTo>
                  <a:close/>
                </a:path>
              </a:pathLst>
            </a:custGeom>
            <a:solidFill>
              <a:srgbClr val="CB2C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44501" y="855522"/>
              <a:ext cx="446405" cy="440690"/>
            </a:xfrm>
            <a:custGeom>
              <a:avLst/>
              <a:gdLst/>
              <a:ahLst/>
              <a:cxnLst/>
              <a:rect l="l" t="t" r="r" b="b"/>
              <a:pathLst>
                <a:path w="446405" h="440690">
                  <a:moveTo>
                    <a:pt x="223050" y="0"/>
                  </a:moveTo>
                  <a:lnTo>
                    <a:pt x="267973" y="4475"/>
                  </a:lnTo>
                  <a:lnTo>
                    <a:pt x="309827" y="17308"/>
                  </a:lnTo>
                  <a:lnTo>
                    <a:pt x="347712" y="37612"/>
                  </a:lnTo>
                  <a:lnTo>
                    <a:pt x="380726" y="64498"/>
                  </a:lnTo>
                  <a:lnTo>
                    <a:pt x="407972" y="97078"/>
                  </a:lnTo>
                  <a:lnTo>
                    <a:pt x="428547" y="134465"/>
                  </a:lnTo>
                  <a:lnTo>
                    <a:pt x="441552" y="175769"/>
                  </a:lnTo>
                  <a:lnTo>
                    <a:pt x="446087" y="220103"/>
                  </a:lnTo>
                  <a:lnTo>
                    <a:pt x="441552" y="264438"/>
                  </a:lnTo>
                  <a:lnTo>
                    <a:pt x="428547" y="305742"/>
                  </a:lnTo>
                  <a:lnTo>
                    <a:pt x="407972" y="343128"/>
                  </a:lnTo>
                  <a:lnTo>
                    <a:pt x="380726" y="375708"/>
                  </a:lnTo>
                  <a:lnTo>
                    <a:pt x="347712" y="402594"/>
                  </a:lnTo>
                  <a:lnTo>
                    <a:pt x="309827" y="422898"/>
                  </a:lnTo>
                  <a:lnTo>
                    <a:pt x="267973" y="435732"/>
                  </a:lnTo>
                  <a:lnTo>
                    <a:pt x="223050" y="440207"/>
                  </a:lnTo>
                  <a:lnTo>
                    <a:pt x="178122" y="435732"/>
                  </a:lnTo>
                  <a:lnTo>
                    <a:pt x="136265" y="422898"/>
                  </a:lnTo>
                  <a:lnTo>
                    <a:pt x="98378" y="402594"/>
                  </a:lnTo>
                  <a:lnTo>
                    <a:pt x="65362" y="375708"/>
                  </a:lnTo>
                  <a:lnTo>
                    <a:pt x="38116" y="343128"/>
                  </a:lnTo>
                  <a:lnTo>
                    <a:pt x="17540" y="305742"/>
                  </a:lnTo>
                  <a:lnTo>
                    <a:pt x="4535" y="264438"/>
                  </a:lnTo>
                  <a:lnTo>
                    <a:pt x="0" y="220103"/>
                  </a:lnTo>
                  <a:lnTo>
                    <a:pt x="4535" y="175769"/>
                  </a:lnTo>
                  <a:lnTo>
                    <a:pt x="17540" y="134465"/>
                  </a:lnTo>
                  <a:lnTo>
                    <a:pt x="38116" y="97078"/>
                  </a:lnTo>
                  <a:lnTo>
                    <a:pt x="65362" y="64498"/>
                  </a:lnTo>
                  <a:lnTo>
                    <a:pt x="98378" y="37612"/>
                  </a:lnTo>
                  <a:lnTo>
                    <a:pt x="136265" y="17308"/>
                  </a:lnTo>
                  <a:lnTo>
                    <a:pt x="178122" y="4475"/>
                  </a:lnTo>
                  <a:lnTo>
                    <a:pt x="223050" y="0"/>
                  </a:lnTo>
                  <a:close/>
                </a:path>
              </a:pathLst>
            </a:custGeom>
            <a:ln w="76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7658" y="917854"/>
              <a:ext cx="320040" cy="315595"/>
            </a:xfrm>
            <a:custGeom>
              <a:avLst/>
              <a:gdLst/>
              <a:ahLst/>
              <a:cxnLst/>
              <a:rect l="l" t="t" r="r" b="b"/>
              <a:pathLst>
                <a:path w="320040" h="315594">
                  <a:moveTo>
                    <a:pt x="159892" y="0"/>
                  </a:moveTo>
                  <a:lnTo>
                    <a:pt x="109375" y="8049"/>
                  </a:lnTo>
                  <a:lnTo>
                    <a:pt x="65485" y="30460"/>
                  </a:lnTo>
                  <a:lnTo>
                    <a:pt x="30865" y="64624"/>
                  </a:lnTo>
                  <a:lnTo>
                    <a:pt x="8156" y="107934"/>
                  </a:lnTo>
                  <a:lnTo>
                    <a:pt x="0" y="157784"/>
                  </a:lnTo>
                  <a:lnTo>
                    <a:pt x="8156" y="207628"/>
                  </a:lnTo>
                  <a:lnTo>
                    <a:pt x="30865" y="250935"/>
                  </a:lnTo>
                  <a:lnTo>
                    <a:pt x="65485" y="285097"/>
                  </a:lnTo>
                  <a:lnTo>
                    <a:pt x="109375" y="307507"/>
                  </a:lnTo>
                  <a:lnTo>
                    <a:pt x="159892" y="315556"/>
                  </a:lnTo>
                  <a:lnTo>
                    <a:pt x="210404" y="307507"/>
                  </a:lnTo>
                  <a:lnTo>
                    <a:pt x="254290" y="285097"/>
                  </a:lnTo>
                  <a:lnTo>
                    <a:pt x="288908" y="250935"/>
                  </a:lnTo>
                  <a:lnTo>
                    <a:pt x="311616" y="207628"/>
                  </a:lnTo>
                  <a:lnTo>
                    <a:pt x="319773" y="157784"/>
                  </a:lnTo>
                  <a:lnTo>
                    <a:pt x="311616" y="107934"/>
                  </a:lnTo>
                  <a:lnTo>
                    <a:pt x="288908" y="64624"/>
                  </a:lnTo>
                  <a:lnTo>
                    <a:pt x="254290" y="30460"/>
                  </a:lnTo>
                  <a:lnTo>
                    <a:pt x="210404" y="8049"/>
                  </a:lnTo>
                  <a:lnTo>
                    <a:pt x="159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99021" y="898572"/>
            <a:ext cx="142240" cy="2794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50" dirty="0">
                <a:solidFill>
                  <a:srgbClr val="E41E25"/>
                </a:solidFill>
                <a:latin typeface="Impact" panose="020B0806030902050204"/>
                <a:cs typeface="Impact" panose="020B0806030902050204"/>
              </a:rPr>
              <a:t>5</a:t>
            </a:r>
            <a:endParaRPr sz="1650">
              <a:latin typeface="Impact" panose="020B0806030902050204"/>
              <a:cs typeface="Impact" panose="020B080603090205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070" y="1121825"/>
            <a:ext cx="176530" cy="97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" spc="-10" dirty="0">
                <a:solidFill>
                  <a:srgbClr val="E41E25"/>
                </a:solidFill>
                <a:latin typeface="Impact" panose="020B0806030902050204"/>
                <a:cs typeface="Impact" panose="020B0806030902050204"/>
              </a:rPr>
              <a:t>YEARS</a:t>
            </a:r>
            <a:endParaRPr sz="450">
              <a:latin typeface="Impact" panose="020B0806030902050204"/>
              <a:cs typeface="Impact" panose="020B0806030902050204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680313"/>
            <a:ext cx="4879340" cy="3851275"/>
            <a:chOff x="0" y="680313"/>
            <a:chExt cx="4879340" cy="385127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318" y="1167269"/>
              <a:ext cx="323217" cy="11475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80313"/>
              <a:ext cx="4516231" cy="385093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385767" y="2628557"/>
              <a:ext cx="217170" cy="692150"/>
            </a:xfrm>
            <a:custGeom>
              <a:avLst/>
              <a:gdLst/>
              <a:ahLst/>
              <a:cxnLst/>
              <a:rect l="l" t="t" r="r" b="b"/>
              <a:pathLst>
                <a:path w="217170" h="692150">
                  <a:moveTo>
                    <a:pt x="0" y="0"/>
                  </a:moveTo>
                  <a:lnTo>
                    <a:pt x="216661" y="0"/>
                  </a:lnTo>
                  <a:lnTo>
                    <a:pt x="216661" y="691934"/>
                  </a:lnTo>
                  <a:lnTo>
                    <a:pt x="0" y="691934"/>
                  </a:lnTo>
                </a:path>
              </a:pathLst>
            </a:custGeom>
            <a:ln w="4902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718367" y="2430284"/>
              <a:ext cx="38735" cy="574675"/>
            </a:xfrm>
            <a:custGeom>
              <a:avLst/>
              <a:gdLst/>
              <a:ahLst/>
              <a:cxnLst/>
              <a:rect l="l" t="t" r="r" b="b"/>
              <a:pathLst>
                <a:path w="38735" h="574675">
                  <a:moveTo>
                    <a:pt x="38735" y="544233"/>
                  </a:moveTo>
                  <a:lnTo>
                    <a:pt x="0" y="514210"/>
                  </a:lnTo>
                  <a:lnTo>
                    <a:pt x="0" y="574268"/>
                  </a:lnTo>
                  <a:lnTo>
                    <a:pt x="38735" y="544233"/>
                  </a:lnTo>
                  <a:close/>
                </a:path>
                <a:path w="38735" h="574675">
                  <a:moveTo>
                    <a:pt x="38735" y="30035"/>
                  </a:moveTo>
                  <a:lnTo>
                    <a:pt x="0" y="0"/>
                  </a:lnTo>
                  <a:lnTo>
                    <a:pt x="0" y="60058"/>
                  </a:lnTo>
                  <a:lnTo>
                    <a:pt x="38735" y="30035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02416" y="2974517"/>
              <a:ext cx="273685" cy="0"/>
            </a:xfrm>
            <a:custGeom>
              <a:avLst/>
              <a:gdLst/>
              <a:ahLst/>
              <a:cxnLst/>
              <a:rect l="l" t="t" r="r" b="b"/>
              <a:pathLst>
                <a:path w="273685">
                  <a:moveTo>
                    <a:pt x="0" y="0"/>
                  </a:moveTo>
                  <a:lnTo>
                    <a:pt x="273659" y="0"/>
                  </a:lnTo>
                </a:path>
              </a:pathLst>
            </a:custGeom>
            <a:ln w="5092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85767" y="2090636"/>
              <a:ext cx="490855" cy="370205"/>
            </a:xfrm>
            <a:custGeom>
              <a:avLst/>
              <a:gdLst/>
              <a:ahLst/>
              <a:cxnLst/>
              <a:rect l="l" t="t" r="r" b="b"/>
              <a:pathLst>
                <a:path w="490854" h="370205">
                  <a:moveTo>
                    <a:pt x="0" y="0"/>
                  </a:moveTo>
                  <a:lnTo>
                    <a:pt x="216661" y="0"/>
                  </a:lnTo>
                  <a:lnTo>
                    <a:pt x="216661" y="369671"/>
                  </a:lnTo>
                  <a:lnTo>
                    <a:pt x="490308" y="369671"/>
                  </a:lnTo>
                </a:path>
              </a:pathLst>
            </a:custGeom>
            <a:ln w="4902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-6037" y="4574425"/>
            <a:ext cx="11172190" cy="2615565"/>
            <a:chOff x="-6037" y="4574425"/>
            <a:chExt cx="11172190" cy="2615565"/>
          </a:xfrm>
        </p:grpSpPr>
        <p:sp>
          <p:nvSpPr>
            <p:cNvPr id="19" name="object 19"/>
            <p:cNvSpPr/>
            <p:nvPr/>
          </p:nvSpPr>
          <p:spPr>
            <a:xfrm>
              <a:off x="0" y="4579823"/>
              <a:ext cx="11160125" cy="2604770"/>
            </a:xfrm>
            <a:custGeom>
              <a:avLst/>
              <a:gdLst/>
              <a:ahLst/>
              <a:cxnLst/>
              <a:rect l="l" t="t" r="r" b="b"/>
              <a:pathLst>
                <a:path w="11160125" h="2604770">
                  <a:moveTo>
                    <a:pt x="11159998" y="0"/>
                  </a:moveTo>
                  <a:lnTo>
                    <a:pt x="0" y="0"/>
                  </a:lnTo>
                  <a:lnTo>
                    <a:pt x="0" y="2604236"/>
                  </a:lnTo>
                  <a:lnTo>
                    <a:pt x="11159998" y="2604236"/>
                  </a:lnTo>
                  <a:lnTo>
                    <a:pt x="11159998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975176" y="4579823"/>
              <a:ext cx="0" cy="2604770"/>
            </a:xfrm>
            <a:custGeom>
              <a:avLst/>
              <a:gdLst/>
              <a:ahLst/>
              <a:cxnLst/>
              <a:rect l="l" t="t" r="r" b="b"/>
              <a:pathLst>
                <a:path h="2604770">
                  <a:moveTo>
                    <a:pt x="0" y="0"/>
                  </a:moveTo>
                  <a:lnTo>
                    <a:pt x="0" y="2604236"/>
                  </a:lnTo>
                </a:path>
              </a:pathLst>
            </a:custGeom>
            <a:ln w="103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-5" y="498617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-5" y="5462917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-5" y="5868022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-5" y="6273118"/>
              <a:ext cx="11160125" cy="0"/>
            </a:xfrm>
            <a:custGeom>
              <a:avLst/>
              <a:gdLst/>
              <a:ahLst/>
              <a:cxnLst/>
              <a:rect l="l" t="t" r="r" b="b"/>
              <a:pathLst>
                <a:path w="11160125">
                  <a:moveTo>
                    <a:pt x="0" y="0"/>
                  </a:moveTo>
                  <a:lnTo>
                    <a:pt x="11159998" y="0"/>
                  </a:lnTo>
                </a:path>
              </a:pathLst>
            </a:custGeom>
            <a:ln w="114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947052" y="4658131"/>
            <a:ext cx="10102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4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SR-</a:t>
            </a:r>
            <a:r>
              <a:rPr sz="1500" i="1" spc="-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GP3020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09436" y="5530050"/>
            <a:ext cx="24860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LFP;</a:t>
            </a:r>
            <a:r>
              <a:rPr sz="1500" i="1" spc="-7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25.6V/100Ah(2.56kWh)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23836" y="5946673"/>
            <a:ext cx="6419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3000W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1166" y="4642751"/>
            <a:ext cx="11322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700" b="1" spc="6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23874" y="6797431"/>
            <a:ext cx="6419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3000W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446" y="0"/>
            <a:ext cx="6243320" cy="522605"/>
          </a:xfrm>
          <a:custGeom>
            <a:avLst/>
            <a:gdLst/>
            <a:ahLst/>
            <a:cxnLst/>
            <a:rect l="l" t="t" r="r" b="b"/>
            <a:pathLst>
              <a:path w="6243320" h="522605">
                <a:moveTo>
                  <a:pt x="6133261" y="0"/>
                </a:moveTo>
                <a:lnTo>
                  <a:pt x="0" y="0"/>
                </a:lnTo>
                <a:lnTo>
                  <a:pt x="0" y="522401"/>
                </a:lnTo>
                <a:lnTo>
                  <a:pt x="6133261" y="522401"/>
                </a:lnTo>
                <a:lnTo>
                  <a:pt x="6176046" y="514769"/>
                </a:lnTo>
                <a:lnTo>
                  <a:pt x="6210985" y="493956"/>
                </a:lnTo>
                <a:lnTo>
                  <a:pt x="6234542" y="463090"/>
                </a:lnTo>
                <a:lnTo>
                  <a:pt x="6243180" y="425297"/>
                </a:lnTo>
                <a:lnTo>
                  <a:pt x="6243180" y="97104"/>
                </a:lnTo>
                <a:lnTo>
                  <a:pt x="6234542" y="59305"/>
                </a:lnTo>
                <a:lnTo>
                  <a:pt x="6210985" y="28440"/>
                </a:lnTo>
                <a:lnTo>
                  <a:pt x="6176046" y="7630"/>
                </a:lnTo>
                <a:lnTo>
                  <a:pt x="6133261" y="0"/>
                </a:lnTo>
                <a:close/>
              </a:path>
            </a:pathLst>
          </a:custGeom>
          <a:solidFill>
            <a:srgbClr val="F4C9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>
              <a:lnSpc>
                <a:spcPct val="100000"/>
              </a:lnSpc>
              <a:spcBef>
                <a:spcPts val="100"/>
              </a:spcBef>
            </a:pPr>
            <a:r>
              <a:rPr sz="2450" spc="80" dirty="0"/>
              <a:t>All-in-</a:t>
            </a:r>
            <a:r>
              <a:rPr sz="2450" dirty="0"/>
              <a:t>one</a:t>
            </a:r>
            <a:r>
              <a:rPr sz="2450" spc="375" dirty="0"/>
              <a:t> </a:t>
            </a:r>
            <a:r>
              <a:rPr sz="2450" dirty="0"/>
              <a:t>Solar</a:t>
            </a:r>
            <a:r>
              <a:rPr sz="2450" spc="380" dirty="0"/>
              <a:t> </a:t>
            </a:r>
            <a:r>
              <a:rPr sz="2450" spc="100" dirty="0"/>
              <a:t>Storage</a:t>
            </a:r>
            <a:r>
              <a:rPr sz="2450" spc="375" dirty="0"/>
              <a:t> </a:t>
            </a:r>
            <a:r>
              <a:rPr sz="2450" spc="50" dirty="0"/>
              <a:t>System</a:t>
            </a:r>
            <a:endParaRPr sz="2450"/>
          </a:p>
        </p:txBody>
      </p:sp>
      <p:sp>
        <p:nvSpPr>
          <p:cNvPr id="32" name="object 32"/>
          <p:cNvSpPr txBox="1"/>
          <p:nvPr/>
        </p:nvSpPr>
        <p:spPr>
          <a:xfrm>
            <a:off x="714858" y="5493004"/>
            <a:ext cx="8045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Battery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12852" y="5106555"/>
            <a:ext cx="18808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3000W(Rated</a:t>
            </a:r>
            <a:r>
              <a:rPr sz="15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Power)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4858" y="5069535"/>
            <a:ext cx="16808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Inverter</a:t>
            </a:r>
            <a:r>
              <a:rPr sz="1700" b="1" spc="3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Output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14858" y="5909602"/>
            <a:ext cx="9302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PV</a:t>
            </a:r>
            <a:r>
              <a:rPr sz="1700" b="1" spc="5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14858" y="6760464"/>
            <a:ext cx="11563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AC</a:t>
            </a:r>
            <a:r>
              <a:rPr sz="1700" b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Output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-5" y="6678214"/>
            <a:ext cx="11160125" cy="0"/>
          </a:xfrm>
          <a:custGeom>
            <a:avLst/>
            <a:gdLst/>
            <a:ahLst/>
            <a:cxnLst/>
            <a:rect l="l" t="t" r="r" b="b"/>
            <a:pathLst>
              <a:path w="11160125">
                <a:moveTo>
                  <a:pt x="0" y="0"/>
                </a:moveTo>
                <a:lnTo>
                  <a:pt x="11159998" y="0"/>
                </a:lnTo>
              </a:path>
            </a:pathLst>
          </a:custGeom>
          <a:ln w="114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603162" y="6380749"/>
            <a:ext cx="16833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230Vac,50Hz/60Hz</a:t>
            </a:r>
            <a:endParaRPr sz="1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14858" y="6343727"/>
            <a:ext cx="95059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AC</a:t>
            </a:r>
            <a:r>
              <a:rPr sz="1700" b="1" spc="2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Input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07185" y="1012463"/>
            <a:ext cx="2614295" cy="80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Advanced</a:t>
            </a:r>
            <a:r>
              <a:rPr sz="1050" spc="-55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1050" spc="-1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Design</a:t>
            </a:r>
            <a:endParaRPr sz="1050">
              <a:latin typeface="Arial Black" panose="020B0A04020102020204"/>
              <a:cs typeface="Arial Black" panose="020B0A04020102020204"/>
            </a:endParaRPr>
          </a:p>
          <a:p>
            <a:pPr marL="104140" marR="5080">
              <a:lnSpc>
                <a:spcPct val="163000"/>
              </a:lnSpc>
              <a:spcBef>
                <a:spcPts val="5"/>
              </a:spcBef>
            </a:pP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All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one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design,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compact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elegant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appearance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Both PV</a:t>
            </a:r>
            <a:r>
              <a:rPr sz="8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grid charge, fast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and 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convenient</a:t>
            </a:r>
            <a:endParaRPr sz="850">
              <a:latin typeface="Arial MT"/>
              <a:cs typeface="Arial MT"/>
            </a:endParaRPr>
          </a:p>
          <a:p>
            <a:pPr marL="104140">
              <a:lnSpc>
                <a:spcPct val="100000"/>
              </a:lnSpc>
              <a:spcBef>
                <a:spcPts val="495"/>
              </a:spcBef>
            </a:pP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Peak-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shaving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mode,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reduce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electricity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spc="-20" dirty="0">
                <a:solidFill>
                  <a:srgbClr val="231F20"/>
                </a:solidFill>
                <a:latin typeface="Arial MT"/>
                <a:cs typeface="Arial MT"/>
              </a:rPr>
              <a:t>bill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274788" y="978166"/>
            <a:ext cx="328295" cy="328295"/>
            <a:chOff x="7274788" y="978166"/>
            <a:chExt cx="328295" cy="328295"/>
          </a:xfrm>
        </p:grpSpPr>
        <p:sp>
          <p:nvSpPr>
            <p:cNvPr id="42" name="object 42"/>
            <p:cNvSpPr/>
            <p:nvPr/>
          </p:nvSpPr>
          <p:spPr>
            <a:xfrm>
              <a:off x="7274788" y="978166"/>
              <a:ext cx="328295" cy="328295"/>
            </a:xfrm>
            <a:custGeom>
              <a:avLst/>
              <a:gdLst/>
              <a:ahLst/>
              <a:cxnLst/>
              <a:rect l="l" t="t" r="r" b="b"/>
              <a:pathLst>
                <a:path w="328295" h="328294">
                  <a:moveTo>
                    <a:pt x="163880" y="0"/>
                  </a:moveTo>
                  <a:lnTo>
                    <a:pt x="120304" y="5854"/>
                  </a:lnTo>
                  <a:lnTo>
                    <a:pt x="81153" y="22377"/>
                  </a:lnTo>
                  <a:lnTo>
                    <a:pt x="47988" y="48007"/>
                  </a:lnTo>
                  <a:lnTo>
                    <a:pt x="22367" y="81182"/>
                  </a:lnTo>
                  <a:lnTo>
                    <a:pt x="5851" y="120339"/>
                  </a:lnTo>
                  <a:lnTo>
                    <a:pt x="0" y="163918"/>
                  </a:lnTo>
                  <a:lnTo>
                    <a:pt x="5851" y="207487"/>
                  </a:lnTo>
                  <a:lnTo>
                    <a:pt x="22367" y="246637"/>
                  </a:lnTo>
                  <a:lnTo>
                    <a:pt x="47988" y="279807"/>
                  </a:lnTo>
                  <a:lnTo>
                    <a:pt x="81153" y="305435"/>
                  </a:lnTo>
                  <a:lnTo>
                    <a:pt x="120304" y="321957"/>
                  </a:lnTo>
                  <a:lnTo>
                    <a:pt x="163880" y="327812"/>
                  </a:lnTo>
                  <a:lnTo>
                    <a:pt x="207452" y="321957"/>
                  </a:lnTo>
                  <a:lnTo>
                    <a:pt x="246602" y="305435"/>
                  </a:lnTo>
                  <a:lnTo>
                    <a:pt x="279768" y="279807"/>
                  </a:lnTo>
                  <a:lnTo>
                    <a:pt x="305390" y="246637"/>
                  </a:lnTo>
                  <a:lnTo>
                    <a:pt x="321908" y="207487"/>
                  </a:lnTo>
                  <a:lnTo>
                    <a:pt x="327761" y="163918"/>
                  </a:lnTo>
                  <a:lnTo>
                    <a:pt x="321908" y="120339"/>
                  </a:lnTo>
                  <a:lnTo>
                    <a:pt x="305390" y="81182"/>
                  </a:lnTo>
                  <a:lnTo>
                    <a:pt x="279768" y="48007"/>
                  </a:lnTo>
                  <a:lnTo>
                    <a:pt x="246602" y="22377"/>
                  </a:lnTo>
                  <a:lnTo>
                    <a:pt x="207452" y="5854"/>
                  </a:lnTo>
                  <a:lnTo>
                    <a:pt x="163880" y="0"/>
                  </a:lnTo>
                  <a:close/>
                </a:path>
              </a:pathLst>
            </a:custGeom>
            <a:solidFill>
              <a:srgbClr val="9AC2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340714" y="1078928"/>
              <a:ext cx="196215" cy="126364"/>
            </a:xfrm>
            <a:custGeom>
              <a:avLst/>
              <a:gdLst/>
              <a:ahLst/>
              <a:cxnLst/>
              <a:rect l="l" t="t" r="r" b="b"/>
              <a:pathLst>
                <a:path w="196215" h="126365">
                  <a:moveTo>
                    <a:pt x="195910" y="9550"/>
                  </a:moveTo>
                  <a:lnTo>
                    <a:pt x="193852" y="7480"/>
                  </a:lnTo>
                  <a:lnTo>
                    <a:pt x="103657" y="7480"/>
                  </a:lnTo>
                  <a:lnTo>
                    <a:pt x="101854" y="3086"/>
                  </a:lnTo>
                  <a:lnTo>
                    <a:pt x="97536" y="0"/>
                  </a:lnTo>
                  <a:lnTo>
                    <a:pt x="64693" y="0"/>
                  </a:lnTo>
                  <a:lnTo>
                    <a:pt x="61353" y="0"/>
                  </a:lnTo>
                  <a:lnTo>
                    <a:pt x="58356" y="1384"/>
                  </a:lnTo>
                  <a:lnTo>
                    <a:pt x="55041" y="4660"/>
                  </a:lnTo>
                  <a:lnTo>
                    <a:pt x="54165" y="6019"/>
                  </a:lnTo>
                  <a:lnTo>
                    <a:pt x="53543" y="7480"/>
                  </a:lnTo>
                  <a:lnTo>
                    <a:pt x="2057" y="7480"/>
                  </a:lnTo>
                  <a:lnTo>
                    <a:pt x="0" y="9550"/>
                  </a:lnTo>
                  <a:lnTo>
                    <a:pt x="0" y="14605"/>
                  </a:lnTo>
                  <a:lnTo>
                    <a:pt x="2057" y="16662"/>
                  </a:lnTo>
                  <a:lnTo>
                    <a:pt x="53543" y="16662"/>
                  </a:lnTo>
                  <a:lnTo>
                    <a:pt x="55346" y="21043"/>
                  </a:lnTo>
                  <a:lnTo>
                    <a:pt x="59664" y="24142"/>
                  </a:lnTo>
                  <a:lnTo>
                    <a:pt x="95846" y="24142"/>
                  </a:lnTo>
                  <a:lnTo>
                    <a:pt x="98856" y="22796"/>
                  </a:lnTo>
                  <a:lnTo>
                    <a:pt x="102184" y="19481"/>
                  </a:lnTo>
                  <a:lnTo>
                    <a:pt x="103060" y="18135"/>
                  </a:lnTo>
                  <a:lnTo>
                    <a:pt x="103682" y="16662"/>
                  </a:lnTo>
                  <a:lnTo>
                    <a:pt x="193852" y="16662"/>
                  </a:lnTo>
                  <a:lnTo>
                    <a:pt x="195910" y="14605"/>
                  </a:lnTo>
                  <a:lnTo>
                    <a:pt x="195910" y="9550"/>
                  </a:lnTo>
                  <a:close/>
                </a:path>
                <a:path w="196215" h="126365">
                  <a:moveTo>
                    <a:pt x="195922" y="111633"/>
                  </a:moveTo>
                  <a:lnTo>
                    <a:pt x="193852" y="109601"/>
                  </a:lnTo>
                  <a:lnTo>
                    <a:pt x="123037" y="109601"/>
                  </a:lnTo>
                  <a:lnTo>
                    <a:pt x="121208" y="105219"/>
                  </a:lnTo>
                  <a:lnTo>
                    <a:pt x="116903" y="102120"/>
                  </a:lnTo>
                  <a:lnTo>
                    <a:pt x="84035" y="102120"/>
                  </a:lnTo>
                  <a:lnTo>
                    <a:pt x="80708" y="102120"/>
                  </a:lnTo>
                  <a:lnTo>
                    <a:pt x="77698" y="103492"/>
                  </a:lnTo>
                  <a:lnTo>
                    <a:pt x="74383" y="106781"/>
                  </a:lnTo>
                  <a:lnTo>
                    <a:pt x="73507" y="108115"/>
                  </a:lnTo>
                  <a:lnTo>
                    <a:pt x="72898" y="109601"/>
                  </a:lnTo>
                  <a:lnTo>
                    <a:pt x="2070" y="109601"/>
                  </a:lnTo>
                  <a:lnTo>
                    <a:pt x="0" y="111633"/>
                  </a:lnTo>
                  <a:lnTo>
                    <a:pt x="0" y="116700"/>
                  </a:lnTo>
                  <a:lnTo>
                    <a:pt x="2070" y="118783"/>
                  </a:lnTo>
                  <a:lnTo>
                    <a:pt x="72885" y="118783"/>
                  </a:lnTo>
                  <a:lnTo>
                    <a:pt x="74701" y="123151"/>
                  </a:lnTo>
                  <a:lnTo>
                    <a:pt x="79006" y="126288"/>
                  </a:lnTo>
                  <a:lnTo>
                    <a:pt x="115201" y="126288"/>
                  </a:lnTo>
                  <a:lnTo>
                    <a:pt x="118211" y="124904"/>
                  </a:lnTo>
                  <a:lnTo>
                    <a:pt x="121539" y="121589"/>
                  </a:lnTo>
                  <a:lnTo>
                    <a:pt x="122415" y="120269"/>
                  </a:lnTo>
                  <a:lnTo>
                    <a:pt x="123037" y="118783"/>
                  </a:lnTo>
                  <a:lnTo>
                    <a:pt x="193852" y="118783"/>
                  </a:lnTo>
                  <a:lnTo>
                    <a:pt x="195922" y="116700"/>
                  </a:lnTo>
                  <a:lnTo>
                    <a:pt x="195922" y="111633"/>
                  </a:lnTo>
                  <a:close/>
                </a:path>
                <a:path w="196215" h="126365">
                  <a:moveTo>
                    <a:pt x="195922" y="60617"/>
                  </a:moveTo>
                  <a:lnTo>
                    <a:pt x="193840" y="58559"/>
                  </a:lnTo>
                  <a:lnTo>
                    <a:pt x="157886" y="58559"/>
                  </a:lnTo>
                  <a:lnTo>
                    <a:pt x="156083" y="54178"/>
                  </a:lnTo>
                  <a:lnTo>
                    <a:pt x="151765" y="51066"/>
                  </a:lnTo>
                  <a:lnTo>
                    <a:pt x="118910" y="51066"/>
                  </a:lnTo>
                  <a:lnTo>
                    <a:pt x="115570" y="51066"/>
                  </a:lnTo>
                  <a:lnTo>
                    <a:pt x="112572" y="52438"/>
                  </a:lnTo>
                  <a:lnTo>
                    <a:pt x="109258" y="55740"/>
                  </a:lnTo>
                  <a:lnTo>
                    <a:pt x="108369" y="57086"/>
                  </a:lnTo>
                  <a:lnTo>
                    <a:pt x="107746" y="58559"/>
                  </a:lnTo>
                  <a:lnTo>
                    <a:pt x="2070" y="58559"/>
                  </a:lnTo>
                  <a:lnTo>
                    <a:pt x="0" y="60617"/>
                  </a:lnTo>
                  <a:lnTo>
                    <a:pt x="0" y="65671"/>
                  </a:lnTo>
                  <a:lnTo>
                    <a:pt x="2070" y="67716"/>
                  </a:lnTo>
                  <a:lnTo>
                    <a:pt x="107746" y="67716"/>
                  </a:lnTo>
                  <a:lnTo>
                    <a:pt x="109575" y="72110"/>
                  </a:lnTo>
                  <a:lnTo>
                    <a:pt x="113880" y="75222"/>
                  </a:lnTo>
                  <a:lnTo>
                    <a:pt x="150050" y="75222"/>
                  </a:lnTo>
                  <a:lnTo>
                    <a:pt x="153073" y="73863"/>
                  </a:lnTo>
                  <a:lnTo>
                    <a:pt x="156400" y="70548"/>
                  </a:lnTo>
                  <a:lnTo>
                    <a:pt x="157276" y="69202"/>
                  </a:lnTo>
                  <a:lnTo>
                    <a:pt x="157899" y="67716"/>
                  </a:lnTo>
                  <a:lnTo>
                    <a:pt x="193840" y="67716"/>
                  </a:lnTo>
                  <a:lnTo>
                    <a:pt x="195922" y="65671"/>
                  </a:lnTo>
                  <a:lnTo>
                    <a:pt x="195922" y="606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7713751" y="3180632"/>
            <a:ext cx="2796540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User-</a:t>
            </a:r>
            <a:r>
              <a:rPr sz="1050" spc="-1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Friendly</a:t>
            </a:r>
            <a:endParaRPr sz="1050">
              <a:latin typeface="Arial Black" panose="020B0A04020102020204"/>
              <a:cs typeface="Arial Black" panose="020B0A04020102020204"/>
            </a:endParaRPr>
          </a:p>
          <a:p>
            <a:pPr marL="104140" marR="554990">
              <a:lnSpc>
                <a:spcPct val="149000"/>
              </a:lnSpc>
              <a:spcBef>
                <a:spcPts val="170"/>
              </a:spcBef>
            </a:pP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Multiple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work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modes,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meet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lots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scenarios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LCD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touch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screen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design</a:t>
            </a:r>
            <a:endParaRPr sz="850">
              <a:latin typeface="Arial MT"/>
              <a:cs typeface="Arial MT"/>
            </a:endParaRPr>
          </a:p>
          <a:p>
            <a:pPr marL="104140">
              <a:lnSpc>
                <a:spcPct val="100000"/>
              </a:lnSpc>
              <a:spcBef>
                <a:spcPts val="495"/>
              </a:spcBef>
            </a:pP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Ideal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residential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application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low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operating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 noise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281354" y="3146285"/>
            <a:ext cx="328295" cy="328295"/>
            <a:chOff x="7281354" y="3146285"/>
            <a:chExt cx="328295" cy="328295"/>
          </a:xfrm>
        </p:grpSpPr>
        <p:sp>
          <p:nvSpPr>
            <p:cNvPr id="46" name="object 46"/>
            <p:cNvSpPr/>
            <p:nvPr/>
          </p:nvSpPr>
          <p:spPr>
            <a:xfrm>
              <a:off x="7281354" y="3146285"/>
              <a:ext cx="328295" cy="328295"/>
            </a:xfrm>
            <a:custGeom>
              <a:avLst/>
              <a:gdLst/>
              <a:ahLst/>
              <a:cxnLst/>
              <a:rect l="l" t="t" r="r" b="b"/>
              <a:pathLst>
                <a:path w="328295" h="328295">
                  <a:moveTo>
                    <a:pt x="163880" y="0"/>
                  </a:moveTo>
                  <a:lnTo>
                    <a:pt x="120304" y="5856"/>
                  </a:lnTo>
                  <a:lnTo>
                    <a:pt x="81153" y="22383"/>
                  </a:lnTo>
                  <a:lnTo>
                    <a:pt x="47988" y="48018"/>
                  </a:lnTo>
                  <a:lnTo>
                    <a:pt x="22367" y="81197"/>
                  </a:lnTo>
                  <a:lnTo>
                    <a:pt x="5851" y="120356"/>
                  </a:lnTo>
                  <a:lnTo>
                    <a:pt x="0" y="163931"/>
                  </a:lnTo>
                  <a:lnTo>
                    <a:pt x="5851" y="207499"/>
                  </a:lnTo>
                  <a:lnTo>
                    <a:pt x="22367" y="246647"/>
                  </a:lnTo>
                  <a:lnTo>
                    <a:pt x="47988" y="279814"/>
                  </a:lnTo>
                  <a:lnTo>
                    <a:pt x="81153" y="305438"/>
                  </a:lnTo>
                  <a:lnTo>
                    <a:pt x="120304" y="321958"/>
                  </a:lnTo>
                  <a:lnTo>
                    <a:pt x="163880" y="327812"/>
                  </a:lnTo>
                  <a:lnTo>
                    <a:pt x="207452" y="321958"/>
                  </a:lnTo>
                  <a:lnTo>
                    <a:pt x="246602" y="305438"/>
                  </a:lnTo>
                  <a:lnTo>
                    <a:pt x="279768" y="279814"/>
                  </a:lnTo>
                  <a:lnTo>
                    <a:pt x="305390" y="246647"/>
                  </a:lnTo>
                  <a:lnTo>
                    <a:pt x="321908" y="207499"/>
                  </a:lnTo>
                  <a:lnTo>
                    <a:pt x="327761" y="163931"/>
                  </a:lnTo>
                  <a:lnTo>
                    <a:pt x="321908" y="120356"/>
                  </a:lnTo>
                  <a:lnTo>
                    <a:pt x="305390" y="81197"/>
                  </a:lnTo>
                  <a:lnTo>
                    <a:pt x="279768" y="48018"/>
                  </a:lnTo>
                  <a:lnTo>
                    <a:pt x="246602" y="22383"/>
                  </a:lnTo>
                  <a:lnTo>
                    <a:pt x="207452" y="5856"/>
                  </a:lnTo>
                  <a:lnTo>
                    <a:pt x="163880" y="0"/>
                  </a:lnTo>
                  <a:close/>
                </a:path>
              </a:pathLst>
            </a:custGeom>
            <a:solidFill>
              <a:srgbClr val="9AC23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6899" y="3222282"/>
              <a:ext cx="202298" cy="170903"/>
            </a:xfrm>
            <a:prstGeom prst="rect">
              <a:avLst/>
            </a:prstGeom>
          </p:spPr>
        </p:pic>
      </p:grpSp>
      <p:sp>
        <p:nvSpPr>
          <p:cNvPr id="48" name="object 48"/>
          <p:cNvSpPr/>
          <p:nvPr/>
        </p:nvSpPr>
        <p:spPr>
          <a:xfrm>
            <a:off x="7737475" y="3874706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74" y="0"/>
                </a:moveTo>
                <a:lnTo>
                  <a:pt x="13056" y="1678"/>
                </a:lnTo>
                <a:lnTo>
                  <a:pt x="6262" y="6259"/>
                </a:lnTo>
                <a:lnTo>
                  <a:pt x="1680" y="13056"/>
                </a:lnTo>
                <a:lnTo>
                  <a:pt x="0" y="21386"/>
                </a:lnTo>
                <a:lnTo>
                  <a:pt x="1680" y="29718"/>
                </a:lnTo>
                <a:lnTo>
                  <a:pt x="6262" y="36520"/>
                </a:lnTo>
                <a:lnTo>
                  <a:pt x="13056" y="41105"/>
                </a:lnTo>
                <a:lnTo>
                  <a:pt x="21374" y="42786"/>
                </a:lnTo>
                <a:lnTo>
                  <a:pt x="29705" y="41105"/>
                </a:lnTo>
                <a:lnTo>
                  <a:pt x="36507" y="36520"/>
                </a:lnTo>
                <a:lnTo>
                  <a:pt x="41092" y="29718"/>
                </a:lnTo>
                <a:lnTo>
                  <a:pt x="42773" y="21386"/>
                </a:lnTo>
                <a:lnTo>
                  <a:pt x="41092" y="13056"/>
                </a:lnTo>
                <a:lnTo>
                  <a:pt x="36507" y="6259"/>
                </a:lnTo>
                <a:lnTo>
                  <a:pt x="29705" y="1678"/>
                </a:lnTo>
                <a:lnTo>
                  <a:pt x="21374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737475" y="3677754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74" y="0"/>
                </a:moveTo>
                <a:lnTo>
                  <a:pt x="13056" y="1680"/>
                </a:lnTo>
                <a:lnTo>
                  <a:pt x="6262" y="6264"/>
                </a:lnTo>
                <a:lnTo>
                  <a:pt x="1680" y="13062"/>
                </a:lnTo>
                <a:lnTo>
                  <a:pt x="0" y="21386"/>
                </a:lnTo>
                <a:lnTo>
                  <a:pt x="1680" y="29718"/>
                </a:lnTo>
                <a:lnTo>
                  <a:pt x="6262" y="36520"/>
                </a:lnTo>
                <a:lnTo>
                  <a:pt x="13056" y="41105"/>
                </a:lnTo>
                <a:lnTo>
                  <a:pt x="21374" y="42786"/>
                </a:lnTo>
                <a:lnTo>
                  <a:pt x="29705" y="41105"/>
                </a:lnTo>
                <a:lnTo>
                  <a:pt x="36507" y="36520"/>
                </a:lnTo>
                <a:lnTo>
                  <a:pt x="41092" y="29718"/>
                </a:lnTo>
                <a:lnTo>
                  <a:pt x="42773" y="21386"/>
                </a:lnTo>
                <a:lnTo>
                  <a:pt x="41092" y="13062"/>
                </a:lnTo>
                <a:lnTo>
                  <a:pt x="36507" y="6264"/>
                </a:lnTo>
                <a:lnTo>
                  <a:pt x="29705" y="1680"/>
                </a:lnTo>
                <a:lnTo>
                  <a:pt x="21374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737475" y="3485756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74" y="0"/>
                </a:moveTo>
                <a:lnTo>
                  <a:pt x="13056" y="1682"/>
                </a:lnTo>
                <a:lnTo>
                  <a:pt x="6262" y="6270"/>
                </a:lnTo>
                <a:lnTo>
                  <a:pt x="1680" y="13073"/>
                </a:lnTo>
                <a:lnTo>
                  <a:pt x="0" y="21399"/>
                </a:lnTo>
                <a:lnTo>
                  <a:pt x="1680" y="29725"/>
                </a:lnTo>
                <a:lnTo>
                  <a:pt x="6262" y="36528"/>
                </a:lnTo>
                <a:lnTo>
                  <a:pt x="13056" y="41116"/>
                </a:lnTo>
                <a:lnTo>
                  <a:pt x="21374" y="42799"/>
                </a:lnTo>
                <a:lnTo>
                  <a:pt x="29705" y="41116"/>
                </a:lnTo>
                <a:lnTo>
                  <a:pt x="36507" y="36528"/>
                </a:lnTo>
                <a:lnTo>
                  <a:pt x="41092" y="29725"/>
                </a:lnTo>
                <a:lnTo>
                  <a:pt x="42773" y="21399"/>
                </a:lnTo>
                <a:lnTo>
                  <a:pt x="41092" y="13073"/>
                </a:lnTo>
                <a:lnTo>
                  <a:pt x="36507" y="6270"/>
                </a:lnTo>
                <a:lnTo>
                  <a:pt x="29705" y="1682"/>
                </a:lnTo>
                <a:lnTo>
                  <a:pt x="21374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1" name="object 51"/>
          <p:cNvGrpSpPr/>
          <p:nvPr/>
        </p:nvGrpSpPr>
        <p:grpSpPr>
          <a:xfrm>
            <a:off x="7274788" y="2091702"/>
            <a:ext cx="328295" cy="328295"/>
            <a:chOff x="7274788" y="2091702"/>
            <a:chExt cx="328295" cy="328295"/>
          </a:xfrm>
        </p:grpSpPr>
        <p:sp>
          <p:nvSpPr>
            <p:cNvPr id="52" name="object 52"/>
            <p:cNvSpPr/>
            <p:nvPr/>
          </p:nvSpPr>
          <p:spPr>
            <a:xfrm>
              <a:off x="7274788" y="2091702"/>
              <a:ext cx="328295" cy="328295"/>
            </a:xfrm>
            <a:custGeom>
              <a:avLst/>
              <a:gdLst/>
              <a:ahLst/>
              <a:cxnLst/>
              <a:rect l="l" t="t" r="r" b="b"/>
              <a:pathLst>
                <a:path w="328295" h="328294">
                  <a:moveTo>
                    <a:pt x="163880" y="0"/>
                  </a:moveTo>
                  <a:lnTo>
                    <a:pt x="120304" y="5855"/>
                  </a:lnTo>
                  <a:lnTo>
                    <a:pt x="81153" y="22381"/>
                  </a:lnTo>
                  <a:lnTo>
                    <a:pt x="47988" y="48013"/>
                  </a:lnTo>
                  <a:lnTo>
                    <a:pt x="22367" y="81191"/>
                  </a:lnTo>
                  <a:lnTo>
                    <a:pt x="5851" y="120351"/>
                  </a:lnTo>
                  <a:lnTo>
                    <a:pt x="0" y="163931"/>
                  </a:lnTo>
                  <a:lnTo>
                    <a:pt x="5851" y="207490"/>
                  </a:lnTo>
                  <a:lnTo>
                    <a:pt x="22367" y="246635"/>
                  </a:lnTo>
                  <a:lnTo>
                    <a:pt x="47988" y="279804"/>
                  </a:lnTo>
                  <a:lnTo>
                    <a:pt x="81153" y="305433"/>
                  </a:lnTo>
                  <a:lnTo>
                    <a:pt x="120304" y="321956"/>
                  </a:lnTo>
                  <a:lnTo>
                    <a:pt x="163880" y="327812"/>
                  </a:lnTo>
                  <a:lnTo>
                    <a:pt x="207452" y="321956"/>
                  </a:lnTo>
                  <a:lnTo>
                    <a:pt x="246602" y="305433"/>
                  </a:lnTo>
                  <a:lnTo>
                    <a:pt x="279768" y="279804"/>
                  </a:lnTo>
                  <a:lnTo>
                    <a:pt x="305390" y="246635"/>
                  </a:lnTo>
                  <a:lnTo>
                    <a:pt x="321908" y="207490"/>
                  </a:lnTo>
                  <a:lnTo>
                    <a:pt x="327761" y="163931"/>
                  </a:lnTo>
                  <a:lnTo>
                    <a:pt x="321908" y="120351"/>
                  </a:lnTo>
                  <a:lnTo>
                    <a:pt x="305390" y="81191"/>
                  </a:lnTo>
                  <a:lnTo>
                    <a:pt x="279768" y="48013"/>
                  </a:lnTo>
                  <a:lnTo>
                    <a:pt x="246602" y="22381"/>
                  </a:lnTo>
                  <a:lnTo>
                    <a:pt x="207452" y="5855"/>
                  </a:lnTo>
                  <a:lnTo>
                    <a:pt x="163880" y="0"/>
                  </a:lnTo>
                  <a:close/>
                </a:path>
              </a:pathLst>
            </a:custGeom>
            <a:solidFill>
              <a:srgbClr val="9AC23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42015" y="2145938"/>
              <a:ext cx="193332" cy="219328"/>
            </a:xfrm>
            <a:prstGeom prst="rect">
              <a:avLst/>
            </a:prstGeom>
          </p:spPr>
        </p:pic>
      </p:grpSp>
      <p:sp>
        <p:nvSpPr>
          <p:cNvPr id="54" name="object 54"/>
          <p:cNvSpPr/>
          <p:nvPr/>
        </p:nvSpPr>
        <p:spPr>
          <a:xfrm>
            <a:off x="7730921" y="2831579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1361" y="0"/>
                </a:moveTo>
                <a:lnTo>
                  <a:pt x="13046" y="1682"/>
                </a:lnTo>
                <a:lnTo>
                  <a:pt x="6256" y="6270"/>
                </a:lnTo>
                <a:lnTo>
                  <a:pt x="1678" y="13073"/>
                </a:lnTo>
                <a:lnTo>
                  <a:pt x="0" y="21399"/>
                </a:lnTo>
                <a:lnTo>
                  <a:pt x="1678" y="29736"/>
                </a:lnTo>
                <a:lnTo>
                  <a:pt x="6256" y="36537"/>
                </a:lnTo>
                <a:lnTo>
                  <a:pt x="13046" y="41119"/>
                </a:lnTo>
                <a:lnTo>
                  <a:pt x="21361" y="42799"/>
                </a:lnTo>
                <a:lnTo>
                  <a:pt x="29698" y="41119"/>
                </a:lnTo>
                <a:lnTo>
                  <a:pt x="36499" y="36537"/>
                </a:lnTo>
                <a:lnTo>
                  <a:pt x="41081" y="29736"/>
                </a:lnTo>
                <a:lnTo>
                  <a:pt x="42760" y="21399"/>
                </a:lnTo>
                <a:lnTo>
                  <a:pt x="41081" y="13073"/>
                </a:lnTo>
                <a:lnTo>
                  <a:pt x="36499" y="6270"/>
                </a:lnTo>
                <a:lnTo>
                  <a:pt x="29698" y="1682"/>
                </a:lnTo>
                <a:lnTo>
                  <a:pt x="21361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730921" y="2634627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1361" y="0"/>
                </a:moveTo>
                <a:lnTo>
                  <a:pt x="13046" y="1680"/>
                </a:lnTo>
                <a:lnTo>
                  <a:pt x="6256" y="6265"/>
                </a:lnTo>
                <a:lnTo>
                  <a:pt x="1678" y="13067"/>
                </a:lnTo>
                <a:lnTo>
                  <a:pt x="0" y="21399"/>
                </a:lnTo>
                <a:lnTo>
                  <a:pt x="1678" y="29731"/>
                </a:lnTo>
                <a:lnTo>
                  <a:pt x="6256" y="36533"/>
                </a:lnTo>
                <a:lnTo>
                  <a:pt x="13046" y="41118"/>
                </a:lnTo>
                <a:lnTo>
                  <a:pt x="21361" y="42799"/>
                </a:lnTo>
                <a:lnTo>
                  <a:pt x="29698" y="41118"/>
                </a:lnTo>
                <a:lnTo>
                  <a:pt x="36499" y="36533"/>
                </a:lnTo>
                <a:lnTo>
                  <a:pt x="41081" y="29731"/>
                </a:lnTo>
                <a:lnTo>
                  <a:pt x="42760" y="21399"/>
                </a:lnTo>
                <a:lnTo>
                  <a:pt x="41081" y="13067"/>
                </a:lnTo>
                <a:lnTo>
                  <a:pt x="36499" y="6265"/>
                </a:lnTo>
                <a:lnTo>
                  <a:pt x="29698" y="1680"/>
                </a:lnTo>
                <a:lnTo>
                  <a:pt x="21361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730921" y="2450096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1361" y="0"/>
                </a:moveTo>
                <a:lnTo>
                  <a:pt x="13046" y="1680"/>
                </a:lnTo>
                <a:lnTo>
                  <a:pt x="6256" y="6265"/>
                </a:lnTo>
                <a:lnTo>
                  <a:pt x="1678" y="13067"/>
                </a:lnTo>
                <a:lnTo>
                  <a:pt x="0" y="21399"/>
                </a:lnTo>
                <a:lnTo>
                  <a:pt x="1678" y="29731"/>
                </a:lnTo>
                <a:lnTo>
                  <a:pt x="6256" y="36533"/>
                </a:lnTo>
                <a:lnTo>
                  <a:pt x="13046" y="41118"/>
                </a:lnTo>
                <a:lnTo>
                  <a:pt x="21361" y="42799"/>
                </a:lnTo>
                <a:lnTo>
                  <a:pt x="29698" y="41118"/>
                </a:lnTo>
                <a:lnTo>
                  <a:pt x="36499" y="36533"/>
                </a:lnTo>
                <a:lnTo>
                  <a:pt x="41081" y="29731"/>
                </a:lnTo>
                <a:lnTo>
                  <a:pt x="42760" y="21399"/>
                </a:lnTo>
                <a:lnTo>
                  <a:pt x="41081" y="13067"/>
                </a:lnTo>
                <a:lnTo>
                  <a:pt x="36499" y="6265"/>
                </a:lnTo>
                <a:lnTo>
                  <a:pt x="29698" y="1680"/>
                </a:lnTo>
                <a:lnTo>
                  <a:pt x="21361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7707185" y="2125999"/>
            <a:ext cx="2567940" cy="79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High</a:t>
            </a:r>
            <a:r>
              <a:rPr sz="1050" spc="-5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1050" spc="-10" dirty="0">
                <a:solidFill>
                  <a:srgbClr val="231F20"/>
                </a:solidFill>
                <a:latin typeface="Arial Black" panose="020B0A04020102020204"/>
                <a:cs typeface="Arial Black" panose="020B0A04020102020204"/>
              </a:rPr>
              <a:t>Reliability</a:t>
            </a:r>
            <a:endParaRPr sz="1050">
              <a:latin typeface="Arial Black" panose="020B0A04020102020204"/>
              <a:cs typeface="Arial Black" panose="020B0A04020102020204"/>
            </a:endParaRPr>
          </a:p>
          <a:p>
            <a:pPr marL="104140" marR="5080">
              <a:lnSpc>
                <a:spcPct val="147000"/>
              </a:lnSpc>
              <a:spcBef>
                <a:spcPts val="320"/>
              </a:spcBef>
            </a:pP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Integrate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2.56kWh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battery,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long</a:t>
            </a:r>
            <a:r>
              <a:rPr sz="85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time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power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supply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LFP</a:t>
            </a:r>
            <a:r>
              <a:rPr sz="8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battery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cell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technology,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safe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than</a:t>
            </a:r>
            <a:r>
              <a:rPr sz="85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spc="-20" dirty="0">
                <a:solidFill>
                  <a:srgbClr val="231F20"/>
                </a:solidFill>
                <a:latin typeface="Arial MT"/>
                <a:cs typeface="Arial MT"/>
              </a:rPr>
              <a:t>ever</a:t>
            </a:r>
            <a:r>
              <a:rPr sz="850" spc="5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Multiple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protections,safe</a:t>
            </a:r>
            <a:r>
              <a:rPr sz="8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 reliable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730921" y="1721612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1361" y="0"/>
                </a:moveTo>
                <a:lnTo>
                  <a:pt x="13046" y="1682"/>
                </a:lnTo>
                <a:lnTo>
                  <a:pt x="6256" y="6270"/>
                </a:lnTo>
                <a:lnTo>
                  <a:pt x="1678" y="13073"/>
                </a:lnTo>
                <a:lnTo>
                  <a:pt x="0" y="21399"/>
                </a:lnTo>
                <a:lnTo>
                  <a:pt x="1678" y="29736"/>
                </a:lnTo>
                <a:lnTo>
                  <a:pt x="6256" y="36537"/>
                </a:lnTo>
                <a:lnTo>
                  <a:pt x="13046" y="41119"/>
                </a:lnTo>
                <a:lnTo>
                  <a:pt x="21361" y="42799"/>
                </a:lnTo>
                <a:lnTo>
                  <a:pt x="29698" y="41119"/>
                </a:lnTo>
                <a:lnTo>
                  <a:pt x="36499" y="36537"/>
                </a:lnTo>
                <a:lnTo>
                  <a:pt x="41081" y="29736"/>
                </a:lnTo>
                <a:lnTo>
                  <a:pt x="42760" y="21399"/>
                </a:lnTo>
                <a:lnTo>
                  <a:pt x="41081" y="13073"/>
                </a:lnTo>
                <a:lnTo>
                  <a:pt x="36499" y="6270"/>
                </a:lnTo>
                <a:lnTo>
                  <a:pt x="29698" y="1682"/>
                </a:lnTo>
                <a:lnTo>
                  <a:pt x="21361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730921" y="1524673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1361" y="0"/>
                </a:moveTo>
                <a:lnTo>
                  <a:pt x="13046" y="1678"/>
                </a:lnTo>
                <a:lnTo>
                  <a:pt x="6256" y="6259"/>
                </a:lnTo>
                <a:lnTo>
                  <a:pt x="1678" y="13056"/>
                </a:lnTo>
                <a:lnTo>
                  <a:pt x="0" y="21386"/>
                </a:lnTo>
                <a:lnTo>
                  <a:pt x="1678" y="29718"/>
                </a:lnTo>
                <a:lnTo>
                  <a:pt x="6256" y="36520"/>
                </a:lnTo>
                <a:lnTo>
                  <a:pt x="13046" y="41105"/>
                </a:lnTo>
                <a:lnTo>
                  <a:pt x="21361" y="42786"/>
                </a:lnTo>
                <a:lnTo>
                  <a:pt x="29698" y="41105"/>
                </a:lnTo>
                <a:lnTo>
                  <a:pt x="36499" y="36520"/>
                </a:lnTo>
                <a:lnTo>
                  <a:pt x="41081" y="29718"/>
                </a:lnTo>
                <a:lnTo>
                  <a:pt x="42760" y="21386"/>
                </a:lnTo>
                <a:lnTo>
                  <a:pt x="41081" y="13056"/>
                </a:lnTo>
                <a:lnTo>
                  <a:pt x="36499" y="6259"/>
                </a:lnTo>
                <a:lnTo>
                  <a:pt x="29698" y="1678"/>
                </a:lnTo>
                <a:lnTo>
                  <a:pt x="21361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730921" y="1322565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1361" y="0"/>
                </a:moveTo>
                <a:lnTo>
                  <a:pt x="13046" y="1682"/>
                </a:lnTo>
                <a:lnTo>
                  <a:pt x="6256" y="6270"/>
                </a:lnTo>
                <a:lnTo>
                  <a:pt x="1678" y="13073"/>
                </a:lnTo>
                <a:lnTo>
                  <a:pt x="0" y="21399"/>
                </a:lnTo>
                <a:lnTo>
                  <a:pt x="1678" y="29725"/>
                </a:lnTo>
                <a:lnTo>
                  <a:pt x="6256" y="36528"/>
                </a:lnTo>
                <a:lnTo>
                  <a:pt x="13046" y="41116"/>
                </a:lnTo>
                <a:lnTo>
                  <a:pt x="21361" y="42799"/>
                </a:lnTo>
                <a:lnTo>
                  <a:pt x="29698" y="41116"/>
                </a:lnTo>
                <a:lnTo>
                  <a:pt x="36499" y="36528"/>
                </a:lnTo>
                <a:lnTo>
                  <a:pt x="41081" y="29725"/>
                </a:lnTo>
                <a:lnTo>
                  <a:pt x="42760" y="21399"/>
                </a:lnTo>
                <a:lnTo>
                  <a:pt x="41081" y="13073"/>
                </a:lnTo>
                <a:lnTo>
                  <a:pt x="36499" y="6270"/>
                </a:lnTo>
                <a:lnTo>
                  <a:pt x="29698" y="1682"/>
                </a:lnTo>
                <a:lnTo>
                  <a:pt x="21361" y="0"/>
                </a:lnTo>
                <a:close/>
              </a:path>
            </a:pathLst>
          </a:custGeom>
          <a:solidFill>
            <a:srgbClr val="9AC23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1" name="object 61"/>
          <p:cNvGrpSpPr/>
          <p:nvPr/>
        </p:nvGrpSpPr>
        <p:grpSpPr>
          <a:xfrm>
            <a:off x="5478907" y="1794294"/>
            <a:ext cx="504190" cy="1595120"/>
            <a:chOff x="5478907" y="1794294"/>
            <a:chExt cx="504190" cy="1595120"/>
          </a:xfrm>
        </p:grpSpPr>
        <p:sp>
          <p:nvSpPr>
            <p:cNvPr id="62" name="object 62"/>
            <p:cNvSpPr/>
            <p:nvPr/>
          </p:nvSpPr>
          <p:spPr>
            <a:xfrm>
              <a:off x="5760072" y="1797469"/>
              <a:ext cx="219710" cy="1588770"/>
            </a:xfrm>
            <a:custGeom>
              <a:avLst/>
              <a:gdLst/>
              <a:ahLst/>
              <a:cxnLst/>
              <a:rect l="l" t="t" r="r" b="b"/>
              <a:pathLst>
                <a:path w="219710" h="1588770">
                  <a:moveTo>
                    <a:pt x="219392" y="0"/>
                  </a:moveTo>
                  <a:lnTo>
                    <a:pt x="0" y="0"/>
                  </a:lnTo>
                  <a:lnTo>
                    <a:pt x="0" y="1588719"/>
                  </a:lnTo>
                  <a:lnTo>
                    <a:pt x="219392" y="1588719"/>
                  </a:lnTo>
                </a:path>
              </a:pathLst>
            </a:custGeom>
            <a:ln w="615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5482399" y="2685834"/>
              <a:ext cx="278130" cy="0"/>
            </a:xfrm>
            <a:custGeom>
              <a:avLst/>
              <a:gdLst/>
              <a:ahLst/>
              <a:cxnLst/>
              <a:rect l="l" t="t" r="r" b="b"/>
              <a:pathLst>
                <a:path w="278129">
                  <a:moveTo>
                    <a:pt x="0" y="0"/>
                  </a:moveTo>
                  <a:lnTo>
                    <a:pt x="277660" y="0"/>
                  </a:lnTo>
                </a:path>
              </a:pathLst>
            </a:custGeom>
            <a:ln w="6807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5585371" y="2655811"/>
              <a:ext cx="38735" cy="60325"/>
            </a:xfrm>
            <a:custGeom>
              <a:avLst/>
              <a:gdLst/>
              <a:ahLst/>
              <a:cxnLst/>
              <a:rect l="l" t="t" r="r" b="b"/>
              <a:pathLst>
                <a:path w="38735" h="60325">
                  <a:moveTo>
                    <a:pt x="0" y="0"/>
                  </a:moveTo>
                  <a:lnTo>
                    <a:pt x="0" y="60058"/>
                  </a:lnTo>
                  <a:lnTo>
                    <a:pt x="38735" y="300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/>
          <p:nvPr/>
        </p:nvSpPr>
        <p:spPr>
          <a:xfrm>
            <a:off x="6096775" y="2077834"/>
            <a:ext cx="275590" cy="191770"/>
          </a:xfrm>
          <a:custGeom>
            <a:avLst/>
            <a:gdLst/>
            <a:ahLst/>
            <a:cxnLst/>
            <a:rect l="l" t="t" r="r" b="b"/>
            <a:pathLst>
              <a:path w="275589" h="191769">
                <a:moveTo>
                  <a:pt x="275018" y="5549"/>
                </a:moveTo>
                <a:lnTo>
                  <a:pt x="269468" y="0"/>
                </a:lnTo>
                <a:lnTo>
                  <a:pt x="262521" y="0"/>
                </a:lnTo>
                <a:lnTo>
                  <a:pt x="262521" y="15278"/>
                </a:lnTo>
                <a:lnTo>
                  <a:pt x="262521" y="143065"/>
                </a:lnTo>
                <a:lnTo>
                  <a:pt x="259740" y="145846"/>
                </a:lnTo>
                <a:lnTo>
                  <a:pt x="241693" y="145846"/>
                </a:lnTo>
                <a:lnTo>
                  <a:pt x="241693" y="149898"/>
                </a:lnTo>
                <a:lnTo>
                  <a:pt x="241681" y="154508"/>
                </a:lnTo>
                <a:lnTo>
                  <a:pt x="239826" y="156362"/>
                </a:lnTo>
                <a:lnTo>
                  <a:pt x="235229" y="156362"/>
                </a:lnTo>
                <a:lnTo>
                  <a:pt x="233362" y="154508"/>
                </a:lnTo>
                <a:lnTo>
                  <a:pt x="233349" y="149898"/>
                </a:lnTo>
                <a:lnTo>
                  <a:pt x="235229" y="148018"/>
                </a:lnTo>
                <a:lnTo>
                  <a:pt x="239826" y="148018"/>
                </a:lnTo>
                <a:lnTo>
                  <a:pt x="241693" y="149898"/>
                </a:lnTo>
                <a:lnTo>
                  <a:pt x="241693" y="145846"/>
                </a:lnTo>
                <a:lnTo>
                  <a:pt x="229196" y="145846"/>
                </a:lnTo>
                <a:lnTo>
                  <a:pt x="229196" y="149898"/>
                </a:lnTo>
                <a:lnTo>
                  <a:pt x="229184" y="154508"/>
                </a:lnTo>
                <a:lnTo>
                  <a:pt x="227330" y="156362"/>
                </a:lnTo>
                <a:lnTo>
                  <a:pt x="222732" y="156362"/>
                </a:lnTo>
                <a:lnTo>
                  <a:pt x="220865" y="154508"/>
                </a:lnTo>
                <a:lnTo>
                  <a:pt x="220853" y="149898"/>
                </a:lnTo>
                <a:lnTo>
                  <a:pt x="222719" y="148018"/>
                </a:lnTo>
                <a:lnTo>
                  <a:pt x="227330" y="148018"/>
                </a:lnTo>
                <a:lnTo>
                  <a:pt x="229196" y="149898"/>
                </a:lnTo>
                <a:lnTo>
                  <a:pt x="229196" y="145846"/>
                </a:lnTo>
                <a:lnTo>
                  <a:pt x="15278" y="145846"/>
                </a:lnTo>
                <a:lnTo>
                  <a:pt x="12496" y="143065"/>
                </a:lnTo>
                <a:lnTo>
                  <a:pt x="12496" y="15278"/>
                </a:lnTo>
                <a:lnTo>
                  <a:pt x="15278" y="12496"/>
                </a:lnTo>
                <a:lnTo>
                  <a:pt x="259740" y="12496"/>
                </a:lnTo>
                <a:lnTo>
                  <a:pt x="262521" y="15278"/>
                </a:lnTo>
                <a:lnTo>
                  <a:pt x="262521" y="0"/>
                </a:lnTo>
                <a:lnTo>
                  <a:pt x="5562" y="0"/>
                </a:lnTo>
                <a:lnTo>
                  <a:pt x="0" y="5549"/>
                </a:lnTo>
                <a:lnTo>
                  <a:pt x="0" y="152793"/>
                </a:lnTo>
                <a:lnTo>
                  <a:pt x="5562" y="158356"/>
                </a:lnTo>
                <a:lnTo>
                  <a:pt x="125018" y="158356"/>
                </a:lnTo>
                <a:lnTo>
                  <a:pt x="125018" y="175018"/>
                </a:lnTo>
                <a:lnTo>
                  <a:pt x="95846" y="175018"/>
                </a:lnTo>
                <a:lnTo>
                  <a:pt x="90297" y="175018"/>
                </a:lnTo>
                <a:lnTo>
                  <a:pt x="87515" y="177800"/>
                </a:lnTo>
                <a:lnTo>
                  <a:pt x="87515" y="188912"/>
                </a:lnTo>
                <a:lnTo>
                  <a:pt x="90297" y="191681"/>
                </a:lnTo>
                <a:lnTo>
                  <a:pt x="184746" y="191681"/>
                </a:lnTo>
                <a:lnTo>
                  <a:pt x="187528" y="188912"/>
                </a:lnTo>
                <a:lnTo>
                  <a:pt x="187528" y="177800"/>
                </a:lnTo>
                <a:lnTo>
                  <a:pt x="184746" y="175018"/>
                </a:lnTo>
                <a:lnTo>
                  <a:pt x="150012" y="175018"/>
                </a:lnTo>
                <a:lnTo>
                  <a:pt x="150012" y="158356"/>
                </a:lnTo>
                <a:lnTo>
                  <a:pt x="269468" y="158356"/>
                </a:lnTo>
                <a:lnTo>
                  <a:pt x="271449" y="156362"/>
                </a:lnTo>
                <a:lnTo>
                  <a:pt x="275018" y="152793"/>
                </a:lnTo>
                <a:lnTo>
                  <a:pt x="275018" y="148018"/>
                </a:lnTo>
                <a:lnTo>
                  <a:pt x="275018" y="145846"/>
                </a:lnTo>
                <a:lnTo>
                  <a:pt x="275018" y="12496"/>
                </a:lnTo>
                <a:lnTo>
                  <a:pt x="275018" y="5549"/>
                </a:lnTo>
                <a:close/>
              </a:path>
            </a:pathLst>
          </a:custGeom>
          <a:solidFill>
            <a:srgbClr val="3E3E4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6" name="object 6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28546" y="2441613"/>
            <a:ext cx="211687" cy="193928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32995" y="2804693"/>
            <a:ext cx="202590" cy="236981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13856" y="3218916"/>
            <a:ext cx="240842" cy="250062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6132868" y="1678089"/>
            <a:ext cx="248920" cy="301625"/>
            <a:chOff x="6132868" y="1678089"/>
            <a:chExt cx="248920" cy="301625"/>
          </a:xfrm>
        </p:grpSpPr>
        <p:sp>
          <p:nvSpPr>
            <p:cNvPr id="70" name="object 70"/>
            <p:cNvSpPr/>
            <p:nvPr/>
          </p:nvSpPr>
          <p:spPr>
            <a:xfrm>
              <a:off x="6132868" y="1678088"/>
              <a:ext cx="215265" cy="301625"/>
            </a:xfrm>
            <a:custGeom>
              <a:avLst/>
              <a:gdLst/>
              <a:ahLst/>
              <a:cxnLst/>
              <a:rect l="l" t="t" r="r" b="b"/>
              <a:pathLst>
                <a:path w="215264" h="301625">
                  <a:moveTo>
                    <a:pt x="59016" y="184543"/>
                  </a:moveTo>
                  <a:lnTo>
                    <a:pt x="55651" y="181165"/>
                  </a:lnTo>
                  <a:lnTo>
                    <a:pt x="46850" y="181165"/>
                  </a:lnTo>
                  <a:lnTo>
                    <a:pt x="43497" y="184543"/>
                  </a:lnTo>
                  <a:lnTo>
                    <a:pt x="43497" y="221805"/>
                  </a:lnTo>
                  <a:lnTo>
                    <a:pt x="46850" y="225171"/>
                  </a:lnTo>
                  <a:lnTo>
                    <a:pt x="55397" y="225171"/>
                  </a:lnTo>
                  <a:lnTo>
                    <a:pt x="59016" y="221551"/>
                  </a:lnTo>
                  <a:lnTo>
                    <a:pt x="59016" y="184543"/>
                  </a:lnTo>
                  <a:close/>
                </a:path>
                <a:path w="215264" h="301625">
                  <a:moveTo>
                    <a:pt x="59016" y="70129"/>
                  </a:moveTo>
                  <a:lnTo>
                    <a:pt x="55651" y="66763"/>
                  </a:lnTo>
                  <a:lnTo>
                    <a:pt x="46850" y="66763"/>
                  </a:lnTo>
                  <a:lnTo>
                    <a:pt x="43497" y="70129"/>
                  </a:lnTo>
                  <a:lnTo>
                    <a:pt x="43497" y="107416"/>
                  </a:lnTo>
                  <a:lnTo>
                    <a:pt x="46850" y="110769"/>
                  </a:lnTo>
                  <a:lnTo>
                    <a:pt x="55397" y="110769"/>
                  </a:lnTo>
                  <a:lnTo>
                    <a:pt x="59016" y="107149"/>
                  </a:lnTo>
                  <a:lnTo>
                    <a:pt x="59016" y="70129"/>
                  </a:lnTo>
                  <a:close/>
                </a:path>
                <a:path w="215264" h="301625">
                  <a:moveTo>
                    <a:pt x="214833" y="29235"/>
                  </a:moveTo>
                  <a:lnTo>
                    <a:pt x="212509" y="17907"/>
                  </a:lnTo>
                  <a:lnTo>
                    <a:pt x="210908" y="15519"/>
                  </a:lnTo>
                  <a:lnTo>
                    <a:pt x="206222" y="8610"/>
                  </a:lnTo>
                  <a:lnTo>
                    <a:pt x="199301" y="3937"/>
                  </a:lnTo>
                  <a:lnTo>
                    <a:pt x="199301" y="21742"/>
                  </a:lnTo>
                  <a:lnTo>
                    <a:pt x="199301" y="138468"/>
                  </a:lnTo>
                  <a:lnTo>
                    <a:pt x="199301" y="154000"/>
                  </a:lnTo>
                  <a:lnTo>
                    <a:pt x="199301" y="279273"/>
                  </a:lnTo>
                  <a:lnTo>
                    <a:pt x="193090" y="285483"/>
                  </a:lnTo>
                  <a:lnTo>
                    <a:pt x="21742" y="285483"/>
                  </a:lnTo>
                  <a:lnTo>
                    <a:pt x="15532" y="279273"/>
                  </a:lnTo>
                  <a:lnTo>
                    <a:pt x="15532" y="154000"/>
                  </a:lnTo>
                  <a:lnTo>
                    <a:pt x="199301" y="154000"/>
                  </a:lnTo>
                  <a:lnTo>
                    <a:pt x="199301" y="138468"/>
                  </a:lnTo>
                  <a:lnTo>
                    <a:pt x="15532" y="138468"/>
                  </a:lnTo>
                  <a:lnTo>
                    <a:pt x="15532" y="21742"/>
                  </a:lnTo>
                  <a:lnTo>
                    <a:pt x="21742" y="15519"/>
                  </a:lnTo>
                  <a:lnTo>
                    <a:pt x="193090" y="15519"/>
                  </a:lnTo>
                  <a:lnTo>
                    <a:pt x="199301" y="21742"/>
                  </a:lnTo>
                  <a:lnTo>
                    <a:pt x="199301" y="3937"/>
                  </a:lnTo>
                  <a:lnTo>
                    <a:pt x="196926" y="2324"/>
                  </a:lnTo>
                  <a:lnTo>
                    <a:pt x="185585" y="0"/>
                  </a:lnTo>
                  <a:lnTo>
                    <a:pt x="29248" y="0"/>
                  </a:lnTo>
                  <a:lnTo>
                    <a:pt x="17907" y="2324"/>
                  </a:lnTo>
                  <a:lnTo>
                    <a:pt x="8597" y="8610"/>
                  </a:lnTo>
                  <a:lnTo>
                    <a:pt x="2311" y="17907"/>
                  </a:lnTo>
                  <a:lnTo>
                    <a:pt x="0" y="29235"/>
                  </a:lnTo>
                  <a:lnTo>
                    <a:pt x="50" y="271767"/>
                  </a:lnTo>
                  <a:lnTo>
                    <a:pt x="2311" y="282854"/>
                  </a:lnTo>
                  <a:lnTo>
                    <a:pt x="8597" y="292150"/>
                  </a:lnTo>
                  <a:lnTo>
                    <a:pt x="17907" y="298437"/>
                  </a:lnTo>
                  <a:lnTo>
                    <a:pt x="29248" y="300748"/>
                  </a:lnTo>
                  <a:lnTo>
                    <a:pt x="29248" y="301015"/>
                  </a:lnTo>
                  <a:lnTo>
                    <a:pt x="193344" y="301015"/>
                  </a:lnTo>
                  <a:lnTo>
                    <a:pt x="200850" y="297916"/>
                  </a:lnTo>
                  <a:lnTo>
                    <a:pt x="206298" y="292468"/>
                  </a:lnTo>
                  <a:lnTo>
                    <a:pt x="211734" y="286778"/>
                  </a:lnTo>
                  <a:lnTo>
                    <a:pt x="212280" y="285483"/>
                  </a:lnTo>
                  <a:lnTo>
                    <a:pt x="214833" y="279527"/>
                  </a:lnTo>
                  <a:lnTo>
                    <a:pt x="214833" y="154000"/>
                  </a:lnTo>
                  <a:lnTo>
                    <a:pt x="214833" y="138468"/>
                  </a:lnTo>
                  <a:lnTo>
                    <a:pt x="214833" y="29235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79007" y="1704759"/>
              <a:ext cx="102565" cy="102577"/>
            </a:xfrm>
            <a:prstGeom prst="rect">
              <a:avLst/>
            </a:prstGeom>
          </p:spPr>
        </p:pic>
      </p:grpSp>
      <p:sp>
        <p:nvSpPr>
          <p:cNvPr id="72" name="object 72"/>
          <p:cNvSpPr txBox="1"/>
          <p:nvPr/>
        </p:nvSpPr>
        <p:spPr>
          <a:xfrm>
            <a:off x="5469712" y="2428342"/>
            <a:ext cx="263525" cy="154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20" dirty="0">
                <a:solidFill>
                  <a:srgbClr val="231F20"/>
                </a:solidFill>
                <a:latin typeface="Arial MT"/>
                <a:cs typeface="Arial MT"/>
              </a:rPr>
              <a:t>Load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5080368" y="1154150"/>
            <a:ext cx="534670" cy="1162685"/>
            <a:chOff x="5080368" y="1154150"/>
            <a:chExt cx="534670" cy="1162685"/>
          </a:xfrm>
        </p:grpSpPr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80368" y="1154150"/>
              <a:ext cx="386867" cy="37614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194528" y="1573898"/>
              <a:ext cx="0" cy="742950"/>
            </a:xfrm>
            <a:custGeom>
              <a:avLst/>
              <a:gdLst/>
              <a:ahLst/>
              <a:cxnLst/>
              <a:rect l="l" t="t" r="r" b="b"/>
              <a:pathLst>
                <a:path h="742950">
                  <a:moveTo>
                    <a:pt x="0" y="742492"/>
                  </a:moveTo>
                  <a:lnTo>
                    <a:pt x="0" y="0"/>
                  </a:lnTo>
                </a:path>
              </a:pathLst>
            </a:custGeom>
            <a:ln w="6807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5482170" y="1372425"/>
              <a:ext cx="102870" cy="0"/>
            </a:xfrm>
            <a:custGeom>
              <a:avLst/>
              <a:gdLst/>
              <a:ahLst/>
              <a:cxnLst/>
              <a:rect l="l" t="t" r="r" b="b"/>
              <a:pathLst>
                <a:path w="102870">
                  <a:moveTo>
                    <a:pt x="0" y="0"/>
                  </a:moveTo>
                  <a:lnTo>
                    <a:pt x="102260" y="0"/>
                  </a:lnTo>
                </a:path>
              </a:pathLst>
            </a:custGeom>
            <a:ln w="11049">
              <a:solidFill>
                <a:srgbClr val="3E3E4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5599023" y="1372425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646" y="0"/>
                  </a:lnTo>
                </a:path>
              </a:pathLst>
            </a:custGeom>
            <a:ln w="1104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8" name="object 78"/>
          <p:cNvGrpSpPr/>
          <p:nvPr/>
        </p:nvGrpSpPr>
        <p:grpSpPr>
          <a:xfrm>
            <a:off x="5663019" y="1286167"/>
            <a:ext cx="518159" cy="139700"/>
            <a:chOff x="5663019" y="1286167"/>
            <a:chExt cx="518159" cy="139700"/>
          </a:xfrm>
        </p:grpSpPr>
        <p:sp>
          <p:nvSpPr>
            <p:cNvPr id="79" name="object 79"/>
            <p:cNvSpPr/>
            <p:nvPr/>
          </p:nvSpPr>
          <p:spPr>
            <a:xfrm>
              <a:off x="5903925" y="1370647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646" y="0"/>
                  </a:lnTo>
                </a:path>
              </a:pathLst>
            </a:custGeom>
            <a:ln w="1104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5954712" y="1370647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>
                  <a:moveTo>
                    <a:pt x="0" y="0"/>
                  </a:moveTo>
                  <a:lnTo>
                    <a:pt x="193243" y="0"/>
                  </a:lnTo>
                </a:path>
              </a:pathLst>
            </a:custGeom>
            <a:ln w="11049">
              <a:solidFill>
                <a:srgbClr val="3E3E4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165507" y="1370647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646" y="0"/>
                  </a:lnTo>
                </a:path>
              </a:pathLst>
            </a:custGeom>
            <a:ln w="11049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63019" y="1286167"/>
              <a:ext cx="206159" cy="139458"/>
            </a:xfrm>
            <a:prstGeom prst="rect">
              <a:avLst/>
            </a:prstGeom>
          </p:spPr>
        </p:pic>
      </p:grpSp>
      <p:pic>
        <p:nvPicPr>
          <p:cNvPr id="83" name="object 8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259168" y="1220582"/>
            <a:ext cx="186068" cy="252312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523904" y="1249680"/>
            <a:ext cx="389339" cy="245516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4971840" y="2422163"/>
            <a:ext cx="469265" cy="608965"/>
            <a:chOff x="4971840" y="2422163"/>
            <a:chExt cx="469265" cy="608965"/>
          </a:xfrm>
        </p:grpSpPr>
        <p:sp>
          <p:nvSpPr>
            <p:cNvPr id="86" name="object 86"/>
            <p:cNvSpPr/>
            <p:nvPr/>
          </p:nvSpPr>
          <p:spPr>
            <a:xfrm>
              <a:off x="4976063" y="2426385"/>
              <a:ext cx="461009" cy="600710"/>
            </a:xfrm>
            <a:custGeom>
              <a:avLst/>
              <a:gdLst/>
              <a:ahLst/>
              <a:cxnLst/>
              <a:rect l="l" t="t" r="r" b="b"/>
              <a:pathLst>
                <a:path w="461010" h="600710">
                  <a:moveTo>
                    <a:pt x="420954" y="600341"/>
                  </a:moveTo>
                  <a:lnTo>
                    <a:pt x="39789" y="600341"/>
                  </a:lnTo>
                  <a:lnTo>
                    <a:pt x="24303" y="597214"/>
                  </a:lnTo>
                  <a:lnTo>
                    <a:pt x="11655" y="588684"/>
                  </a:lnTo>
                  <a:lnTo>
                    <a:pt x="3127" y="576033"/>
                  </a:lnTo>
                  <a:lnTo>
                    <a:pt x="0" y="560539"/>
                  </a:lnTo>
                  <a:lnTo>
                    <a:pt x="0" y="39789"/>
                  </a:lnTo>
                  <a:lnTo>
                    <a:pt x="3127" y="24303"/>
                  </a:lnTo>
                  <a:lnTo>
                    <a:pt x="11655" y="11655"/>
                  </a:lnTo>
                  <a:lnTo>
                    <a:pt x="24303" y="3127"/>
                  </a:lnTo>
                  <a:lnTo>
                    <a:pt x="39789" y="0"/>
                  </a:lnTo>
                  <a:lnTo>
                    <a:pt x="420954" y="0"/>
                  </a:lnTo>
                  <a:lnTo>
                    <a:pt x="436447" y="3127"/>
                  </a:lnTo>
                  <a:lnTo>
                    <a:pt x="449098" y="11655"/>
                  </a:lnTo>
                  <a:lnTo>
                    <a:pt x="457628" y="24303"/>
                  </a:lnTo>
                  <a:lnTo>
                    <a:pt x="460756" y="39789"/>
                  </a:lnTo>
                  <a:lnTo>
                    <a:pt x="460756" y="560539"/>
                  </a:lnTo>
                  <a:lnTo>
                    <a:pt x="457628" y="576033"/>
                  </a:lnTo>
                  <a:lnTo>
                    <a:pt x="449098" y="588684"/>
                  </a:lnTo>
                  <a:lnTo>
                    <a:pt x="436447" y="597214"/>
                  </a:lnTo>
                  <a:lnTo>
                    <a:pt x="420954" y="600341"/>
                  </a:lnTo>
                  <a:close/>
                </a:path>
              </a:pathLst>
            </a:custGeom>
            <a:ln w="8445">
              <a:solidFill>
                <a:srgbClr val="3E3E4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31682" y="2495113"/>
              <a:ext cx="149517" cy="117127"/>
            </a:xfrm>
            <a:prstGeom prst="rect">
              <a:avLst/>
            </a:prstGeom>
          </p:spPr>
        </p:pic>
      </p:grpSp>
      <p:sp>
        <p:nvSpPr>
          <p:cNvPr id="88" name="object 88"/>
          <p:cNvSpPr txBox="1"/>
          <p:nvPr/>
        </p:nvSpPr>
        <p:spPr>
          <a:xfrm>
            <a:off x="3792651" y="2158098"/>
            <a:ext cx="632460" cy="154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dirty="0">
                <a:solidFill>
                  <a:srgbClr val="231F20"/>
                </a:solidFill>
                <a:latin typeface="Arial MT"/>
                <a:cs typeface="Arial MT"/>
              </a:rPr>
              <a:t>Solar</a:t>
            </a:r>
            <a:r>
              <a:rPr sz="8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energy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995104" y="2840933"/>
            <a:ext cx="227965" cy="154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20" dirty="0">
                <a:solidFill>
                  <a:srgbClr val="231F20"/>
                </a:solidFill>
                <a:latin typeface="Arial MT"/>
                <a:cs typeface="Arial MT"/>
              </a:rPr>
              <a:t>Grid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854425" y="3473236"/>
            <a:ext cx="508000" cy="154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10" dirty="0">
                <a:solidFill>
                  <a:srgbClr val="231F20"/>
                </a:solidFill>
                <a:latin typeface="Arial MT"/>
                <a:cs typeface="Arial MT"/>
              </a:rPr>
              <a:t>Generator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3945953" y="1810651"/>
            <a:ext cx="363220" cy="1626235"/>
            <a:chOff x="3945953" y="1810651"/>
            <a:chExt cx="363220" cy="1626235"/>
          </a:xfrm>
        </p:grpSpPr>
        <p:pic>
          <p:nvPicPr>
            <p:cNvPr id="92" name="object 9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45953" y="1810651"/>
              <a:ext cx="327698" cy="34131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62234" y="2544419"/>
              <a:ext cx="136994" cy="252488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4177614" y="2458453"/>
              <a:ext cx="95250" cy="335915"/>
            </a:xfrm>
            <a:custGeom>
              <a:avLst/>
              <a:gdLst/>
              <a:ahLst/>
              <a:cxnLst/>
              <a:rect l="l" t="t" r="r" b="b"/>
              <a:pathLst>
                <a:path w="95250" h="335914">
                  <a:moveTo>
                    <a:pt x="76174" y="0"/>
                  </a:moveTo>
                  <a:lnTo>
                    <a:pt x="18910" y="0"/>
                  </a:lnTo>
                  <a:lnTo>
                    <a:pt x="0" y="335762"/>
                  </a:lnTo>
                  <a:lnTo>
                    <a:pt x="95097" y="335762"/>
                  </a:lnTo>
                  <a:lnTo>
                    <a:pt x="94189" y="319646"/>
                  </a:lnTo>
                  <a:lnTo>
                    <a:pt x="17043" y="319646"/>
                  </a:lnTo>
                  <a:lnTo>
                    <a:pt x="34150" y="16116"/>
                  </a:lnTo>
                  <a:lnTo>
                    <a:pt x="77082" y="16116"/>
                  </a:lnTo>
                  <a:lnTo>
                    <a:pt x="76174" y="0"/>
                  </a:lnTo>
                  <a:close/>
                </a:path>
                <a:path w="95250" h="335914">
                  <a:moveTo>
                    <a:pt x="77082" y="16116"/>
                  </a:moveTo>
                  <a:lnTo>
                    <a:pt x="60947" y="16116"/>
                  </a:lnTo>
                  <a:lnTo>
                    <a:pt x="78054" y="319646"/>
                  </a:lnTo>
                  <a:lnTo>
                    <a:pt x="94189" y="319646"/>
                  </a:lnTo>
                  <a:lnTo>
                    <a:pt x="77082" y="16116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64088" y="2488920"/>
              <a:ext cx="344652" cy="307987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3955376" y="3202571"/>
              <a:ext cx="344805" cy="234315"/>
            </a:xfrm>
            <a:custGeom>
              <a:avLst/>
              <a:gdLst/>
              <a:ahLst/>
              <a:cxnLst/>
              <a:rect l="l" t="t" r="r" b="b"/>
              <a:pathLst>
                <a:path w="344804" h="234314">
                  <a:moveTo>
                    <a:pt x="245948" y="15798"/>
                  </a:moveTo>
                  <a:lnTo>
                    <a:pt x="226529" y="15798"/>
                  </a:lnTo>
                  <a:lnTo>
                    <a:pt x="230035" y="19545"/>
                  </a:lnTo>
                  <a:lnTo>
                    <a:pt x="229949" y="21856"/>
                  </a:lnTo>
                  <a:lnTo>
                    <a:pt x="229870" y="194271"/>
                  </a:lnTo>
                  <a:lnTo>
                    <a:pt x="86690" y="194271"/>
                  </a:lnTo>
                  <a:lnTo>
                    <a:pt x="82219" y="198742"/>
                  </a:lnTo>
                  <a:lnTo>
                    <a:pt x="82219" y="229463"/>
                  </a:lnTo>
                  <a:lnTo>
                    <a:pt x="86690" y="233933"/>
                  </a:lnTo>
                  <a:lnTo>
                    <a:pt x="258851" y="233933"/>
                  </a:lnTo>
                  <a:lnTo>
                    <a:pt x="263309" y="229463"/>
                  </a:lnTo>
                  <a:lnTo>
                    <a:pt x="263309" y="218300"/>
                  </a:lnTo>
                  <a:lnTo>
                    <a:pt x="98298" y="218300"/>
                  </a:lnTo>
                  <a:lnTo>
                    <a:pt x="98298" y="210337"/>
                  </a:lnTo>
                  <a:lnTo>
                    <a:pt x="263309" y="210337"/>
                  </a:lnTo>
                  <a:lnTo>
                    <a:pt x="263309" y="198310"/>
                  </a:lnTo>
                  <a:lnTo>
                    <a:pt x="258927" y="193916"/>
                  </a:lnTo>
                  <a:lnTo>
                    <a:pt x="314286" y="193916"/>
                  </a:lnTo>
                  <a:lnTo>
                    <a:pt x="318820" y="189509"/>
                  </a:lnTo>
                  <a:lnTo>
                    <a:pt x="318835" y="178447"/>
                  </a:lnTo>
                  <a:lnTo>
                    <a:pt x="300624" y="178447"/>
                  </a:lnTo>
                  <a:lnTo>
                    <a:pt x="293738" y="178206"/>
                  </a:lnTo>
                  <a:lnTo>
                    <a:pt x="245948" y="178206"/>
                  </a:lnTo>
                  <a:lnTo>
                    <a:pt x="245948" y="33451"/>
                  </a:lnTo>
                  <a:lnTo>
                    <a:pt x="318897" y="33451"/>
                  </a:lnTo>
                  <a:lnTo>
                    <a:pt x="318897" y="21856"/>
                  </a:lnTo>
                  <a:lnTo>
                    <a:pt x="314439" y="17373"/>
                  </a:lnTo>
                  <a:lnTo>
                    <a:pt x="245948" y="17373"/>
                  </a:lnTo>
                  <a:lnTo>
                    <a:pt x="245948" y="15798"/>
                  </a:lnTo>
                  <a:close/>
                </a:path>
                <a:path w="344804" h="234314">
                  <a:moveTo>
                    <a:pt x="263309" y="210337"/>
                  </a:moveTo>
                  <a:lnTo>
                    <a:pt x="247256" y="210337"/>
                  </a:lnTo>
                  <a:lnTo>
                    <a:pt x="247256" y="218300"/>
                  </a:lnTo>
                  <a:lnTo>
                    <a:pt x="263309" y="218300"/>
                  </a:lnTo>
                  <a:lnTo>
                    <a:pt x="263309" y="210337"/>
                  </a:lnTo>
                  <a:close/>
                </a:path>
                <a:path w="344804" h="234314">
                  <a:moveTo>
                    <a:pt x="241477" y="0"/>
                  </a:moveTo>
                  <a:lnTo>
                    <a:pt x="103985" y="0"/>
                  </a:lnTo>
                  <a:lnTo>
                    <a:pt x="99529" y="4330"/>
                  </a:lnTo>
                  <a:lnTo>
                    <a:pt x="99440" y="17373"/>
                  </a:lnTo>
                  <a:lnTo>
                    <a:pt x="31102" y="17373"/>
                  </a:lnTo>
                  <a:lnTo>
                    <a:pt x="26631" y="21856"/>
                  </a:lnTo>
                  <a:lnTo>
                    <a:pt x="26631" y="52984"/>
                  </a:lnTo>
                  <a:lnTo>
                    <a:pt x="16632" y="54528"/>
                  </a:lnTo>
                  <a:lnTo>
                    <a:pt x="8293" y="59612"/>
                  </a:lnTo>
                  <a:lnTo>
                    <a:pt x="2468" y="67455"/>
                  </a:lnTo>
                  <a:lnTo>
                    <a:pt x="12" y="77279"/>
                  </a:lnTo>
                  <a:lnTo>
                    <a:pt x="0" y="132892"/>
                  </a:lnTo>
                  <a:lnTo>
                    <a:pt x="1750" y="142795"/>
                  </a:lnTo>
                  <a:lnTo>
                    <a:pt x="6983" y="150976"/>
                  </a:lnTo>
                  <a:lnTo>
                    <a:pt x="14900" y="156601"/>
                  </a:lnTo>
                  <a:lnTo>
                    <a:pt x="24701" y="158838"/>
                  </a:lnTo>
                  <a:lnTo>
                    <a:pt x="26631" y="158838"/>
                  </a:lnTo>
                  <a:lnTo>
                    <a:pt x="26631" y="189801"/>
                  </a:lnTo>
                  <a:lnTo>
                    <a:pt x="31102" y="194271"/>
                  </a:lnTo>
                  <a:lnTo>
                    <a:pt x="115519" y="194271"/>
                  </a:lnTo>
                  <a:lnTo>
                    <a:pt x="115519" y="178447"/>
                  </a:lnTo>
                  <a:lnTo>
                    <a:pt x="46964" y="178447"/>
                  </a:lnTo>
                  <a:lnTo>
                    <a:pt x="42951" y="174828"/>
                  </a:lnTo>
                  <a:lnTo>
                    <a:pt x="42697" y="170103"/>
                  </a:lnTo>
                  <a:lnTo>
                    <a:pt x="42697" y="41694"/>
                  </a:lnTo>
                  <a:lnTo>
                    <a:pt x="42848" y="37033"/>
                  </a:lnTo>
                  <a:lnTo>
                    <a:pt x="46623" y="33451"/>
                  </a:lnTo>
                  <a:lnTo>
                    <a:pt x="115519" y="33451"/>
                  </a:lnTo>
                  <a:lnTo>
                    <a:pt x="115519" y="25057"/>
                  </a:lnTo>
                  <a:lnTo>
                    <a:pt x="114871" y="20535"/>
                  </a:lnTo>
                  <a:lnTo>
                    <a:pt x="118008" y="16357"/>
                  </a:lnTo>
                  <a:lnTo>
                    <a:pt x="121898" y="15798"/>
                  </a:lnTo>
                  <a:lnTo>
                    <a:pt x="245948" y="15798"/>
                  </a:lnTo>
                  <a:lnTo>
                    <a:pt x="245948" y="4470"/>
                  </a:lnTo>
                  <a:lnTo>
                    <a:pt x="241477" y="0"/>
                  </a:lnTo>
                  <a:close/>
                </a:path>
                <a:path w="344804" h="234314">
                  <a:moveTo>
                    <a:pt x="115519" y="33451"/>
                  </a:moveTo>
                  <a:lnTo>
                    <a:pt x="99872" y="33451"/>
                  </a:lnTo>
                  <a:lnTo>
                    <a:pt x="99872" y="178206"/>
                  </a:lnTo>
                  <a:lnTo>
                    <a:pt x="51676" y="178206"/>
                  </a:lnTo>
                  <a:lnTo>
                    <a:pt x="46964" y="178447"/>
                  </a:lnTo>
                  <a:lnTo>
                    <a:pt x="115519" y="178447"/>
                  </a:lnTo>
                  <a:lnTo>
                    <a:pt x="115519" y="33451"/>
                  </a:lnTo>
                  <a:close/>
                </a:path>
                <a:path w="344804" h="234314">
                  <a:moveTo>
                    <a:pt x="318897" y="33451"/>
                  </a:moveTo>
                  <a:lnTo>
                    <a:pt x="298619" y="33451"/>
                  </a:lnTo>
                  <a:lnTo>
                    <a:pt x="302387" y="37033"/>
                  </a:lnTo>
                  <a:lnTo>
                    <a:pt x="302539" y="41694"/>
                  </a:lnTo>
                  <a:lnTo>
                    <a:pt x="302534" y="170103"/>
                  </a:lnTo>
                  <a:lnTo>
                    <a:pt x="302387" y="174663"/>
                  </a:lnTo>
                  <a:lnTo>
                    <a:pt x="298369" y="178447"/>
                  </a:lnTo>
                  <a:lnTo>
                    <a:pt x="318835" y="178447"/>
                  </a:lnTo>
                  <a:lnTo>
                    <a:pt x="318897" y="132321"/>
                  </a:lnTo>
                  <a:lnTo>
                    <a:pt x="340055" y="132321"/>
                  </a:lnTo>
                  <a:lnTo>
                    <a:pt x="344525" y="127838"/>
                  </a:lnTo>
                  <a:lnTo>
                    <a:pt x="344525" y="114655"/>
                  </a:lnTo>
                  <a:lnTo>
                    <a:pt x="318617" y="114655"/>
                  </a:lnTo>
                  <a:lnTo>
                    <a:pt x="318617" y="97129"/>
                  </a:lnTo>
                  <a:lnTo>
                    <a:pt x="344525" y="97129"/>
                  </a:lnTo>
                  <a:lnTo>
                    <a:pt x="344525" y="83807"/>
                  </a:lnTo>
                  <a:lnTo>
                    <a:pt x="340055" y="79336"/>
                  </a:lnTo>
                  <a:lnTo>
                    <a:pt x="318897" y="79336"/>
                  </a:lnTo>
                  <a:lnTo>
                    <a:pt x="318897" y="33451"/>
                  </a:lnTo>
                  <a:close/>
                </a:path>
                <a:path w="344804" h="234314">
                  <a:moveTo>
                    <a:pt x="344525" y="97129"/>
                  </a:moveTo>
                  <a:lnTo>
                    <a:pt x="326859" y="97129"/>
                  </a:lnTo>
                  <a:lnTo>
                    <a:pt x="326859" y="114655"/>
                  </a:lnTo>
                  <a:lnTo>
                    <a:pt x="344525" y="114655"/>
                  </a:lnTo>
                  <a:lnTo>
                    <a:pt x="344525" y="97129"/>
                  </a:lnTo>
                  <a:close/>
                </a:path>
              </a:pathLst>
            </a:custGeom>
            <a:solidFill>
              <a:srgbClr val="3E3E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80446" y="3264535"/>
              <a:ext cx="94386" cy="862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19392" y="821766"/>
            <a:ext cx="636905" cy="636905"/>
            <a:chOff x="6419392" y="821766"/>
            <a:chExt cx="636905" cy="636905"/>
          </a:xfrm>
        </p:grpSpPr>
        <p:sp>
          <p:nvSpPr>
            <p:cNvPr id="3" name="object 3"/>
            <p:cNvSpPr/>
            <p:nvPr/>
          </p:nvSpPr>
          <p:spPr>
            <a:xfrm>
              <a:off x="6419392" y="821766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4" h="636905">
                  <a:moveTo>
                    <a:pt x="318363" y="0"/>
                  </a:moveTo>
                  <a:lnTo>
                    <a:pt x="271322" y="3452"/>
                  </a:lnTo>
                  <a:lnTo>
                    <a:pt x="226423" y="13481"/>
                  </a:lnTo>
                  <a:lnTo>
                    <a:pt x="184158" y="29595"/>
                  </a:lnTo>
                  <a:lnTo>
                    <a:pt x="145020" y="51298"/>
                  </a:lnTo>
                  <a:lnTo>
                    <a:pt x="109502" y="78100"/>
                  </a:lnTo>
                  <a:lnTo>
                    <a:pt x="78096" y="109507"/>
                  </a:lnTo>
                  <a:lnTo>
                    <a:pt x="51295" y="145026"/>
                  </a:lnTo>
                  <a:lnTo>
                    <a:pt x="29592" y="184164"/>
                  </a:lnTo>
                  <a:lnTo>
                    <a:pt x="13480" y="226428"/>
                  </a:lnTo>
                  <a:lnTo>
                    <a:pt x="3452" y="271325"/>
                  </a:lnTo>
                  <a:lnTo>
                    <a:pt x="0" y="318363"/>
                  </a:lnTo>
                  <a:lnTo>
                    <a:pt x="3452" y="365404"/>
                  </a:lnTo>
                  <a:lnTo>
                    <a:pt x="13480" y="410303"/>
                  </a:lnTo>
                  <a:lnTo>
                    <a:pt x="29592" y="452568"/>
                  </a:lnTo>
                  <a:lnTo>
                    <a:pt x="51295" y="491706"/>
                  </a:lnTo>
                  <a:lnTo>
                    <a:pt x="78096" y="527224"/>
                  </a:lnTo>
                  <a:lnTo>
                    <a:pt x="109502" y="558630"/>
                  </a:lnTo>
                  <a:lnTo>
                    <a:pt x="145020" y="585431"/>
                  </a:lnTo>
                  <a:lnTo>
                    <a:pt x="184158" y="607134"/>
                  </a:lnTo>
                  <a:lnTo>
                    <a:pt x="226423" y="623246"/>
                  </a:lnTo>
                  <a:lnTo>
                    <a:pt x="271322" y="633274"/>
                  </a:lnTo>
                  <a:lnTo>
                    <a:pt x="318363" y="636727"/>
                  </a:lnTo>
                  <a:lnTo>
                    <a:pt x="365401" y="633274"/>
                  </a:lnTo>
                  <a:lnTo>
                    <a:pt x="410297" y="623246"/>
                  </a:lnTo>
                  <a:lnTo>
                    <a:pt x="452560" y="607134"/>
                  </a:lnTo>
                  <a:lnTo>
                    <a:pt x="491697" y="585431"/>
                  </a:lnTo>
                  <a:lnTo>
                    <a:pt x="527214" y="558630"/>
                  </a:lnTo>
                  <a:lnTo>
                    <a:pt x="558619" y="527224"/>
                  </a:lnTo>
                  <a:lnTo>
                    <a:pt x="585419" y="491706"/>
                  </a:lnTo>
                  <a:lnTo>
                    <a:pt x="607121" y="452568"/>
                  </a:lnTo>
                  <a:lnTo>
                    <a:pt x="623233" y="410303"/>
                  </a:lnTo>
                  <a:lnTo>
                    <a:pt x="633262" y="365404"/>
                  </a:lnTo>
                  <a:lnTo>
                    <a:pt x="636714" y="318363"/>
                  </a:lnTo>
                  <a:lnTo>
                    <a:pt x="633262" y="271325"/>
                  </a:lnTo>
                  <a:lnTo>
                    <a:pt x="623233" y="226428"/>
                  </a:lnTo>
                  <a:lnTo>
                    <a:pt x="607121" y="184164"/>
                  </a:lnTo>
                  <a:lnTo>
                    <a:pt x="585419" y="145026"/>
                  </a:lnTo>
                  <a:lnTo>
                    <a:pt x="558619" y="109507"/>
                  </a:lnTo>
                  <a:lnTo>
                    <a:pt x="527214" y="78100"/>
                  </a:lnTo>
                  <a:lnTo>
                    <a:pt x="491697" y="51298"/>
                  </a:lnTo>
                  <a:lnTo>
                    <a:pt x="452560" y="29595"/>
                  </a:lnTo>
                  <a:lnTo>
                    <a:pt x="410297" y="13481"/>
                  </a:lnTo>
                  <a:lnTo>
                    <a:pt x="365401" y="3452"/>
                  </a:lnTo>
                  <a:lnTo>
                    <a:pt x="318363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565734" y="968108"/>
              <a:ext cx="344170" cy="344170"/>
            </a:xfrm>
            <a:custGeom>
              <a:avLst/>
              <a:gdLst/>
              <a:ahLst/>
              <a:cxnLst/>
              <a:rect l="l" t="t" r="r" b="b"/>
              <a:pathLst>
                <a:path w="344170" h="344169">
                  <a:moveTo>
                    <a:pt x="227469" y="282194"/>
                  </a:moveTo>
                  <a:lnTo>
                    <a:pt x="116560" y="282194"/>
                  </a:lnTo>
                  <a:lnTo>
                    <a:pt x="118363" y="282600"/>
                  </a:lnTo>
                  <a:lnTo>
                    <a:pt x="123291" y="284911"/>
                  </a:lnTo>
                  <a:lnTo>
                    <a:pt x="126644" y="286296"/>
                  </a:lnTo>
                  <a:lnTo>
                    <a:pt x="134111" y="288988"/>
                  </a:lnTo>
                  <a:lnTo>
                    <a:pt x="137109" y="292468"/>
                  </a:lnTo>
                  <a:lnTo>
                    <a:pt x="137972" y="296697"/>
                  </a:lnTo>
                  <a:lnTo>
                    <a:pt x="146608" y="339902"/>
                  </a:lnTo>
                  <a:lnTo>
                    <a:pt x="151650" y="344030"/>
                  </a:lnTo>
                  <a:lnTo>
                    <a:pt x="192379" y="344030"/>
                  </a:lnTo>
                  <a:lnTo>
                    <a:pt x="197421" y="339902"/>
                  </a:lnTo>
                  <a:lnTo>
                    <a:pt x="206921" y="292468"/>
                  </a:lnTo>
                  <a:lnTo>
                    <a:pt x="209918" y="288988"/>
                  </a:lnTo>
                  <a:lnTo>
                    <a:pt x="217385" y="286296"/>
                  </a:lnTo>
                  <a:lnTo>
                    <a:pt x="220738" y="284911"/>
                  </a:lnTo>
                  <a:lnTo>
                    <a:pt x="225666" y="282600"/>
                  </a:lnTo>
                  <a:lnTo>
                    <a:pt x="227469" y="282194"/>
                  </a:lnTo>
                  <a:close/>
                </a:path>
                <a:path w="344170" h="344169">
                  <a:moveTo>
                    <a:pt x="71259" y="35344"/>
                  </a:moveTo>
                  <a:lnTo>
                    <a:pt x="64769" y="35991"/>
                  </a:lnTo>
                  <a:lnTo>
                    <a:pt x="35991" y="64770"/>
                  </a:lnTo>
                  <a:lnTo>
                    <a:pt x="35331" y="71272"/>
                  </a:lnTo>
                  <a:lnTo>
                    <a:pt x="62191" y="111544"/>
                  </a:lnTo>
                  <a:lnTo>
                    <a:pt x="62509" y="116128"/>
                  </a:lnTo>
                  <a:lnTo>
                    <a:pt x="59131" y="123291"/>
                  </a:lnTo>
                  <a:lnTo>
                    <a:pt x="57746" y="126644"/>
                  </a:lnTo>
                  <a:lnTo>
                    <a:pt x="55054" y="134112"/>
                  </a:lnTo>
                  <a:lnTo>
                    <a:pt x="51574" y="137109"/>
                  </a:lnTo>
                  <a:lnTo>
                    <a:pt x="4127" y="146608"/>
                  </a:lnTo>
                  <a:lnTo>
                    <a:pt x="0" y="151663"/>
                  </a:lnTo>
                  <a:lnTo>
                    <a:pt x="0" y="192379"/>
                  </a:lnTo>
                  <a:lnTo>
                    <a:pt x="4127" y="197421"/>
                  </a:lnTo>
                  <a:lnTo>
                    <a:pt x="51574" y="206921"/>
                  </a:lnTo>
                  <a:lnTo>
                    <a:pt x="55041" y="209931"/>
                  </a:lnTo>
                  <a:lnTo>
                    <a:pt x="57739" y="217411"/>
                  </a:lnTo>
                  <a:lnTo>
                    <a:pt x="59131" y="220738"/>
                  </a:lnTo>
                  <a:lnTo>
                    <a:pt x="62507" y="227939"/>
                  </a:lnTo>
                  <a:lnTo>
                    <a:pt x="62191" y="232498"/>
                  </a:lnTo>
                  <a:lnTo>
                    <a:pt x="35331" y="272783"/>
                  </a:lnTo>
                  <a:lnTo>
                    <a:pt x="35991" y="279273"/>
                  </a:lnTo>
                  <a:lnTo>
                    <a:pt x="64769" y="308051"/>
                  </a:lnTo>
                  <a:lnTo>
                    <a:pt x="71259" y="308698"/>
                  </a:lnTo>
                  <a:lnTo>
                    <a:pt x="109943" y="282905"/>
                  </a:lnTo>
                  <a:lnTo>
                    <a:pt x="112318" y="282194"/>
                  </a:lnTo>
                  <a:lnTo>
                    <a:pt x="305124" y="282194"/>
                  </a:lnTo>
                  <a:lnTo>
                    <a:pt x="308063" y="279273"/>
                  </a:lnTo>
                  <a:lnTo>
                    <a:pt x="308698" y="272783"/>
                  </a:lnTo>
                  <a:lnTo>
                    <a:pt x="290687" y="245745"/>
                  </a:lnTo>
                  <a:lnTo>
                    <a:pt x="172021" y="245745"/>
                  </a:lnTo>
                  <a:lnTo>
                    <a:pt x="146845" y="241322"/>
                  </a:lnTo>
                  <a:lnTo>
                    <a:pt x="125244" y="229007"/>
                  </a:lnTo>
                  <a:lnTo>
                    <a:pt x="108952" y="210228"/>
                  </a:lnTo>
                  <a:lnTo>
                    <a:pt x="99707" y="186410"/>
                  </a:lnTo>
                  <a:lnTo>
                    <a:pt x="99133" y="160856"/>
                  </a:lnTo>
                  <a:lnTo>
                    <a:pt x="106994" y="137271"/>
                  </a:lnTo>
                  <a:lnTo>
                    <a:pt x="122231" y="117634"/>
                  </a:lnTo>
                  <a:lnTo>
                    <a:pt x="143789" y="103924"/>
                  </a:lnTo>
                  <a:lnTo>
                    <a:pt x="168739" y="98367"/>
                  </a:lnTo>
                  <a:lnTo>
                    <a:pt x="290626" y="98367"/>
                  </a:lnTo>
                  <a:lnTo>
                    <a:pt x="308698" y="71272"/>
                  </a:lnTo>
                  <a:lnTo>
                    <a:pt x="308051" y="64770"/>
                  </a:lnTo>
                  <a:lnTo>
                    <a:pt x="305128" y="61849"/>
                  </a:lnTo>
                  <a:lnTo>
                    <a:pt x="112318" y="61849"/>
                  </a:lnTo>
                  <a:lnTo>
                    <a:pt x="109943" y="61137"/>
                  </a:lnTo>
                  <a:lnTo>
                    <a:pt x="71259" y="35344"/>
                  </a:lnTo>
                  <a:close/>
                </a:path>
                <a:path w="344170" h="344169">
                  <a:moveTo>
                    <a:pt x="305124" y="282194"/>
                  </a:moveTo>
                  <a:lnTo>
                    <a:pt x="231711" y="282194"/>
                  </a:lnTo>
                  <a:lnTo>
                    <a:pt x="234099" y="282905"/>
                  </a:lnTo>
                  <a:lnTo>
                    <a:pt x="272783" y="308698"/>
                  </a:lnTo>
                  <a:lnTo>
                    <a:pt x="279260" y="308051"/>
                  </a:lnTo>
                  <a:lnTo>
                    <a:pt x="305124" y="282194"/>
                  </a:lnTo>
                  <a:close/>
                </a:path>
                <a:path w="344170" h="344169">
                  <a:moveTo>
                    <a:pt x="290626" y="98367"/>
                  </a:moveTo>
                  <a:lnTo>
                    <a:pt x="168739" y="98367"/>
                  </a:lnTo>
                  <a:lnTo>
                    <a:pt x="193408" y="101473"/>
                  </a:lnTo>
                  <a:lnTo>
                    <a:pt x="215648" y="112589"/>
                  </a:lnTo>
                  <a:lnTo>
                    <a:pt x="233311" y="131064"/>
                  </a:lnTo>
                  <a:lnTo>
                    <a:pt x="243616" y="154446"/>
                  </a:lnTo>
                  <a:lnTo>
                    <a:pt x="245376" y="179247"/>
                  </a:lnTo>
                  <a:lnTo>
                    <a:pt x="238812" y="203230"/>
                  </a:lnTo>
                  <a:lnTo>
                    <a:pt x="212935" y="233386"/>
                  </a:lnTo>
                  <a:lnTo>
                    <a:pt x="172021" y="245745"/>
                  </a:lnTo>
                  <a:lnTo>
                    <a:pt x="290687" y="245745"/>
                  </a:lnTo>
                  <a:lnTo>
                    <a:pt x="281863" y="232498"/>
                  </a:lnTo>
                  <a:lnTo>
                    <a:pt x="281601" y="229007"/>
                  </a:lnTo>
                  <a:lnTo>
                    <a:pt x="281520" y="227939"/>
                  </a:lnTo>
                  <a:lnTo>
                    <a:pt x="284911" y="220738"/>
                  </a:lnTo>
                  <a:lnTo>
                    <a:pt x="286296" y="217411"/>
                  </a:lnTo>
                  <a:lnTo>
                    <a:pt x="288869" y="210228"/>
                  </a:lnTo>
                  <a:lnTo>
                    <a:pt x="288975" y="209931"/>
                  </a:lnTo>
                  <a:lnTo>
                    <a:pt x="292455" y="206921"/>
                  </a:lnTo>
                  <a:lnTo>
                    <a:pt x="339902" y="197421"/>
                  </a:lnTo>
                  <a:lnTo>
                    <a:pt x="344030" y="192379"/>
                  </a:lnTo>
                  <a:lnTo>
                    <a:pt x="344030" y="151663"/>
                  </a:lnTo>
                  <a:lnTo>
                    <a:pt x="339902" y="146608"/>
                  </a:lnTo>
                  <a:lnTo>
                    <a:pt x="292455" y="137109"/>
                  </a:lnTo>
                  <a:lnTo>
                    <a:pt x="288988" y="134112"/>
                  </a:lnTo>
                  <a:lnTo>
                    <a:pt x="286296" y="126644"/>
                  </a:lnTo>
                  <a:lnTo>
                    <a:pt x="284911" y="123291"/>
                  </a:lnTo>
                  <a:lnTo>
                    <a:pt x="281520" y="116128"/>
                  </a:lnTo>
                  <a:lnTo>
                    <a:pt x="281785" y="112589"/>
                  </a:lnTo>
                  <a:lnTo>
                    <a:pt x="281863" y="111544"/>
                  </a:lnTo>
                  <a:lnTo>
                    <a:pt x="284251" y="107924"/>
                  </a:lnTo>
                  <a:lnTo>
                    <a:pt x="290626" y="98367"/>
                  </a:lnTo>
                  <a:close/>
                </a:path>
                <a:path w="344170" h="344169">
                  <a:moveTo>
                    <a:pt x="192379" y="0"/>
                  </a:moveTo>
                  <a:lnTo>
                    <a:pt x="151650" y="0"/>
                  </a:lnTo>
                  <a:lnTo>
                    <a:pt x="146608" y="4140"/>
                  </a:lnTo>
                  <a:lnTo>
                    <a:pt x="137109" y="51574"/>
                  </a:lnTo>
                  <a:lnTo>
                    <a:pt x="134111" y="55041"/>
                  </a:lnTo>
                  <a:lnTo>
                    <a:pt x="126644" y="57759"/>
                  </a:lnTo>
                  <a:lnTo>
                    <a:pt x="123291" y="59143"/>
                  </a:lnTo>
                  <a:lnTo>
                    <a:pt x="118363" y="61442"/>
                  </a:lnTo>
                  <a:lnTo>
                    <a:pt x="116560" y="61849"/>
                  </a:lnTo>
                  <a:lnTo>
                    <a:pt x="227469" y="61849"/>
                  </a:lnTo>
                  <a:lnTo>
                    <a:pt x="225666" y="61442"/>
                  </a:lnTo>
                  <a:lnTo>
                    <a:pt x="220738" y="59143"/>
                  </a:lnTo>
                  <a:lnTo>
                    <a:pt x="217385" y="57759"/>
                  </a:lnTo>
                  <a:lnTo>
                    <a:pt x="209918" y="55041"/>
                  </a:lnTo>
                  <a:lnTo>
                    <a:pt x="206921" y="51574"/>
                  </a:lnTo>
                  <a:lnTo>
                    <a:pt x="197421" y="4140"/>
                  </a:lnTo>
                  <a:lnTo>
                    <a:pt x="192379" y="0"/>
                  </a:lnTo>
                  <a:close/>
                </a:path>
                <a:path w="344170" h="344169">
                  <a:moveTo>
                    <a:pt x="272783" y="35344"/>
                  </a:moveTo>
                  <a:lnTo>
                    <a:pt x="234099" y="61137"/>
                  </a:lnTo>
                  <a:lnTo>
                    <a:pt x="231711" y="61849"/>
                  </a:lnTo>
                  <a:lnTo>
                    <a:pt x="305128" y="61849"/>
                  </a:lnTo>
                  <a:lnTo>
                    <a:pt x="279260" y="35991"/>
                  </a:lnTo>
                  <a:lnTo>
                    <a:pt x="272783" y="35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357615" y="1474656"/>
            <a:ext cx="878840" cy="3429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52070">
              <a:lnSpc>
                <a:spcPts val="1170"/>
              </a:lnSpc>
              <a:spcBef>
                <a:spcPts val="270"/>
              </a:spcBef>
            </a:pP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Low</a:t>
            </a:r>
            <a:r>
              <a:rPr sz="1100" i="1" spc="13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spc="4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power </a:t>
            </a:r>
            <a:r>
              <a:rPr sz="11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consumption</a:t>
            </a:r>
            <a:endParaRPr sz="1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720660" y="821766"/>
            <a:ext cx="636905" cy="636905"/>
            <a:chOff x="7720660" y="821766"/>
            <a:chExt cx="636905" cy="636905"/>
          </a:xfrm>
        </p:grpSpPr>
        <p:sp>
          <p:nvSpPr>
            <p:cNvPr id="7" name="object 7"/>
            <p:cNvSpPr/>
            <p:nvPr/>
          </p:nvSpPr>
          <p:spPr>
            <a:xfrm>
              <a:off x="7720660" y="821766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4" h="636905">
                  <a:moveTo>
                    <a:pt x="318363" y="0"/>
                  </a:moveTo>
                  <a:lnTo>
                    <a:pt x="271325" y="3452"/>
                  </a:lnTo>
                  <a:lnTo>
                    <a:pt x="226428" y="13481"/>
                  </a:lnTo>
                  <a:lnTo>
                    <a:pt x="184164" y="29595"/>
                  </a:lnTo>
                  <a:lnTo>
                    <a:pt x="145026" y="51298"/>
                  </a:lnTo>
                  <a:lnTo>
                    <a:pt x="109507" y="78100"/>
                  </a:lnTo>
                  <a:lnTo>
                    <a:pt x="78100" y="109507"/>
                  </a:lnTo>
                  <a:lnTo>
                    <a:pt x="51298" y="145026"/>
                  </a:lnTo>
                  <a:lnTo>
                    <a:pt x="29595" y="184164"/>
                  </a:lnTo>
                  <a:lnTo>
                    <a:pt x="13481" y="226428"/>
                  </a:lnTo>
                  <a:lnTo>
                    <a:pt x="3452" y="271325"/>
                  </a:lnTo>
                  <a:lnTo>
                    <a:pt x="0" y="318363"/>
                  </a:lnTo>
                  <a:lnTo>
                    <a:pt x="3452" y="365404"/>
                  </a:lnTo>
                  <a:lnTo>
                    <a:pt x="13481" y="410303"/>
                  </a:lnTo>
                  <a:lnTo>
                    <a:pt x="29595" y="452568"/>
                  </a:lnTo>
                  <a:lnTo>
                    <a:pt x="51298" y="491706"/>
                  </a:lnTo>
                  <a:lnTo>
                    <a:pt x="78100" y="527224"/>
                  </a:lnTo>
                  <a:lnTo>
                    <a:pt x="109507" y="558630"/>
                  </a:lnTo>
                  <a:lnTo>
                    <a:pt x="145026" y="585431"/>
                  </a:lnTo>
                  <a:lnTo>
                    <a:pt x="184164" y="607134"/>
                  </a:lnTo>
                  <a:lnTo>
                    <a:pt x="226428" y="623246"/>
                  </a:lnTo>
                  <a:lnTo>
                    <a:pt x="271325" y="633274"/>
                  </a:lnTo>
                  <a:lnTo>
                    <a:pt x="318363" y="636727"/>
                  </a:lnTo>
                  <a:lnTo>
                    <a:pt x="365401" y="633274"/>
                  </a:lnTo>
                  <a:lnTo>
                    <a:pt x="410298" y="623246"/>
                  </a:lnTo>
                  <a:lnTo>
                    <a:pt x="452562" y="607134"/>
                  </a:lnTo>
                  <a:lnTo>
                    <a:pt x="491700" y="585431"/>
                  </a:lnTo>
                  <a:lnTo>
                    <a:pt x="527219" y="558630"/>
                  </a:lnTo>
                  <a:lnTo>
                    <a:pt x="558626" y="527224"/>
                  </a:lnTo>
                  <a:lnTo>
                    <a:pt x="585428" y="491706"/>
                  </a:lnTo>
                  <a:lnTo>
                    <a:pt x="607132" y="452568"/>
                  </a:lnTo>
                  <a:lnTo>
                    <a:pt x="623245" y="410303"/>
                  </a:lnTo>
                  <a:lnTo>
                    <a:pt x="633274" y="365404"/>
                  </a:lnTo>
                  <a:lnTo>
                    <a:pt x="636727" y="318363"/>
                  </a:lnTo>
                  <a:lnTo>
                    <a:pt x="633274" y="271325"/>
                  </a:lnTo>
                  <a:lnTo>
                    <a:pt x="623245" y="226428"/>
                  </a:lnTo>
                  <a:lnTo>
                    <a:pt x="607132" y="184164"/>
                  </a:lnTo>
                  <a:lnTo>
                    <a:pt x="585428" y="145026"/>
                  </a:lnTo>
                  <a:lnTo>
                    <a:pt x="558626" y="109507"/>
                  </a:lnTo>
                  <a:lnTo>
                    <a:pt x="527219" y="78100"/>
                  </a:lnTo>
                  <a:lnTo>
                    <a:pt x="491700" y="51298"/>
                  </a:lnTo>
                  <a:lnTo>
                    <a:pt x="452562" y="29595"/>
                  </a:lnTo>
                  <a:lnTo>
                    <a:pt x="410298" y="13481"/>
                  </a:lnTo>
                  <a:lnTo>
                    <a:pt x="365401" y="3452"/>
                  </a:lnTo>
                  <a:lnTo>
                    <a:pt x="318363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865034" y="1035761"/>
              <a:ext cx="347980" cy="269875"/>
            </a:xfrm>
            <a:custGeom>
              <a:avLst/>
              <a:gdLst/>
              <a:ahLst/>
              <a:cxnLst/>
              <a:rect l="l" t="t" r="r" b="b"/>
              <a:pathLst>
                <a:path w="347979" h="269875">
                  <a:moveTo>
                    <a:pt x="86994" y="95707"/>
                  </a:moveTo>
                  <a:lnTo>
                    <a:pt x="52196" y="95707"/>
                  </a:lnTo>
                  <a:lnTo>
                    <a:pt x="52196" y="147891"/>
                  </a:lnTo>
                  <a:lnTo>
                    <a:pt x="61808" y="195176"/>
                  </a:lnTo>
                  <a:lnTo>
                    <a:pt x="87976" y="233899"/>
                  </a:lnTo>
                  <a:lnTo>
                    <a:pt x="126702" y="260062"/>
                  </a:lnTo>
                  <a:lnTo>
                    <a:pt x="173989" y="269671"/>
                  </a:lnTo>
                  <a:lnTo>
                    <a:pt x="221267" y="260062"/>
                  </a:lnTo>
                  <a:lnTo>
                    <a:pt x="258525" y="234886"/>
                  </a:lnTo>
                  <a:lnTo>
                    <a:pt x="173989" y="234886"/>
                  </a:lnTo>
                  <a:lnTo>
                    <a:pt x="140208" y="228021"/>
                  </a:lnTo>
                  <a:lnTo>
                    <a:pt x="112547" y="209329"/>
                  </a:lnTo>
                  <a:lnTo>
                    <a:pt x="93858" y="181667"/>
                  </a:lnTo>
                  <a:lnTo>
                    <a:pt x="86994" y="147891"/>
                  </a:lnTo>
                  <a:lnTo>
                    <a:pt x="86994" y="95707"/>
                  </a:lnTo>
                  <a:close/>
                </a:path>
                <a:path w="347979" h="269875">
                  <a:moveTo>
                    <a:pt x="295757" y="95707"/>
                  </a:moveTo>
                  <a:lnTo>
                    <a:pt x="260972" y="95707"/>
                  </a:lnTo>
                  <a:lnTo>
                    <a:pt x="260972" y="147891"/>
                  </a:lnTo>
                  <a:lnTo>
                    <a:pt x="254108" y="181667"/>
                  </a:lnTo>
                  <a:lnTo>
                    <a:pt x="235421" y="209329"/>
                  </a:lnTo>
                  <a:lnTo>
                    <a:pt x="207763" y="228021"/>
                  </a:lnTo>
                  <a:lnTo>
                    <a:pt x="173989" y="234886"/>
                  </a:lnTo>
                  <a:lnTo>
                    <a:pt x="258525" y="234886"/>
                  </a:lnTo>
                  <a:lnTo>
                    <a:pt x="259986" y="233899"/>
                  </a:lnTo>
                  <a:lnTo>
                    <a:pt x="286148" y="195176"/>
                  </a:lnTo>
                  <a:lnTo>
                    <a:pt x="295757" y="147891"/>
                  </a:lnTo>
                  <a:lnTo>
                    <a:pt x="295757" y="95707"/>
                  </a:lnTo>
                  <a:close/>
                </a:path>
                <a:path w="347979" h="269875">
                  <a:moveTo>
                    <a:pt x="330555" y="60896"/>
                  </a:moveTo>
                  <a:lnTo>
                    <a:pt x="17398" y="60896"/>
                  </a:lnTo>
                  <a:lnTo>
                    <a:pt x="17398" y="95707"/>
                  </a:lnTo>
                  <a:lnTo>
                    <a:pt x="330555" y="95707"/>
                  </a:lnTo>
                  <a:lnTo>
                    <a:pt x="330555" y="60896"/>
                  </a:lnTo>
                  <a:close/>
                </a:path>
                <a:path w="347979" h="269875">
                  <a:moveTo>
                    <a:pt x="347954" y="0"/>
                  </a:moveTo>
                  <a:lnTo>
                    <a:pt x="0" y="0"/>
                  </a:lnTo>
                  <a:lnTo>
                    <a:pt x="0" y="34797"/>
                  </a:lnTo>
                  <a:lnTo>
                    <a:pt x="347954" y="34797"/>
                  </a:lnTo>
                  <a:lnTo>
                    <a:pt x="3479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986839" y="1148854"/>
              <a:ext cx="104368" cy="10439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592377" y="1474656"/>
            <a:ext cx="1028065" cy="3429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23520" marR="5080" indent="-211455">
              <a:lnSpc>
                <a:spcPts val="1170"/>
              </a:lnSpc>
              <a:spcBef>
                <a:spcPts val="270"/>
              </a:spcBef>
            </a:pP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355°</a:t>
            </a:r>
            <a:r>
              <a:rPr sz="1100" i="1" spc="10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continued </a:t>
            </a:r>
            <a:r>
              <a:rPr sz="1100" i="1" spc="4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rotation</a:t>
            </a:r>
            <a:endParaRPr sz="1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945550" y="821766"/>
            <a:ext cx="636905" cy="636905"/>
            <a:chOff x="8945550" y="821766"/>
            <a:chExt cx="636905" cy="636905"/>
          </a:xfrm>
        </p:grpSpPr>
        <p:sp>
          <p:nvSpPr>
            <p:cNvPr id="12" name="object 12"/>
            <p:cNvSpPr/>
            <p:nvPr/>
          </p:nvSpPr>
          <p:spPr>
            <a:xfrm>
              <a:off x="8945550" y="821766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4" h="636905">
                  <a:moveTo>
                    <a:pt x="318363" y="0"/>
                  </a:moveTo>
                  <a:lnTo>
                    <a:pt x="271325" y="3452"/>
                  </a:lnTo>
                  <a:lnTo>
                    <a:pt x="226428" y="13481"/>
                  </a:lnTo>
                  <a:lnTo>
                    <a:pt x="184164" y="29595"/>
                  </a:lnTo>
                  <a:lnTo>
                    <a:pt x="145026" y="51298"/>
                  </a:lnTo>
                  <a:lnTo>
                    <a:pt x="109507" y="78100"/>
                  </a:lnTo>
                  <a:lnTo>
                    <a:pt x="78100" y="109507"/>
                  </a:lnTo>
                  <a:lnTo>
                    <a:pt x="51298" y="145026"/>
                  </a:lnTo>
                  <a:lnTo>
                    <a:pt x="29595" y="184164"/>
                  </a:lnTo>
                  <a:lnTo>
                    <a:pt x="13481" y="226428"/>
                  </a:lnTo>
                  <a:lnTo>
                    <a:pt x="3452" y="271325"/>
                  </a:lnTo>
                  <a:lnTo>
                    <a:pt x="0" y="318363"/>
                  </a:lnTo>
                  <a:lnTo>
                    <a:pt x="3452" y="365404"/>
                  </a:lnTo>
                  <a:lnTo>
                    <a:pt x="13481" y="410303"/>
                  </a:lnTo>
                  <a:lnTo>
                    <a:pt x="29595" y="452568"/>
                  </a:lnTo>
                  <a:lnTo>
                    <a:pt x="51298" y="491706"/>
                  </a:lnTo>
                  <a:lnTo>
                    <a:pt x="78100" y="527224"/>
                  </a:lnTo>
                  <a:lnTo>
                    <a:pt x="109507" y="558630"/>
                  </a:lnTo>
                  <a:lnTo>
                    <a:pt x="145026" y="585431"/>
                  </a:lnTo>
                  <a:lnTo>
                    <a:pt x="184164" y="607134"/>
                  </a:lnTo>
                  <a:lnTo>
                    <a:pt x="226428" y="623246"/>
                  </a:lnTo>
                  <a:lnTo>
                    <a:pt x="271325" y="633274"/>
                  </a:lnTo>
                  <a:lnTo>
                    <a:pt x="318363" y="636727"/>
                  </a:lnTo>
                  <a:lnTo>
                    <a:pt x="365404" y="633274"/>
                  </a:lnTo>
                  <a:lnTo>
                    <a:pt x="410303" y="623246"/>
                  </a:lnTo>
                  <a:lnTo>
                    <a:pt x="452568" y="607134"/>
                  </a:lnTo>
                  <a:lnTo>
                    <a:pt x="491706" y="585431"/>
                  </a:lnTo>
                  <a:lnTo>
                    <a:pt x="527224" y="558630"/>
                  </a:lnTo>
                  <a:lnTo>
                    <a:pt x="558630" y="527224"/>
                  </a:lnTo>
                  <a:lnTo>
                    <a:pt x="585431" y="491706"/>
                  </a:lnTo>
                  <a:lnTo>
                    <a:pt x="607134" y="452568"/>
                  </a:lnTo>
                  <a:lnTo>
                    <a:pt x="623246" y="410303"/>
                  </a:lnTo>
                  <a:lnTo>
                    <a:pt x="633274" y="365404"/>
                  </a:lnTo>
                  <a:lnTo>
                    <a:pt x="636727" y="318363"/>
                  </a:lnTo>
                  <a:lnTo>
                    <a:pt x="633274" y="271325"/>
                  </a:lnTo>
                  <a:lnTo>
                    <a:pt x="623246" y="226428"/>
                  </a:lnTo>
                  <a:lnTo>
                    <a:pt x="607134" y="184164"/>
                  </a:lnTo>
                  <a:lnTo>
                    <a:pt x="585431" y="145026"/>
                  </a:lnTo>
                  <a:lnTo>
                    <a:pt x="558630" y="109507"/>
                  </a:lnTo>
                  <a:lnTo>
                    <a:pt x="527224" y="78100"/>
                  </a:lnTo>
                  <a:lnTo>
                    <a:pt x="491706" y="51298"/>
                  </a:lnTo>
                  <a:lnTo>
                    <a:pt x="452568" y="29595"/>
                  </a:lnTo>
                  <a:lnTo>
                    <a:pt x="410303" y="13481"/>
                  </a:lnTo>
                  <a:lnTo>
                    <a:pt x="365404" y="3452"/>
                  </a:lnTo>
                  <a:lnTo>
                    <a:pt x="318363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4729" y="1020889"/>
              <a:ext cx="450003" cy="23849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932443" y="1474656"/>
            <a:ext cx="748665" cy="3429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0005" marR="5080" indent="-27940">
              <a:lnSpc>
                <a:spcPts val="1170"/>
              </a:lnSpc>
              <a:spcBef>
                <a:spcPts val="270"/>
              </a:spcBef>
            </a:pP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IR</a:t>
            </a:r>
            <a:r>
              <a:rPr sz="1100" i="1" spc="-6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distance </a:t>
            </a: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20</a:t>
            </a:r>
            <a:r>
              <a:rPr sz="1100" i="1" spc="6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meters</a:t>
            </a:r>
            <a:endParaRPr sz="1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419392" y="1978888"/>
            <a:ext cx="636905" cy="636905"/>
            <a:chOff x="6419392" y="1978888"/>
            <a:chExt cx="636905" cy="636905"/>
          </a:xfrm>
        </p:grpSpPr>
        <p:sp>
          <p:nvSpPr>
            <p:cNvPr id="16" name="object 16"/>
            <p:cNvSpPr/>
            <p:nvPr/>
          </p:nvSpPr>
          <p:spPr>
            <a:xfrm>
              <a:off x="6419392" y="1978888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4" h="636905">
                  <a:moveTo>
                    <a:pt x="318363" y="0"/>
                  </a:moveTo>
                  <a:lnTo>
                    <a:pt x="271322" y="3452"/>
                  </a:lnTo>
                  <a:lnTo>
                    <a:pt x="226423" y="13481"/>
                  </a:lnTo>
                  <a:lnTo>
                    <a:pt x="184158" y="29594"/>
                  </a:lnTo>
                  <a:lnTo>
                    <a:pt x="145020" y="51298"/>
                  </a:lnTo>
                  <a:lnTo>
                    <a:pt x="109502" y="78099"/>
                  </a:lnTo>
                  <a:lnTo>
                    <a:pt x="78096" y="109505"/>
                  </a:lnTo>
                  <a:lnTo>
                    <a:pt x="51295" y="145023"/>
                  </a:lnTo>
                  <a:lnTo>
                    <a:pt x="29592" y="184159"/>
                  </a:lnTo>
                  <a:lnTo>
                    <a:pt x="13480" y="226421"/>
                  </a:lnTo>
                  <a:lnTo>
                    <a:pt x="3452" y="271316"/>
                  </a:lnTo>
                  <a:lnTo>
                    <a:pt x="0" y="318350"/>
                  </a:lnTo>
                  <a:lnTo>
                    <a:pt x="3452" y="365394"/>
                  </a:lnTo>
                  <a:lnTo>
                    <a:pt x="13480" y="410296"/>
                  </a:lnTo>
                  <a:lnTo>
                    <a:pt x="29592" y="452563"/>
                  </a:lnTo>
                  <a:lnTo>
                    <a:pt x="51295" y="491703"/>
                  </a:lnTo>
                  <a:lnTo>
                    <a:pt x="78096" y="527222"/>
                  </a:lnTo>
                  <a:lnTo>
                    <a:pt x="109502" y="558629"/>
                  </a:lnTo>
                  <a:lnTo>
                    <a:pt x="145020" y="585430"/>
                  </a:lnTo>
                  <a:lnTo>
                    <a:pt x="184158" y="607133"/>
                  </a:lnTo>
                  <a:lnTo>
                    <a:pt x="226423" y="623246"/>
                  </a:lnTo>
                  <a:lnTo>
                    <a:pt x="271322" y="633274"/>
                  </a:lnTo>
                  <a:lnTo>
                    <a:pt x="318363" y="636727"/>
                  </a:lnTo>
                  <a:lnTo>
                    <a:pt x="365401" y="633274"/>
                  </a:lnTo>
                  <a:lnTo>
                    <a:pt x="410297" y="623246"/>
                  </a:lnTo>
                  <a:lnTo>
                    <a:pt x="452560" y="607133"/>
                  </a:lnTo>
                  <a:lnTo>
                    <a:pt x="491697" y="585430"/>
                  </a:lnTo>
                  <a:lnTo>
                    <a:pt x="527214" y="558629"/>
                  </a:lnTo>
                  <a:lnTo>
                    <a:pt x="558619" y="527222"/>
                  </a:lnTo>
                  <a:lnTo>
                    <a:pt x="585419" y="491703"/>
                  </a:lnTo>
                  <a:lnTo>
                    <a:pt x="607121" y="452563"/>
                  </a:lnTo>
                  <a:lnTo>
                    <a:pt x="623233" y="410296"/>
                  </a:lnTo>
                  <a:lnTo>
                    <a:pt x="633262" y="365394"/>
                  </a:lnTo>
                  <a:lnTo>
                    <a:pt x="636714" y="318350"/>
                  </a:lnTo>
                  <a:lnTo>
                    <a:pt x="633262" y="271316"/>
                  </a:lnTo>
                  <a:lnTo>
                    <a:pt x="623233" y="226421"/>
                  </a:lnTo>
                  <a:lnTo>
                    <a:pt x="607121" y="184159"/>
                  </a:lnTo>
                  <a:lnTo>
                    <a:pt x="585419" y="145023"/>
                  </a:lnTo>
                  <a:lnTo>
                    <a:pt x="558619" y="109505"/>
                  </a:lnTo>
                  <a:lnTo>
                    <a:pt x="527214" y="78099"/>
                  </a:lnTo>
                  <a:lnTo>
                    <a:pt x="491697" y="51298"/>
                  </a:lnTo>
                  <a:lnTo>
                    <a:pt x="452560" y="29594"/>
                  </a:lnTo>
                  <a:lnTo>
                    <a:pt x="410297" y="13481"/>
                  </a:lnTo>
                  <a:lnTo>
                    <a:pt x="365401" y="3452"/>
                  </a:lnTo>
                  <a:lnTo>
                    <a:pt x="318363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558660" y="2118157"/>
              <a:ext cx="358775" cy="358775"/>
            </a:xfrm>
            <a:custGeom>
              <a:avLst/>
              <a:gdLst/>
              <a:ahLst/>
              <a:cxnLst/>
              <a:rect l="l" t="t" r="r" b="b"/>
              <a:pathLst>
                <a:path w="358775" h="358775">
                  <a:moveTo>
                    <a:pt x="21374" y="234200"/>
                  </a:moveTo>
                  <a:lnTo>
                    <a:pt x="6159" y="234200"/>
                  </a:lnTo>
                  <a:lnTo>
                    <a:pt x="0" y="240360"/>
                  </a:lnTo>
                  <a:lnTo>
                    <a:pt x="0" y="316864"/>
                  </a:lnTo>
                  <a:lnTo>
                    <a:pt x="3253" y="332934"/>
                  </a:lnTo>
                  <a:lnTo>
                    <a:pt x="12118" y="346071"/>
                  </a:lnTo>
                  <a:lnTo>
                    <a:pt x="25256" y="354937"/>
                  </a:lnTo>
                  <a:lnTo>
                    <a:pt x="41325" y="358190"/>
                  </a:lnTo>
                  <a:lnTo>
                    <a:pt x="117805" y="358190"/>
                  </a:lnTo>
                  <a:lnTo>
                    <a:pt x="123977" y="352043"/>
                  </a:lnTo>
                  <a:lnTo>
                    <a:pt x="123977" y="336803"/>
                  </a:lnTo>
                  <a:lnTo>
                    <a:pt x="117805" y="330631"/>
                  </a:lnTo>
                  <a:lnTo>
                    <a:pt x="33731" y="330631"/>
                  </a:lnTo>
                  <a:lnTo>
                    <a:pt x="27546" y="324472"/>
                  </a:lnTo>
                  <a:lnTo>
                    <a:pt x="27546" y="240360"/>
                  </a:lnTo>
                  <a:lnTo>
                    <a:pt x="21374" y="234200"/>
                  </a:lnTo>
                  <a:close/>
                </a:path>
                <a:path w="358775" h="358775">
                  <a:moveTo>
                    <a:pt x="352031" y="234200"/>
                  </a:moveTo>
                  <a:lnTo>
                    <a:pt x="336778" y="234200"/>
                  </a:lnTo>
                  <a:lnTo>
                    <a:pt x="330631" y="240360"/>
                  </a:lnTo>
                  <a:lnTo>
                    <a:pt x="330631" y="324472"/>
                  </a:lnTo>
                  <a:lnTo>
                    <a:pt x="324446" y="330631"/>
                  </a:lnTo>
                  <a:lnTo>
                    <a:pt x="226580" y="330631"/>
                  </a:lnTo>
                  <a:lnTo>
                    <a:pt x="220408" y="336803"/>
                  </a:lnTo>
                  <a:lnTo>
                    <a:pt x="220408" y="352043"/>
                  </a:lnTo>
                  <a:lnTo>
                    <a:pt x="226580" y="358190"/>
                  </a:lnTo>
                  <a:lnTo>
                    <a:pt x="316839" y="358190"/>
                  </a:lnTo>
                  <a:lnTo>
                    <a:pt x="332910" y="354937"/>
                  </a:lnTo>
                  <a:lnTo>
                    <a:pt x="346052" y="346071"/>
                  </a:lnTo>
                  <a:lnTo>
                    <a:pt x="354922" y="332934"/>
                  </a:lnTo>
                  <a:lnTo>
                    <a:pt x="358178" y="316864"/>
                  </a:lnTo>
                  <a:lnTo>
                    <a:pt x="358178" y="240360"/>
                  </a:lnTo>
                  <a:lnTo>
                    <a:pt x="352031" y="234200"/>
                  </a:lnTo>
                  <a:close/>
                </a:path>
                <a:path w="358775" h="358775">
                  <a:moveTo>
                    <a:pt x="176009" y="83553"/>
                  </a:moveTo>
                  <a:lnTo>
                    <a:pt x="129516" y="107308"/>
                  </a:lnTo>
                  <a:lnTo>
                    <a:pt x="122520" y="118813"/>
                  </a:lnTo>
                  <a:lnTo>
                    <a:pt x="123376" y="135906"/>
                  </a:lnTo>
                  <a:lnTo>
                    <a:pt x="137795" y="179727"/>
                  </a:lnTo>
                  <a:lnTo>
                    <a:pt x="150101" y="199161"/>
                  </a:lnTo>
                  <a:lnTo>
                    <a:pt x="153652" y="204561"/>
                  </a:lnTo>
                  <a:lnTo>
                    <a:pt x="119291" y="233946"/>
                  </a:lnTo>
                  <a:lnTo>
                    <a:pt x="110964" y="238713"/>
                  </a:lnTo>
                  <a:lnTo>
                    <a:pt x="81508" y="270763"/>
                  </a:lnTo>
                  <a:lnTo>
                    <a:pt x="81999" y="274231"/>
                  </a:lnTo>
                  <a:lnTo>
                    <a:pt x="82054" y="274624"/>
                  </a:lnTo>
                  <a:lnTo>
                    <a:pt x="276212" y="274231"/>
                  </a:lnTo>
                  <a:lnTo>
                    <a:pt x="276034" y="272046"/>
                  </a:lnTo>
                  <a:lnTo>
                    <a:pt x="276466" y="269074"/>
                  </a:lnTo>
                  <a:lnTo>
                    <a:pt x="248659" y="239738"/>
                  </a:lnTo>
                  <a:lnTo>
                    <a:pt x="210756" y="222719"/>
                  </a:lnTo>
                  <a:lnTo>
                    <a:pt x="207639" y="220598"/>
                  </a:lnTo>
                  <a:lnTo>
                    <a:pt x="203873" y="215593"/>
                  </a:lnTo>
                  <a:lnTo>
                    <a:pt x="202876" y="208605"/>
                  </a:lnTo>
                  <a:lnTo>
                    <a:pt x="207391" y="200075"/>
                  </a:lnTo>
                  <a:lnTo>
                    <a:pt x="214956" y="190132"/>
                  </a:lnTo>
                  <a:lnTo>
                    <a:pt x="221164" y="179214"/>
                  </a:lnTo>
                  <a:lnTo>
                    <a:pt x="225886" y="168455"/>
                  </a:lnTo>
                  <a:lnTo>
                    <a:pt x="228993" y="158991"/>
                  </a:lnTo>
                  <a:lnTo>
                    <a:pt x="230796" y="149423"/>
                  </a:lnTo>
                  <a:lnTo>
                    <a:pt x="231454" y="137829"/>
                  </a:lnTo>
                  <a:lnTo>
                    <a:pt x="230326" y="125612"/>
                  </a:lnTo>
                  <a:lnTo>
                    <a:pt x="203644" y="88938"/>
                  </a:lnTo>
                  <a:lnTo>
                    <a:pt x="183843" y="83962"/>
                  </a:lnTo>
                  <a:lnTo>
                    <a:pt x="176009" y="83553"/>
                  </a:lnTo>
                  <a:close/>
                </a:path>
                <a:path w="358775" h="358775">
                  <a:moveTo>
                    <a:pt x="117805" y="0"/>
                  </a:moveTo>
                  <a:lnTo>
                    <a:pt x="41325" y="0"/>
                  </a:lnTo>
                  <a:lnTo>
                    <a:pt x="25256" y="3253"/>
                  </a:lnTo>
                  <a:lnTo>
                    <a:pt x="12118" y="12118"/>
                  </a:lnTo>
                  <a:lnTo>
                    <a:pt x="3253" y="25256"/>
                  </a:lnTo>
                  <a:lnTo>
                    <a:pt x="0" y="41325"/>
                  </a:lnTo>
                  <a:lnTo>
                    <a:pt x="0" y="117830"/>
                  </a:lnTo>
                  <a:lnTo>
                    <a:pt x="6159" y="123990"/>
                  </a:lnTo>
                  <a:lnTo>
                    <a:pt x="21374" y="123990"/>
                  </a:lnTo>
                  <a:lnTo>
                    <a:pt x="27546" y="117830"/>
                  </a:lnTo>
                  <a:lnTo>
                    <a:pt x="27546" y="33743"/>
                  </a:lnTo>
                  <a:lnTo>
                    <a:pt x="33731" y="27558"/>
                  </a:lnTo>
                  <a:lnTo>
                    <a:pt x="117805" y="27558"/>
                  </a:lnTo>
                  <a:lnTo>
                    <a:pt x="123977" y="21399"/>
                  </a:lnTo>
                  <a:lnTo>
                    <a:pt x="123977" y="6184"/>
                  </a:lnTo>
                  <a:lnTo>
                    <a:pt x="117805" y="0"/>
                  </a:lnTo>
                  <a:close/>
                </a:path>
                <a:path w="358775" h="358775">
                  <a:moveTo>
                    <a:pt x="316839" y="0"/>
                  </a:moveTo>
                  <a:lnTo>
                    <a:pt x="226580" y="0"/>
                  </a:lnTo>
                  <a:lnTo>
                    <a:pt x="220408" y="6184"/>
                  </a:lnTo>
                  <a:lnTo>
                    <a:pt x="220408" y="21399"/>
                  </a:lnTo>
                  <a:lnTo>
                    <a:pt x="226580" y="27558"/>
                  </a:lnTo>
                  <a:lnTo>
                    <a:pt x="324446" y="27558"/>
                  </a:lnTo>
                  <a:lnTo>
                    <a:pt x="330631" y="33743"/>
                  </a:lnTo>
                  <a:lnTo>
                    <a:pt x="330631" y="117830"/>
                  </a:lnTo>
                  <a:lnTo>
                    <a:pt x="336778" y="123990"/>
                  </a:lnTo>
                  <a:lnTo>
                    <a:pt x="352031" y="123990"/>
                  </a:lnTo>
                  <a:lnTo>
                    <a:pt x="358178" y="117830"/>
                  </a:lnTo>
                  <a:lnTo>
                    <a:pt x="358178" y="41325"/>
                  </a:lnTo>
                  <a:lnTo>
                    <a:pt x="354922" y="25256"/>
                  </a:lnTo>
                  <a:lnTo>
                    <a:pt x="346052" y="12118"/>
                  </a:lnTo>
                  <a:lnTo>
                    <a:pt x="332910" y="3253"/>
                  </a:lnTo>
                  <a:lnTo>
                    <a:pt x="316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234519" y="2719091"/>
            <a:ext cx="116840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Human</a:t>
            </a:r>
            <a:r>
              <a:rPr sz="1100" i="1" spc="14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spc="4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detection</a:t>
            </a:r>
            <a:endParaRPr sz="1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720660" y="1978888"/>
            <a:ext cx="636905" cy="636905"/>
            <a:chOff x="7720660" y="1978888"/>
            <a:chExt cx="636905" cy="636905"/>
          </a:xfrm>
        </p:grpSpPr>
        <p:sp>
          <p:nvSpPr>
            <p:cNvPr id="20" name="object 20"/>
            <p:cNvSpPr/>
            <p:nvPr/>
          </p:nvSpPr>
          <p:spPr>
            <a:xfrm>
              <a:off x="7720660" y="1978888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4" h="636905">
                  <a:moveTo>
                    <a:pt x="318363" y="0"/>
                  </a:moveTo>
                  <a:lnTo>
                    <a:pt x="271325" y="3452"/>
                  </a:lnTo>
                  <a:lnTo>
                    <a:pt x="226428" y="13481"/>
                  </a:lnTo>
                  <a:lnTo>
                    <a:pt x="184164" y="29594"/>
                  </a:lnTo>
                  <a:lnTo>
                    <a:pt x="145026" y="51298"/>
                  </a:lnTo>
                  <a:lnTo>
                    <a:pt x="109507" y="78099"/>
                  </a:lnTo>
                  <a:lnTo>
                    <a:pt x="78100" y="109505"/>
                  </a:lnTo>
                  <a:lnTo>
                    <a:pt x="51298" y="145023"/>
                  </a:lnTo>
                  <a:lnTo>
                    <a:pt x="29595" y="184159"/>
                  </a:lnTo>
                  <a:lnTo>
                    <a:pt x="13481" y="226421"/>
                  </a:lnTo>
                  <a:lnTo>
                    <a:pt x="3452" y="271316"/>
                  </a:lnTo>
                  <a:lnTo>
                    <a:pt x="0" y="318350"/>
                  </a:lnTo>
                  <a:lnTo>
                    <a:pt x="3452" y="365394"/>
                  </a:lnTo>
                  <a:lnTo>
                    <a:pt x="13481" y="410296"/>
                  </a:lnTo>
                  <a:lnTo>
                    <a:pt x="29595" y="452563"/>
                  </a:lnTo>
                  <a:lnTo>
                    <a:pt x="51298" y="491703"/>
                  </a:lnTo>
                  <a:lnTo>
                    <a:pt x="78100" y="527222"/>
                  </a:lnTo>
                  <a:lnTo>
                    <a:pt x="109507" y="558629"/>
                  </a:lnTo>
                  <a:lnTo>
                    <a:pt x="145026" y="585430"/>
                  </a:lnTo>
                  <a:lnTo>
                    <a:pt x="184164" y="607133"/>
                  </a:lnTo>
                  <a:lnTo>
                    <a:pt x="226428" y="623246"/>
                  </a:lnTo>
                  <a:lnTo>
                    <a:pt x="271325" y="633274"/>
                  </a:lnTo>
                  <a:lnTo>
                    <a:pt x="318363" y="636727"/>
                  </a:lnTo>
                  <a:lnTo>
                    <a:pt x="365401" y="633274"/>
                  </a:lnTo>
                  <a:lnTo>
                    <a:pt x="410298" y="623246"/>
                  </a:lnTo>
                  <a:lnTo>
                    <a:pt x="452562" y="607133"/>
                  </a:lnTo>
                  <a:lnTo>
                    <a:pt x="491700" y="585430"/>
                  </a:lnTo>
                  <a:lnTo>
                    <a:pt x="527219" y="558629"/>
                  </a:lnTo>
                  <a:lnTo>
                    <a:pt x="558626" y="527222"/>
                  </a:lnTo>
                  <a:lnTo>
                    <a:pt x="585428" y="491703"/>
                  </a:lnTo>
                  <a:lnTo>
                    <a:pt x="607132" y="452563"/>
                  </a:lnTo>
                  <a:lnTo>
                    <a:pt x="623245" y="410296"/>
                  </a:lnTo>
                  <a:lnTo>
                    <a:pt x="633274" y="365394"/>
                  </a:lnTo>
                  <a:lnTo>
                    <a:pt x="636727" y="318350"/>
                  </a:lnTo>
                  <a:lnTo>
                    <a:pt x="633274" y="271316"/>
                  </a:lnTo>
                  <a:lnTo>
                    <a:pt x="623245" y="226421"/>
                  </a:lnTo>
                  <a:lnTo>
                    <a:pt x="607132" y="184159"/>
                  </a:lnTo>
                  <a:lnTo>
                    <a:pt x="585428" y="145023"/>
                  </a:lnTo>
                  <a:lnTo>
                    <a:pt x="558626" y="109505"/>
                  </a:lnTo>
                  <a:lnTo>
                    <a:pt x="527219" y="78099"/>
                  </a:lnTo>
                  <a:lnTo>
                    <a:pt x="491700" y="51298"/>
                  </a:lnTo>
                  <a:lnTo>
                    <a:pt x="452562" y="29594"/>
                  </a:lnTo>
                  <a:lnTo>
                    <a:pt x="410298" y="13481"/>
                  </a:lnTo>
                  <a:lnTo>
                    <a:pt x="365401" y="3452"/>
                  </a:lnTo>
                  <a:lnTo>
                    <a:pt x="318363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882433" y="2131466"/>
              <a:ext cx="313690" cy="332105"/>
            </a:xfrm>
            <a:custGeom>
              <a:avLst/>
              <a:gdLst/>
              <a:ahLst/>
              <a:cxnLst/>
              <a:rect l="l" t="t" r="r" b="b"/>
              <a:pathLst>
                <a:path w="313690" h="332105">
                  <a:moveTo>
                    <a:pt x="223824" y="168376"/>
                  </a:moveTo>
                  <a:lnTo>
                    <a:pt x="215773" y="123367"/>
                  </a:lnTo>
                  <a:lnTo>
                    <a:pt x="195453" y="91719"/>
                  </a:lnTo>
                  <a:lnTo>
                    <a:pt x="195453" y="167627"/>
                  </a:lnTo>
                  <a:lnTo>
                    <a:pt x="187845" y="201549"/>
                  </a:lnTo>
                  <a:lnTo>
                    <a:pt x="168516" y="228981"/>
                  </a:lnTo>
                  <a:lnTo>
                    <a:pt x="140309" y="247142"/>
                  </a:lnTo>
                  <a:lnTo>
                    <a:pt x="119748" y="250850"/>
                  </a:lnTo>
                  <a:lnTo>
                    <a:pt x="119748" y="80530"/>
                  </a:lnTo>
                  <a:lnTo>
                    <a:pt x="143713" y="85890"/>
                  </a:lnTo>
                  <a:lnTo>
                    <a:pt x="171119" y="105232"/>
                  </a:lnTo>
                  <a:lnTo>
                    <a:pt x="189293" y="133438"/>
                  </a:lnTo>
                  <a:lnTo>
                    <a:pt x="195453" y="167627"/>
                  </a:lnTo>
                  <a:lnTo>
                    <a:pt x="195453" y="91719"/>
                  </a:lnTo>
                  <a:lnTo>
                    <a:pt x="191922" y="86207"/>
                  </a:lnTo>
                  <a:lnTo>
                    <a:pt x="155867" y="60706"/>
                  </a:lnTo>
                  <a:lnTo>
                    <a:pt x="119748" y="52565"/>
                  </a:lnTo>
                  <a:lnTo>
                    <a:pt x="119748" y="27635"/>
                  </a:lnTo>
                  <a:lnTo>
                    <a:pt x="119748" y="6172"/>
                  </a:lnTo>
                  <a:lnTo>
                    <a:pt x="113550" y="0"/>
                  </a:lnTo>
                  <a:lnTo>
                    <a:pt x="92113" y="0"/>
                  </a:lnTo>
                  <a:lnTo>
                    <a:pt x="92113" y="27635"/>
                  </a:lnTo>
                  <a:lnTo>
                    <a:pt x="92113" y="56857"/>
                  </a:lnTo>
                  <a:lnTo>
                    <a:pt x="92113" y="72110"/>
                  </a:lnTo>
                  <a:lnTo>
                    <a:pt x="92113" y="303961"/>
                  </a:lnTo>
                  <a:lnTo>
                    <a:pt x="27635" y="303961"/>
                  </a:lnTo>
                  <a:lnTo>
                    <a:pt x="27635" y="27635"/>
                  </a:lnTo>
                  <a:lnTo>
                    <a:pt x="92113" y="27635"/>
                  </a:lnTo>
                  <a:lnTo>
                    <a:pt x="92113" y="0"/>
                  </a:lnTo>
                  <a:lnTo>
                    <a:pt x="6197" y="0"/>
                  </a:lnTo>
                  <a:lnTo>
                    <a:pt x="0" y="6172"/>
                  </a:lnTo>
                  <a:lnTo>
                    <a:pt x="0" y="325399"/>
                  </a:lnTo>
                  <a:lnTo>
                    <a:pt x="6197" y="331571"/>
                  </a:lnTo>
                  <a:lnTo>
                    <a:pt x="113550" y="331571"/>
                  </a:lnTo>
                  <a:lnTo>
                    <a:pt x="119748" y="325399"/>
                  </a:lnTo>
                  <a:lnTo>
                    <a:pt x="119748" y="303961"/>
                  </a:lnTo>
                  <a:lnTo>
                    <a:pt x="119748" y="278485"/>
                  </a:lnTo>
                  <a:lnTo>
                    <a:pt x="151130" y="272884"/>
                  </a:lnTo>
                  <a:lnTo>
                    <a:pt x="188264" y="249034"/>
                  </a:lnTo>
                  <a:lnTo>
                    <a:pt x="213766" y="212991"/>
                  </a:lnTo>
                  <a:lnTo>
                    <a:pt x="223824" y="168376"/>
                  </a:lnTo>
                  <a:close/>
                </a:path>
                <a:path w="313690" h="332105">
                  <a:moveTo>
                    <a:pt x="263029" y="289661"/>
                  </a:moveTo>
                  <a:lnTo>
                    <a:pt x="261874" y="283692"/>
                  </a:lnTo>
                  <a:lnTo>
                    <a:pt x="257898" y="279730"/>
                  </a:lnTo>
                  <a:lnTo>
                    <a:pt x="244830" y="267093"/>
                  </a:lnTo>
                  <a:lnTo>
                    <a:pt x="241693" y="262864"/>
                  </a:lnTo>
                  <a:lnTo>
                    <a:pt x="241909" y="262864"/>
                  </a:lnTo>
                  <a:lnTo>
                    <a:pt x="236156" y="260680"/>
                  </a:lnTo>
                  <a:lnTo>
                    <a:pt x="225577" y="262864"/>
                  </a:lnTo>
                  <a:lnTo>
                    <a:pt x="221437" y="266954"/>
                  </a:lnTo>
                  <a:lnTo>
                    <a:pt x="219024" y="277495"/>
                  </a:lnTo>
                  <a:lnTo>
                    <a:pt x="221005" y="282981"/>
                  </a:lnTo>
                  <a:lnTo>
                    <a:pt x="225298" y="286258"/>
                  </a:lnTo>
                  <a:lnTo>
                    <a:pt x="238290" y="299339"/>
                  </a:lnTo>
                  <a:lnTo>
                    <a:pt x="240919" y="301879"/>
                  </a:lnTo>
                  <a:lnTo>
                    <a:pt x="244500" y="303339"/>
                  </a:lnTo>
                  <a:lnTo>
                    <a:pt x="253657" y="303339"/>
                  </a:lnTo>
                  <a:lnTo>
                    <a:pt x="258724" y="299986"/>
                  </a:lnTo>
                  <a:lnTo>
                    <a:pt x="263029" y="289661"/>
                  </a:lnTo>
                  <a:close/>
                </a:path>
                <a:path w="313690" h="332105">
                  <a:moveTo>
                    <a:pt x="263550" y="43129"/>
                  </a:moveTo>
                  <a:lnTo>
                    <a:pt x="261086" y="33020"/>
                  </a:lnTo>
                  <a:lnTo>
                    <a:pt x="257149" y="29057"/>
                  </a:lnTo>
                  <a:lnTo>
                    <a:pt x="247015" y="26593"/>
                  </a:lnTo>
                  <a:lnTo>
                    <a:pt x="241693" y="28308"/>
                  </a:lnTo>
                  <a:lnTo>
                    <a:pt x="238290" y="32232"/>
                  </a:lnTo>
                  <a:lnTo>
                    <a:pt x="222694" y="47523"/>
                  </a:lnTo>
                  <a:lnTo>
                    <a:pt x="221221" y="51041"/>
                  </a:lnTo>
                  <a:lnTo>
                    <a:pt x="221221" y="58394"/>
                  </a:lnTo>
                  <a:lnTo>
                    <a:pt x="222694" y="61899"/>
                  </a:lnTo>
                  <a:lnTo>
                    <a:pt x="225298" y="64465"/>
                  </a:lnTo>
                  <a:lnTo>
                    <a:pt x="227825" y="67195"/>
                  </a:lnTo>
                  <a:lnTo>
                    <a:pt x="231355" y="68783"/>
                  </a:lnTo>
                  <a:lnTo>
                    <a:pt x="235077" y="68910"/>
                  </a:lnTo>
                  <a:lnTo>
                    <a:pt x="238772" y="68783"/>
                  </a:lnTo>
                  <a:lnTo>
                    <a:pt x="242290" y="67195"/>
                  </a:lnTo>
                  <a:lnTo>
                    <a:pt x="244830" y="64465"/>
                  </a:lnTo>
                  <a:lnTo>
                    <a:pt x="257898" y="51866"/>
                  </a:lnTo>
                  <a:lnTo>
                    <a:pt x="261835" y="48463"/>
                  </a:lnTo>
                  <a:lnTo>
                    <a:pt x="263550" y="43129"/>
                  </a:lnTo>
                  <a:close/>
                </a:path>
                <a:path w="313690" h="332105">
                  <a:moveTo>
                    <a:pt x="313182" y="158165"/>
                  </a:moveTo>
                  <a:lnTo>
                    <a:pt x="306984" y="151980"/>
                  </a:lnTo>
                  <a:lnTo>
                    <a:pt x="273291" y="151980"/>
                  </a:lnTo>
                  <a:lnTo>
                    <a:pt x="267119" y="158165"/>
                  </a:lnTo>
                  <a:lnTo>
                    <a:pt x="267119" y="173418"/>
                  </a:lnTo>
                  <a:lnTo>
                    <a:pt x="273291" y="179616"/>
                  </a:lnTo>
                  <a:lnTo>
                    <a:pt x="306984" y="179616"/>
                  </a:lnTo>
                  <a:lnTo>
                    <a:pt x="313182" y="173418"/>
                  </a:lnTo>
                  <a:lnTo>
                    <a:pt x="313182" y="1581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7615808" y="2719117"/>
            <a:ext cx="97028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Invasion</a:t>
            </a:r>
            <a:r>
              <a:rPr sz="1100" i="1" spc="14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spc="-1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alarm</a:t>
            </a:r>
            <a:endParaRPr sz="1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945550" y="1978888"/>
            <a:ext cx="636905" cy="636905"/>
            <a:chOff x="8945550" y="1978888"/>
            <a:chExt cx="636905" cy="636905"/>
          </a:xfrm>
        </p:grpSpPr>
        <p:sp>
          <p:nvSpPr>
            <p:cNvPr id="24" name="object 24"/>
            <p:cNvSpPr/>
            <p:nvPr/>
          </p:nvSpPr>
          <p:spPr>
            <a:xfrm>
              <a:off x="8945550" y="1978888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4" h="636905">
                  <a:moveTo>
                    <a:pt x="318363" y="0"/>
                  </a:moveTo>
                  <a:lnTo>
                    <a:pt x="271325" y="3452"/>
                  </a:lnTo>
                  <a:lnTo>
                    <a:pt x="226428" y="13481"/>
                  </a:lnTo>
                  <a:lnTo>
                    <a:pt x="184164" y="29594"/>
                  </a:lnTo>
                  <a:lnTo>
                    <a:pt x="145026" y="51298"/>
                  </a:lnTo>
                  <a:lnTo>
                    <a:pt x="109507" y="78099"/>
                  </a:lnTo>
                  <a:lnTo>
                    <a:pt x="78100" y="109505"/>
                  </a:lnTo>
                  <a:lnTo>
                    <a:pt x="51298" y="145023"/>
                  </a:lnTo>
                  <a:lnTo>
                    <a:pt x="29595" y="184159"/>
                  </a:lnTo>
                  <a:lnTo>
                    <a:pt x="13481" y="226421"/>
                  </a:lnTo>
                  <a:lnTo>
                    <a:pt x="3452" y="271316"/>
                  </a:lnTo>
                  <a:lnTo>
                    <a:pt x="0" y="318350"/>
                  </a:lnTo>
                  <a:lnTo>
                    <a:pt x="3452" y="365394"/>
                  </a:lnTo>
                  <a:lnTo>
                    <a:pt x="13481" y="410296"/>
                  </a:lnTo>
                  <a:lnTo>
                    <a:pt x="29595" y="452563"/>
                  </a:lnTo>
                  <a:lnTo>
                    <a:pt x="51298" y="491703"/>
                  </a:lnTo>
                  <a:lnTo>
                    <a:pt x="78100" y="527222"/>
                  </a:lnTo>
                  <a:lnTo>
                    <a:pt x="109507" y="558629"/>
                  </a:lnTo>
                  <a:lnTo>
                    <a:pt x="145026" y="585430"/>
                  </a:lnTo>
                  <a:lnTo>
                    <a:pt x="184164" y="607133"/>
                  </a:lnTo>
                  <a:lnTo>
                    <a:pt x="226428" y="623246"/>
                  </a:lnTo>
                  <a:lnTo>
                    <a:pt x="271325" y="633274"/>
                  </a:lnTo>
                  <a:lnTo>
                    <a:pt x="318363" y="636727"/>
                  </a:lnTo>
                  <a:lnTo>
                    <a:pt x="365404" y="633274"/>
                  </a:lnTo>
                  <a:lnTo>
                    <a:pt x="410303" y="623246"/>
                  </a:lnTo>
                  <a:lnTo>
                    <a:pt x="452568" y="607133"/>
                  </a:lnTo>
                  <a:lnTo>
                    <a:pt x="491706" y="585430"/>
                  </a:lnTo>
                  <a:lnTo>
                    <a:pt x="527224" y="558629"/>
                  </a:lnTo>
                  <a:lnTo>
                    <a:pt x="558630" y="527222"/>
                  </a:lnTo>
                  <a:lnTo>
                    <a:pt x="585431" y="491703"/>
                  </a:lnTo>
                  <a:lnTo>
                    <a:pt x="607134" y="452563"/>
                  </a:lnTo>
                  <a:lnTo>
                    <a:pt x="623246" y="410296"/>
                  </a:lnTo>
                  <a:lnTo>
                    <a:pt x="633274" y="365394"/>
                  </a:lnTo>
                  <a:lnTo>
                    <a:pt x="636727" y="318350"/>
                  </a:lnTo>
                  <a:lnTo>
                    <a:pt x="633274" y="271316"/>
                  </a:lnTo>
                  <a:lnTo>
                    <a:pt x="623246" y="226421"/>
                  </a:lnTo>
                  <a:lnTo>
                    <a:pt x="607134" y="184159"/>
                  </a:lnTo>
                  <a:lnTo>
                    <a:pt x="585431" y="145023"/>
                  </a:lnTo>
                  <a:lnTo>
                    <a:pt x="558630" y="109505"/>
                  </a:lnTo>
                  <a:lnTo>
                    <a:pt x="527224" y="78099"/>
                  </a:lnTo>
                  <a:lnTo>
                    <a:pt x="491706" y="51298"/>
                  </a:lnTo>
                  <a:lnTo>
                    <a:pt x="452568" y="29594"/>
                  </a:lnTo>
                  <a:lnTo>
                    <a:pt x="410303" y="13481"/>
                  </a:lnTo>
                  <a:lnTo>
                    <a:pt x="365404" y="3452"/>
                  </a:lnTo>
                  <a:lnTo>
                    <a:pt x="318363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087167" y="2120493"/>
              <a:ext cx="352425" cy="353695"/>
            </a:xfrm>
            <a:custGeom>
              <a:avLst/>
              <a:gdLst/>
              <a:ahLst/>
              <a:cxnLst/>
              <a:rect l="l" t="t" r="r" b="b"/>
              <a:pathLst>
                <a:path w="352425" h="353694">
                  <a:moveTo>
                    <a:pt x="235648" y="0"/>
                  </a:moveTo>
                  <a:lnTo>
                    <a:pt x="191308" y="8628"/>
                  </a:lnTo>
                  <a:lnTo>
                    <a:pt x="152311" y="34505"/>
                  </a:lnTo>
                  <a:lnTo>
                    <a:pt x="120157" y="94600"/>
                  </a:lnTo>
                  <a:lnTo>
                    <a:pt x="118481" y="125527"/>
                  </a:lnTo>
                  <a:lnTo>
                    <a:pt x="118415" y="126733"/>
                  </a:lnTo>
                  <a:lnTo>
                    <a:pt x="118346" y="128019"/>
                  </a:lnTo>
                  <a:lnTo>
                    <a:pt x="126009" y="160782"/>
                  </a:lnTo>
                  <a:lnTo>
                    <a:pt x="13792" y="273050"/>
                  </a:lnTo>
                  <a:lnTo>
                    <a:pt x="3442" y="288671"/>
                  </a:lnTo>
                  <a:lnTo>
                    <a:pt x="0" y="306387"/>
                  </a:lnTo>
                  <a:lnTo>
                    <a:pt x="3448" y="324131"/>
                  </a:lnTo>
                  <a:lnTo>
                    <a:pt x="38127" y="352669"/>
                  </a:lnTo>
                  <a:lnTo>
                    <a:pt x="47116" y="353529"/>
                  </a:lnTo>
                  <a:lnTo>
                    <a:pt x="56122" y="352669"/>
                  </a:lnTo>
                  <a:lnTo>
                    <a:pt x="64857" y="350085"/>
                  </a:lnTo>
                  <a:lnTo>
                    <a:pt x="73047" y="345771"/>
                  </a:lnTo>
                  <a:lnTo>
                    <a:pt x="80416" y="339725"/>
                  </a:lnTo>
                  <a:lnTo>
                    <a:pt x="88696" y="331444"/>
                  </a:lnTo>
                  <a:lnTo>
                    <a:pt x="40449" y="331444"/>
                  </a:lnTo>
                  <a:lnTo>
                    <a:pt x="34150" y="328853"/>
                  </a:lnTo>
                  <a:lnTo>
                    <a:pt x="29440" y="324131"/>
                  </a:lnTo>
                  <a:lnTo>
                    <a:pt x="23899" y="315797"/>
                  </a:lnTo>
                  <a:lnTo>
                    <a:pt x="22070" y="306387"/>
                  </a:lnTo>
                  <a:lnTo>
                    <a:pt x="23899" y="296943"/>
                  </a:lnTo>
                  <a:lnTo>
                    <a:pt x="29400" y="288671"/>
                  </a:lnTo>
                  <a:lnTo>
                    <a:pt x="151853" y="166230"/>
                  </a:lnTo>
                  <a:lnTo>
                    <a:pt x="146583" y="152755"/>
                  </a:lnTo>
                  <a:lnTo>
                    <a:pt x="140283" y="125527"/>
                  </a:lnTo>
                  <a:lnTo>
                    <a:pt x="141973" y="98209"/>
                  </a:lnTo>
                  <a:lnTo>
                    <a:pt x="151301" y="72509"/>
                  </a:lnTo>
                  <a:lnTo>
                    <a:pt x="182565" y="38115"/>
                  </a:lnTo>
                  <a:lnTo>
                    <a:pt x="235648" y="22085"/>
                  </a:lnTo>
                  <a:lnTo>
                    <a:pt x="295466" y="22085"/>
                  </a:lnTo>
                  <a:lnTo>
                    <a:pt x="294043" y="15113"/>
                  </a:lnTo>
                  <a:lnTo>
                    <a:pt x="287019" y="11772"/>
                  </a:lnTo>
                  <a:lnTo>
                    <a:pt x="274653" y="6616"/>
                  </a:lnTo>
                  <a:lnTo>
                    <a:pt x="261877" y="2938"/>
                  </a:lnTo>
                  <a:lnTo>
                    <a:pt x="248829" y="734"/>
                  </a:lnTo>
                  <a:lnTo>
                    <a:pt x="235648" y="0"/>
                  </a:lnTo>
                  <a:close/>
                </a:path>
                <a:path w="352425" h="353694">
                  <a:moveTo>
                    <a:pt x="187299" y="201663"/>
                  </a:moveTo>
                  <a:lnTo>
                    <a:pt x="64807" y="324131"/>
                  </a:lnTo>
                  <a:lnTo>
                    <a:pt x="60030" y="328853"/>
                  </a:lnTo>
                  <a:lnTo>
                    <a:pt x="53835" y="331444"/>
                  </a:lnTo>
                  <a:lnTo>
                    <a:pt x="88696" y="331444"/>
                  </a:lnTo>
                  <a:lnTo>
                    <a:pt x="192684" y="227457"/>
                  </a:lnTo>
                  <a:lnTo>
                    <a:pt x="278481" y="227457"/>
                  </a:lnTo>
                  <a:lnTo>
                    <a:pt x="280058" y="226990"/>
                  </a:lnTo>
                  <a:lnTo>
                    <a:pt x="300518" y="216232"/>
                  </a:lnTo>
                  <a:lnTo>
                    <a:pt x="303850" y="213512"/>
                  </a:lnTo>
                  <a:lnTo>
                    <a:pt x="235864" y="213512"/>
                  </a:lnTo>
                  <a:lnTo>
                    <a:pt x="226861" y="213102"/>
                  </a:lnTo>
                  <a:lnTo>
                    <a:pt x="217989" y="211870"/>
                  </a:lnTo>
                  <a:lnTo>
                    <a:pt x="209278" y="209815"/>
                  </a:lnTo>
                  <a:lnTo>
                    <a:pt x="200761" y="206933"/>
                  </a:lnTo>
                  <a:lnTo>
                    <a:pt x="187299" y="201663"/>
                  </a:lnTo>
                  <a:close/>
                </a:path>
                <a:path w="352425" h="353694">
                  <a:moveTo>
                    <a:pt x="278481" y="227457"/>
                  </a:moveTo>
                  <a:lnTo>
                    <a:pt x="192684" y="227457"/>
                  </a:lnTo>
                  <a:lnTo>
                    <a:pt x="203207" y="231004"/>
                  </a:lnTo>
                  <a:lnTo>
                    <a:pt x="213950" y="233545"/>
                  </a:lnTo>
                  <a:lnTo>
                    <a:pt x="224845" y="235074"/>
                  </a:lnTo>
                  <a:lnTo>
                    <a:pt x="235826" y="235585"/>
                  </a:lnTo>
                  <a:lnTo>
                    <a:pt x="257152" y="233545"/>
                  </a:lnTo>
                  <a:lnTo>
                    <a:pt x="257910" y="233545"/>
                  </a:lnTo>
                  <a:lnTo>
                    <a:pt x="278481" y="227457"/>
                  </a:lnTo>
                  <a:close/>
                </a:path>
                <a:path w="352425" h="353694">
                  <a:moveTo>
                    <a:pt x="349113" y="90639"/>
                  </a:moveTo>
                  <a:lnTo>
                    <a:pt x="327456" y="90639"/>
                  </a:lnTo>
                  <a:lnTo>
                    <a:pt x="331390" y="115966"/>
                  </a:lnTo>
                  <a:lnTo>
                    <a:pt x="328528" y="141160"/>
                  </a:lnTo>
                  <a:lnTo>
                    <a:pt x="303377" y="185547"/>
                  </a:lnTo>
                  <a:lnTo>
                    <a:pt x="254626" y="211677"/>
                  </a:lnTo>
                  <a:lnTo>
                    <a:pt x="235864" y="213512"/>
                  </a:lnTo>
                  <a:lnTo>
                    <a:pt x="303850" y="213512"/>
                  </a:lnTo>
                  <a:lnTo>
                    <a:pt x="340891" y="170925"/>
                  </a:lnTo>
                  <a:lnTo>
                    <a:pt x="352095" y="122536"/>
                  </a:lnTo>
                  <a:lnTo>
                    <a:pt x="352206" y="108013"/>
                  </a:lnTo>
                  <a:lnTo>
                    <a:pt x="352261" y="100917"/>
                  </a:lnTo>
                  <a:lnTo>
                    <a:pt x="349113" y="90639"/>
                  </a:lnTo>
                  <a:close/>
                </a:path>
                <a:path w="352425" h="353694">
                  <a:moveTo>
                    <a:pt x="295466" y="22085"/>
                  </a:moveTo>
                  <a:lnTo>
                    <a:pt x="235648" y="22085"/>
                  </a:lnTo>
                  <a:lnTo>
                    <a:pt x="242555" y="22340"/>
                  </a:lnTo>
                  <a:lnTo>
                    <a:pt x="249421" y="23094"/>
                  </a:lnTo>
                  <a:lnTo>
                    <a:pt x="256211" y="24335"/>
                  </a:lnTo>
                  <a:lnTo>
                    <a:pt x="262889" y="26047"/>
                  </a:lnTo>
                  <a:lnTo>
                    <a:pt x="236715" y="52222"/>
                  </a:lnTo>
                  <a:lnTo>
                    <a:pt x="226699" y="67322"/>
                  </a:lnTo>
                  <a:lnTo>
                    <a:pt x="223361" y="84516"/>
                  </a:lnTo>
                  <a:lnTo>
                    <a:pt x="226546" y="100917"/>
                  </a:lnTo>
                  <a:lnTo>
                    <a:pt x="226587" y="101130"/>
                  </a:lnTo>
                  <a:lnTo>
                    <a:pt x="260023" y="129310"/>
                  </a:lnTo>
                  <a:lnTo>
                    <a:pt x="268998" y="130187"/>
                  </a:lnTo>
                  <a:lnTo>
                    <a:pt x="277976" y="129310"/>
                  </a:lnTo>
                  <a:lnTo>
                    <a:pt x="286486" y="126733"/>
                  </a:lnTo>
                  <a:lnTo>
                    <a:pt x="294330" y="122536"/>
                  </a:lnTo>
                  <a:lnTo>
                    <a:pt x="301307" y="116801"/>
                  </a:lnTo>
                  <a:lnTo>
                    <a:pt x="310091" y="108013"/>
                  </a:lnTo>
                  <a:lnTo>
                    <a:pt x="262966" y="108013"/>
                  </a:lnTo>
                  <a:lnTo>
                    <a:pt x="256933" y="105714"/>
                  </a:lnTo>
                  <a:lnTo>
                    <a:pt x="252336" y="101130"/>
                  </a:lnTo>
                  <a:lnTo>
                    <a:pt x="247157" y="93324"/>
                  </a:lnTo>
                  <a:lnTo>
                    <a:pt x="245442" y="84516"/>
                  </a:lnTo>
                  <a:lnTo>
                    <a:pt x="247157" y="75600"/>
                  </a:lnTo>
                  <a:lnTo>
                    <a:pt x="252336" y="67830"/>
                  </a:lnTo>
                  <a:lnTo>
                    <a:pt x="295831" y="24335"/>
                  </a:lnTo>
                  <a:lnTo>
                    <a:pt x="295841" y="23922"/>
                  </a:lnTo>
                  <a:lnTo>
                    <a:pt x="295518" y="22340"/>
                  </a:lnTo>
                  <a:lnTo>
                    <a:pt x="295466" y="22085"/>
                  </a:lnTo>
                  <a:close/>
                </a:path>
                <a:path w="352425" h="353694">
                  <a:moveTo>
                    <a:pt x="335546" y="59880"/>
                  </a:moveTo>
                  <a:lnTo>
                    <a:pt x="328612" y="59880"/>
                  </a:lnTo>
                  <a:lnTo>
                    <a:pt x="325856" y="60896"/>
                  </a:lnTo>
                  <a:lnTo>
                    <a:pt x="323684" y="63106"/>
                  </a:lnTo>
                  <a:lnTo>
                    <a:pt x="281063" y="105714"/>
                  </a:lnTo>
                  <a:lnTo>
                    <a:pt x="275043" y="108013"/>
                  </a:lnTo>
                  <a:lnTo>
                    <a:pt x="310091" y="108013"/>
                  </a:lnTo>
                  <a:lnTo>
                    <a:pt x="327456" y="90639"/>
                  </a:lnTo>
                  <a:lnTo>
                    <a:pt x="349113" y="90639"/>
                  </a:lnTo>
                  <a:lnTo>
                    <a:pt x="341706" y="66459"/>
                  </a:lnTo>
                  <a:lnTo>
                    <a:pt x="339674" y="62242"/>
                  </a:lnTo>
                  <a:lnTo>
                    <a:pt x="335546" y="59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8863913" y="2706137"/>
            <a:ext cx="918844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Plug</a:t>
            </a:r>
            <a:r>
              <a:rPr sz="1100" i="1" spc="9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and</a:t>
            </a:r>
            <a:r>
              <a:rPr sz="1100" i="1" spc="9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play</a:t>
            </a:r>
            <a:endParaRPr sz="1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19380" y="3066554"/>
            <a:ext cx="636905" cy="636905"/>
            <a:chOff x="6419380" y="3066554"/>
            <a:chExt cx="636905" cy="636905"/>
          </a:xfrm>
        </p:grpSpPr>
        <p:sp>
          <p:nvSpPr>
            <p:cNvPr id="28" name="object 28"/>
            <p:cNvSpPr/>
            <p:nvPr/>
          </p:nvSpPr>
          <p:spPr>
            <a:xfrm>
              <a:off x="6419380" y="3066554"/>
              <a:ext cx="636905" cy="636905"/>
            </a:xfrm>
            <a:custGeom>
              <a:avLst/>
              <a:gdLst/>
              <a:ahLst/>
              <a:cxnLst/>
              <a:rect l="l" t="t" r="r" b="b"/>
              <a:pathLst>
                <a:path w="636904" h="636904">
                  <a:moveTo>
                    <a:pt x="318363" y="0"/>
                  </a:moveTo>
                  <a:lnTo>
                    <a:pt x="271322" y="3452"/>
                  </a:lnTo>
                  <a:lnTo>
                    <a:pt x="226423" y="13481"/>
                  </a:lnTo>
                  <a:lnTo>
                    <a:pt x="184158" y="29594"/>
                  </a:lnTo>
                  <a:lnTo>
                    <a:pt x="145020" y="51298"/>
                  </a:lnTo>
                  <a:lnTo>
                    <a:pt x="109502" y="78099"/>
                  </a:lnTo>
                  <a:lnTo>
                    <a:pt x="78096" y="109505"/>
                  </a:lnTo>
                  <a:lnTo>
                    <a:pt x="51295" y="145023"/>
                  </a:lnTo>
                  <a:lnTo>
                    <a:pt x="29592" y="184159"/>
                  </a:lnTo>
                  <a:lnTo>
                    <a:pt x="13480" y="226421"/>
                  </a:lnTo>
                  <a:lnTo>
                    <a:pt x="3452" y="271316"/>
                  </a:lnTo>
                  <a:lnTo>
                    <a:pt x="0" y="318350"/>
                  </a:lnTo>
                  <a:lnTo>
                    <a:pt x="3452" y="365394"/>
                  </a:lnTo>
                  <a:lnTo>
                    <a:pt x="13480" y="410296"/>
                  </a:lnTo>
                  <a:lnTo>
                    <a:pt x="29592" y="452563"/>
                  </a:lnTo>
                  <a:lnTo>
                    <a:pt x="51295" y="491703"/>
                  </a:lnTo>
                  <a:lnTo>
                    <a:pt x="78096" y="527222"/>
                  </a:lnTo>
                  <a:lnTo>
                    <a:pt x="109502" y="558629"/>
                  </a:lnTo>
                  <a:lnTo>
                    <a:pt x="145020" y="585430"/>
                  </a:lnTo>
                  <a:lnTo>
                    <a:pt x="184158" y="607133"/>
                  </a:lnTo>
                  <a:lnTo>
                    <a:pt x="226423" y="623246"/>
                  </a:lnTo>
                  <a:lnTo>
                    <a:pt x="271322" y="633274"/>
                  </a:lnTo>
                  <a:lnTo>
                    <a:pt x="318363" y="636727"/>
                  </a:lnTo>
                  <a:lnTo>
                    <a:pt x="365401" y="633274"/>
                  </a:lnTo>
                  <a:lnTo>
                    <a:pt x="410297" y="623246"/>
                  </a:lnTo>
                  <a:lnTo>
                    <a:pt x="452560" y="607133"/>
                  </a:lnTo>
                  <a:lnTo>
                    <a:pt x="491697" y="585430"/>
                  </a:lnTo>
                  <a:lnTo>
                    <a:pt x="527214" y="558629"/>
                  </a:lnTo>
                  <a:lnTo>
                    <a:pt x="558619" y="527222"/>
                  </a:lnTo>
                  <a:lnTo>
                    <a:pt x="585419" y="491703"/>
                  </a:lnTo>
                  <a:lnTo>
                    <a:pt x="607121" y="452563"/>
                  </a:lnTo>
                  <a:lnTo>
                    <a:pt x="623233" y="410296"/>
                  </a:lnTo>
                  <a:lnTo>
                    <a:pt x="633262" y="365394"/>
                  </a:lnTo>
                  <a:lnTo>
                    <a:pt x="636714" y="318350"/>
                  </a:lnTo>
                  <a:lnTo>
                    <a:pt x="633262" y="271316"/>
                  </a:lnTo>
                  <a:lnTo>
                    <a:pt x="623233" y="226421"/>
                  </a:lnTo>
                  <a:lnTo>
                    <a:pt x="607121" y="184159"/>
                  </a:lnTo>
                  <a:lnTo>
                    <a:pt x="585419" y="145023"/>
                  </a:lnTo>
                  <a:lnTo>
                    <a:pt x="558619" y="109505"/>
                  </a:lnTo>
                  <a:lnTo>
                    <a:pt x="527214" y="78099"/>
                  </a:lnTo>
                  <a:lnTo>
                    <a:pt x="491697" y="51298"/>
                  </a:lnTo>
                  <a:lnTo>
                    <a:pt x="452560" y="29594"/>
                  </a:lnTo>
                  <a:lnTo>
                    <a:pt x="410297" y="13481"/>
                  </a:lnTo>
                  <a:lnTo>
                    <a:pt x="365401" y="3452"/>
                  </a:lnTo>
                  <a:lnTo>
                    <a:pt x="318363" y="0"/>
                  </a:lnTo>
                  <a:close/>
                </a:path>
              </a:pathLst>
            </a:custGeom>
            <a:solidFill>
              <a:srgbClr val="E7C1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558750" y="3206699"/>
              <a:ext cx="358140" cy="356870"/>
            </a:xfrm>
            <a:custGeom>
              <a:avLst/>
              <a:gdLst/>
              <a:ahLst/>
              <a:cxnLst/>
              <a:rect l="l" t="t" r="r" b="b"/>
              <a:pathLst>
                <a:path w="358140" h="356870">
                  <a:moveTo>
                    <a:pt x="201345" y="244347"/>
                  </a:moveTo>
                  <a:lnTo>
                    <a:pt x="42557" y="244347"/>
                  </a:lnTo>
                  <a:lnTo>
                    <a:pt x="83337" y="278333"/>
                  </a:lnTo>
                  <a:lnTo>
                    <a:pt x="101576" y="294062"/>
                  </a:lnTo>
                  <a:lnTo>
                    <a:pt x="141082" y="328750"/>
                  </a:lnTo>
                  <a:lnTo>
                    <a:pt x="159854" y="345566"/>
                  </a:lnTo>
                  <a:lnTo>
                    <a:pt x="166763" y="352005"/>
                  </a:lnTo>
                  <a:lnTo>
                    <a:pt x="172846" y="355460"/>
                  </a:lnTo>
                  <a:lnTo>
                    <a:pt x="201345" y="330072"/>
                  </a:lnTo>
                  <a:lnTo>
                    <a:pt x="201345" y="244347"/>
                  </a:lnTo>
                  <a:close/>
                </a:path>
                <a:path w="358140" h="356870">
                  <a:moveTo>
                    <a:pt x="179946" y="0"/>
                  </a:moveTo>
                  <a:lnTo>
                    <a:pt x="88127" y="73062"/>
                  </a:lnTo>
                  <a:lnTo>
                    <a:pt x="42202" y="111683"/>
                  </a:lnTo>
                  <a:lnTo>
                    <a:pt x="15620" y="111683"/>
                  </a:lnTo>
                  <a:lnTo>
                    <a:pt x="10426" y="113830"/>
                  </a:lnTo>
                  <a:lnTo>
                    <a:pt x="2095" y="122415"/>
                  </a:lnTo>
                  <a:lnTo>
                    <a:pt x="0" y="127888"/>
                  </a:lnTo>
                  <a:lnTo>
                    <a:pt x="0" y="134569"/>
                  </a:lnTo>
                  <a:lnTo>
                    <a:pt x="355" y="134924"/>
                  </a:lnTo>
                  <a:lnTo>
                    <a:pt x="0" y="134924"/>
                  </a:lnTo>
                  <a:lnTo>
                    <a:pt x="0" y="230517"/>
                  </a:lnTo>
                  <a:lnTo>
                    <a:pt x="2031" y="235229"/>
                  </a:lnTo>
                  <a:lnTo>
                    <a:pt x="10134" y="243103"/>
                  </a:lnTo>
                  <a:lnTo>
                    <a:pt x="15392" y="245071"/>
                  </a:lnTo>
                  <a:lnTo>
                    <a:pt x="31552" y="245071"/>
                  </a:lnTo>
                  <a:lnTo>
                    <a:pt x="34696" y="244716"/>
                  </a:lnTo>
                  <a:lnTo>
                    <a:pt x="38564" y="244716"/>
                  </a:lnTo>
                  <a:lnTo>
                    <a:pt x="42557" y="244347"/>
                  </a:lnTo>
                  <a:lnTo>
                    <a:pt x="201345" y="244347"/>
                  </a:lnTo>
                  <a:lnTo>
                    <a:pt x="201345" y="31330"/>
                  </a:lnTo>
                  <a:lnTo>
                    <a:pt x="200863" y="26327"/>
                  </a:lnTo>
                  <a:lnTo>
                    <a:pt x="199897" y="20853"/>
                  </a:lnTo>
                  <a:lnTo>
                    <a:pt x="198958" y="15366"/>
                  </a:lnTo>
                  <a:lnTo>
                    <a:pt x="197218" y="10718"/>
                  </a:lnTo>
                  <a:lnTo>
                    <a:pt x="192227" y="3086"/>
                  </a:lnTo>
                  <a:lnTo>
                    <a:pt x="188760" y="939"/>
                  </a:lnTo>
                  <a:lnTo>
                    <a:pt x="179946" y="0"/>
                  </a:lnTo>
                  <a:close/>
                </a:path>
                <a:path w="358140" h="356870">
                  <a:moveTo>
                    <a:pt x="289432" y="62331"/>
                  </a:moveTo>
                  <a:lnTo>
                    <a:pt x="280619" y="62331"/>
                  </a:lnTo>
                  <a:lnTo>
                    <a:pt x="276504" y="64058"/>
                  </a:lnTo>
                  <a:lnTo>
                    <a:pt x="273037" y="67513"/>
                  </a:lnTo>
                  <a:lnTo>
                    <a:pt x="269542" y="71107"/>
                  </a:lnTo>
                  <a:lnTo>
                    <a:pt x="267868" y="75082"/>
                  </a:lnTo>
                  <a:lnTo>
                    <a:pt x="267868" y="85813"/>
                  </a:lnTo>
                  <a:lnTo>
                    <a:pt x="270357" y="90589"/>
                  </a:lnTo>
                  <a:lnTo>
                    <a:pt x="275427" y="94196"/>
                  </a:lnTo>
                  <a:lnTo>
                    <a:pt x="285129" y="101796"/>
                  </a:lnTo>
                  <a:lnTo>
                    <a:pt x="294049" y="110426"/>
                  </a:lnTo>
                  <a:lnTo>
                    <a:pt x="302121" y="120037"/>
                  </a:lnTo>
                  <a:lnTo>
                    <a:pt x="309259" y="130505"/>
                  </a:lnTo>
                  <a:lnTo>
                    <a:pt x="309346" y="130632"/>
                  </a:lnTo>
                  <a:lnTo>
                    <a:pt x="315284" y="142008"/>
                  </a:lnTo>
                  <a:lnTo>
                    <a:pt x="319552" y="154063"/>
                  </a:lnTo>
                  <a:lnTo>
                    <a:pt x="322083" y="166508"/>
                  </a:lnTo>
                  <a:lnTo>
                    <a:pt x="322935" y="179641"/>
                  </a:lnTo>
                  <a:lnTo>
                    <a:pt x="322781" y="184162"/>
                  </a:lnTo>
                  <a:lnTo>
                    <a:pt x="322669" y="186607"/>
                  </a:lnTo>
                  <a:lnTo>
                    <a:pt x="322041" y="192641"/>
                  </a:lnTo>
                  <a:lnTo>
                    <a:pt x="320926" y="198974"/>
                  </a:lnTo>
                  <a:lnTo>
                    <a:pt x="319471" y="204774"/>
                  </a:lnTo>
                  <a:lnTo>
                    <a:pt x="319366" y="205193"/>
                  </a:lnTo>
                  <a:lnTo>
                    <a:pt x="317088" y="213004"/>
                  </a:lnTo>
                  <a:lnTo>
                    <a:pt x="316966" y="213423"/>
                  </a:lnTo>
                  <a:lnTo>
                    <a:pt x="313626" y="221170"/>
                  </a:lnTo>
                  <a:lnTo>
                    <a:pt x="288594" y="254838"/>
                  </a:lnTo>
                  <a:lnTo>
                    <a:pt x="275716" y="264744"/>
                  </a:lnTo>
                  <a:lnTo>
                    <a:pt x="275229" y="265341"/>
                  </a:lnTo>
                  <a:lnTo>
                    <a:pt x="274411" y="265754"/>
                  </a:lnTo>
                  <a:lnTo>
                    <a:pt x="274167" y="265925"/>
                  </a:lnTo>
                  <a:lnTo>
                    <a:pt x="273938" y="266166"/>
                  </a:lnTo>
                  <a:lnTo>
                    <a:pt x="269874" y="269747"/>
                  </a:lnTo>
                  <a:lnTo>
                    <a:pt x="267868" y="274167"/>
                  </a:lnTo>
                  <a:lnTo>
                    <a:pt x="267868" y="284175"/>
                  </a:lnTo>
                  <a:lnTo>
                    <a:pt x="269595" y="288289"/>
                  </a:lnTo>
                  <a:lnTo>
                    <a:pt x="276504" y="295198"/>
                  </a:lnTo>
                  <a:lnTo>
                    <a:pt x="280619" y="296925"/>
                  </a:lnTo>
                  <a:lnTo>
                    <a:pt x="289204" y="296925"/>
                  </a:lnTo>
                  <a:lnTo>
                    <a:pt x="292519" y="295846"/>
                  </a:lnTo>
                  <a:lnTo>
                    <a:pt x="295401" y="293712"/>
                  </a:lnTo>
                  <a:lnTo>
                    <a:pt x="302058" y="288872"/>
                  </a:lnTo>
                  <a:lnTo>
                    <a:pt x="331109" y="259148"/>
                  </a:lnTo>
                  <a:lnTo>
                    <a:pt x="350767" y="222077"/>
                  </a:lnTo>
                  <a:lnTo>
                    <a:pt x="357987" y="179641"/>
                  </a:lnTo>
                  <a:lnTo>
                    <a:pt x="357844" y="175348"/>
                  </a:lnTo>
                  <a:lnTo>
                    <a:pt x="357718" y="171576"/>
                  </a:lnTo>
                  <a:lnTo>
                    <a:pt x="357696" y="170945"/>
                  </a:lnTo>
                  <a:lnTo>
                    <a:pt x="356823" y="162383"/>
                  </a:lnTo>
                  <a:lnTo>
                    <a:pt x="355456" y="154470"/>
                  </a:lnTo>
                  <a:lnTo>
                    <a:pt x="355385" y="154063"/>
                  </a:lnTo>
                  <a:lnTo>
                    <a:pt x="340461" y="114719"/>
                  </a:lnTo>
                  <a:lnTo>
                    <a:pt x="314954" y="81922"/>
                  </a:lnTo>
                  <a:lnTo>
                    <a:pt x="296113" y="66268"/>
                  </a:lnTo>
                  <a:lnTo>
                    <a:pt x="293001" y="63652"/>
                  </a:lnTo>
                  <a:lnTo>
                    <a:pt x="289432" y="62331"/>
                  </a:lnTo>
                  <a:close/>
                </a:path>
                <a:path w="358140" h="356870">
                  <a:moveTo>
                    <a:pt x="264388" y="123113"/>
                  </a:moveTo>
                  <a:lnTo>
                    <a:pt x="256781" y="123113"/>
                  </a:lnTo>
                  <a:lnTo>
                    <a:pt x="253136" y="124663"/>
                  </a:lnTo>
                  <a:lnTo>
                    <a:pt x="247167" y="130886"/>
                  </a:lnTo>
                  <a:lnTo>
                    <a:pt x="245681" y="134569"/>
                  </a:lnTo>
                  <a:lnTo>
                    <a:pt x="245681" y="141020"/>
                  </a:lnTo>
                  <a:lnTo>
                    <a:pt x="246037" y="142925"/>
                  </a:lnTo>
                  <a:lnTo>
                    <a:pt x="246773" y="144576"/>
                  </a:lnTo>
                  <a:lnTo>
                    <a:pt x="247645" y="147027"/>
                  </a:lnTo>
                  <a:lnTo>
                    <a:pt x="247713" y="147218"/>
                  </a:lnTo>
                  <a:lnTo>
                    <a:pt x="249021" y="149707"/>
                  </a:lnTo>
                  <a:lnTo>
                    <a:pt x="252361" y="154470"/>
                  </a:lnTo>
                  <a:lnTo>
                    <a:pt x="253961" y="156984"/>
                  </a:lnTo>
                  <a:lnTo>
                    <a:pt x="257060" y="162217"/>
                  </a:lnTo>
                  <a:lnTo>
                    <a:pt x="258381" y="165150"/>
                  </a:lnTo>
                  <a:lnTo>
                    <a:pt x="260527" y="171576"/>
                  </a:lnTo>
                  <a:lnTo>
                    <a:pt x="261073" y="175348"/>
                  </a:lnTo>
                  <a:lnTo>
                    <a:pt x="261073" y="184162"/>
                  </a:lnTo>
                  <a:lnTo>
                    <a:pt x="260527" y="188036"/>
                  </a:lnTo>
                  <a:lnTo>
                    <a:pt x="258381" y="194475"/>
                  </a:lnTo>
                  <a:lnTo>
                    <a:pt x="257140" y="197148"/>
                  </a:lnTo>
                  <a:lnTo>
                    <a:pt x="257060" y="197319"/>
                  </a:lnTo>
                  <a:lnTo>
                    <a:pt x="253961" y="202349"/>
                  </a:lnTo>
                  <a:lnTo>
                    <a:pt x="252361" y="204774"/>
                  </a:lnTo>
                  <a:lnTo>
                    <a:pt x="249021" y="209549"/>
                  </a:lnTo>
                  <a:lnTo>
                    <a:pt x="247586" y="212051"/>
                  </a:lnTo>
                  <a:lnTo>
                    <a:pt x="246392" y="214668"/>
                  </a:lnTo>
                  <a:lnTo>
                    <a:pt x="246773" y="214668"/>
                  </a:lnTo>
                  <a:lnTo>
                    <a:pt x="246037" y="216585"/>
                  </a:lnTo>
                  <a:lnTo>
                    <a:pt x="245681" y="218490"/>
                  </a:lnTo>
                  <a:lnTo>
                    <a:pt x="245681" y="224675"/>
                  </a:lnTo>
                  <a:lnTo>
                    <a:pt x="247167" y="228384"/>
                  </a:lnTo>
                  <a:lnTo>
                    <a:pt x="253136" y="234581"/>
                  </a:lnTo>
                  <a:lnTo>
                    <a:pt x="256781" y="236131"/>
                  </a:lnTo>
                  <a:lnTo>
                    <a:pt x="264388" y="236131"/>
                  </a:lnTo>
                  <a:lnTo>
                    <a:pt x="267131" y="235127"/>
                  </a:lnTo>
                  <a:lnTo>
                    <a:pt x="271424" y="231063"/>
                  </a:lnTo>
                  <a:lnTo>
                    <a:pt x="273456" y="228739"/>
                  </a:lnTo>
                  <a:lnTo>
                    <a:pt x="275361" y="226123"/>
                  </a:lnTo>
                  <a:lnTo>
                    <a:pt x="280136" y="219925"/>
                  </a:lnTo>
                  <a:lnTo>
                    <a:pt x="284060" y="213004"/>
                  </a:lnTo>
                  <a:lnTo>
                    <a:pt x="287053" y="205644"/>
                  </a:lnTo>
                  <a:lnTo>
                    <a:pt x="287159" y="205384"/>
                  </a:lnTo>
                  <a:lnTo>
                    <a:pt x="289200" y="199476"/>
                  </a:lnTo>
                  <a:lnTo>
                    <a:pt x="290656" y="193217"/>
                  </a:lnTo>
                  <a:lnTo>
                    <a:pt x="291529" y="186607"/>
                  </a:lnTo>
                  <a:lnTo>
                    <a:pt x="291820" y="179641"/>
                  </a:lnTo>
                  <a:lnTo>
                    <a:pt x="291654" y="175348"/>
                  </a:lnTo>
                  <a:lnTo>
                    <a:pt x="291540" y="172407"/>
                  </a:lnTo>
                  <a:lnTo>
                    <a:pt x="290797" y="166508"/>
                  </a:lnTo>
                  <a:lnTo>
                    <a:pt x="290699" y="165733"/>
                  </a:lnTo>
                  <a:lnTo>
                    <a:pt x="289302" y="159619"/>
                  </a:lnTo>
                  <a:lnTo>
                    <a:pt x="287350" y="154063"/>
                  </a:lnTo>
                  <a:lnTo>
                    <a:pt x="284446" y="147218"/>
                  </a:lnTo>
                  <a:lnTo>
                    <a:pt x="284365" y="147027"/>
                  </a:lnTo>
                  <a:lnTo>
                    <a:pt x="267131" y="124142"/>
                  </a:lnTo>
                  <a:lnTo>
                    <a:pt x="264388" y="123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6455409" y="3719445"/>
            <a:ext cx="633095" cy="3429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4605" marR="5080" indent="-2540">
              <a:lnSpc>
                <a:spcPts val="1170"/>
              </a:lnSpc>
              <a:spcBef>
                <a:spcPts val="270"/>
              </a:spcBef>
            </a:pPr>
            <a:r>
              <a:rPr sz="1100" i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Two-</a:t>
            </a:r>
            <a:r>
              <a:rPr sz="1100" i="1" spc="-2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way </a:t>
            </a:r>
            <a:r>
              <a:rPr sz="1100" i="1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voice</a:t>
            </a:r>
            <a:r>
              <a:rPr sz="1100" i="1" spc="145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100" i="1" spc="-20" dirty="0">
                <a:solidFill>
                  <a:srgbClr val="231A16"/>
                </a:solidFill>
                <a:latin typeface="Arial" panose="020B0604020202020204"/>
                <a:cs typeface="Arial" panose="020B0604020202020204"/>
              </a:rPr>
              <a:t>call</a:t>
            </a:r>
            <a:endParaRPr sz="1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-4899" y="4346346"/>
            <a:ext cx="11165205" cy="2859405"/>
            <a:chOff x="-4899" y="4346346"/>
            <a:chExt cx="11165205" cy="2859405"/>
          </a:xfrm>
        </p:grpSpPr>
        <p:sp>
          <p:nvSpPr>
            <p:cNvPr id="32" name="object 32"/>
            <p:cNvSpPr/>
            <p:nvPr/>
          </p:nvSpPr>
          <p:spPr>
            <a:xfrm>
              <a:off x="1143" y="4352061"/>
              <a:ext cx="11159490" cy="2847975"/>
            </a:xfrm>
            <a:custGeom>
              <a:avLst/>
              <a:gdLst/>
              <a:ahLst/>
              <a:cxnLst/>
              <a:rect l="l" t="t" r="r" b="b"/>
              <a:pathLst>
                <a:path w="11159490" h="2847975">
                  <a:moveTo>
                    <a:pt x="11158867" y="0"/>
                  </a:moveTo>
                  <a:lnTo>
                    <a:pt x="0" y="0"/>
                  </a:lnTo>
                  <a:lnTo>
                    <a:pt x="0" y="2847936"/>
                  </a:lnTo>
                  <a:lnTo>
                    <a:pt x="11158867" y="2847936"/>
                  </a:lnTo>
                  <a:lnTo>
                    <a:pt x="11158867" y="0"/>
                  </a:lnTo>
                  <a:close/>
                </a:path>
              </a:pathLst>
            </a:custGeom>
            <a:solidFill>
              <a:srgbClr val="A5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342449" y="4352061"/>
              <a:ext cx="0" cy="2847975"/>
            </a:xfrm>
            <a:custGeom>
              <a:avLst/>
              <a:gdLst/>
              <a:ahLst/>
              <a:cxnLst/>
              <a:rect l="l" t="t" r="r" b="b"/>
              <a:pathLst>
                <a:path h="2847975">
                  <a:moveTo>
                    <a:pt x="0" y="0"/>
                  </a:moveTo>
                  <a:lnTo>
                    <a:pt x="0" y="2847936"/>
                  </a:lnTo>
                </a:path>
              </a:pathLst>
            </a:custGeom>
            <a:ln w="107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448537" y="4352061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233"/>
                  </a:lnTo>
                </a:path>
              </a:pathLst>
            </a:custGeom>
            <a:ln w="114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132" y="4756632"/>
              <a:ext cx="11148695" cy="0"/>
            </a:xfrm>
            <a:custGeom>
              <a:avLst/>
              <a:gdLst/>
              <a:ahLst/>
              <a:cxnLst/>
              <a:rect l="l" t="t" r="r" b="b"/>
              <a:pathLst>
                <a:path w="11148695">
                  <a:moveTo>
                    <a:pt x="0" y="0"/>
                  </a:moveTo>
                  <a:lnTo>
                    <a:pt x="11148390" y="0"/>
                  </a:lnTo>
                </a:path>
              </a:pathLst>
            </a:custGeom>
            <a:ln w="11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132" y="5231295"/>
              <a:ext cx="11148695" cy="0"/>
            </a:xfrm>
            <a:custGeom>
              <a:avLst/>
              <a:gdLst/>
              <a:ahLst/>
              <a:cxnLst/>
              <a:rect l="l" t="t" r="r" b="b"/>
              <a:pathLst>
                <a:path w="11148695">
                  <a:moveTo>
                    <a:pt x="0" y="0"/>
                  </a:moveTo>
                  <a:lnTo>
                    <a:pt x="11148390" y="0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132" y="5634634"/>
              <a:ext cx="11148695" cy="0"/>
            </a:xfrm>
            <a:custGeom>
              <a:avLst/>
              <a:gdLst/>
              <a:ahLst/>
              <a:cxnLst/>
              <a:rect l="l" t="t" r="r" b="b"/>
              <a:pathLst>
                <a:path w="11148695">
                  <a:moveTo>
                    <a:pt x="0" y="0"/>
                  </a:moveTo>
                  <a:lnTo>
                    <a:pt x="11148390" y="0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132" y="6037957"/>
              <a:ext cx="11148695" cy="0"/>
            </a:xfrm>
            <a:custGeom>
              <a:avLst/>
              <a:gdLst/>
              <a:ahLst/>
              <a:cxnLst/>
              <a:rect l="l" t="t" r="r" b="b"/>
              <a:pathLst>
                <a:path w="11148695">
                  <a:moveTo>
                    <a:pt x="0" y="0"/>
                  </a:moveTo>
                  <a:lnTo>
                    <a:pt x="11148390" y="0"/>
                  </a:lnTo>
                </a:path>
              </a:pathLst>
            </a:custGeom>
            <a:ln w="114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4599978" y="4388050"/>
            <a:ext cx="182054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SR-WF11AR-</a:t>
            </a:r>
            <a:r>
              <a:rPr sz="1800" i="1" spc="-2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300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239387" y="4388050"/>
            <a:ext cx="182054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SR-WF11AR-</a:t>
            </a:r>
            <a:r>
              <a:rPr sz="1800" i="1" spc="-2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400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87667" y="5670972"/>
            <a:ext cx="78549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G711U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8673" y="4398008"/>
            <a:ext cx="124269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spc="9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Model</a:t>
            </a:r>
            <a:r>
              <a:rPr sz="1800" b="1" spc="9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No.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73857" y="6097301"/>
            <a:ext cx="181356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32</a:t>
            </a:r>
            <a:r>
              <a:rPr sz="1800" i="1" spc="8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13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bit</a:t>
            </a:r>
            <a:r>
              <a:rPr sz="1800" i="1" spc="8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5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ARM</a:t>
            </a:r>
            <a:r>
              <a:rPr sz="1800" i="1" spc="8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2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CPU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35672" y="4678676"/>
            <a:ext cx="4591685" cy="88138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  <a:tabLst>
                <a:tab pos="3651885" algn="l"/>
              </a:tabLst>
            </a:pPr>
            <a:r>
              <a:rPr sz="1800" i="1" spc="6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3Mpixes</a:t>
            </a:r>
            <a:r>
              <a:rPr sz="1800" i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00" i="1" spc="6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4Mpixes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R="91440" algn="ctr">
              <a:lnSpc>
                <a:spcPct val="100000"/>
              </a:lnSpc>
              <a:spcBef>
                <a:spcPts val="1210"/>
              </a:spcBef>
            </a:pPr>
            <a:r>
              <a:rPr sz="1800" i="1" spc="3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12.8V/18Ah(230.4Wh)</a:t>
            </a:r>
            <a:r>
              <a:rPr sz="1800" i="1" spc="43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LiFePO4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28673" y="4828505"/>
            <a:ext cx="1783714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Effective</a:t>
            </a:r>
            <a:r>
              <a:rPr sz="1800" b="1" spc="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Pixels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8673" y="5244412"/>
            <a:ext cx="110617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Protocols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8910" y="5659162"/>
            <a:ext cx="221170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Audio</a:t>
            </a:r>
            <a:r>
              <a:rPr sz="1800" b="1" spc="30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compression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8673" y="6085490"/>
            <a:ext cx="111760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CPU</a:t>
            </a:r>
            <a:r>
              <a:rPr sz="1800" b="1" spc="1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7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type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132" y="6441281"/>
            <a:ext cx="11148695" cy="0"/>
          </a:xfrm>
          <a:custGeom>
            <a:avLst/>
            <a:gdLst/>
            <a:ahLst/>
            <a:cxnLst/>
            <a:rect l="l" t="t" r="r" b="b"/>
            <a:pathLst>
              <a:path w="11148695">
                <a:moveTo>
                  <a:pt x="0" y="0"/>
                </a:moveTo>
                <a:lnTo>
                  <a:pt x="11148390" y="0"/>
                </a:lnTo>
              </a:path>
            </a:pathLst>
          </a:custGeom>
          <a:ln w="1145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6183452" y="6500744"/>
            <a:ext cx="219202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5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0°~355°,</a:t>
            </a:r>
            <a:r>
              <a:rPr sz="1800" i="1" spc="7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65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Horizontal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8690" y="6489165"/>
            <a:ext cx="117729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Pan</a:t>
            </a:r>
            <a:r>
              <a:rPr sz="1800" b="1" spc="5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b="1" spc="-20" dirty="0">
                <a:solidFill>
                  <a:srgbClr val="090202"/>
                </a:solidFill>
                <a:latin typeface="Arial" panose="020B0604020202020204"/>
                <a:cs typeface="Arial" panose="020B0604020202020204"/>
              </a:rPr>
              <a:t>range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132" y="7213"/>
            <a:ext cx="7047230" cy="508000"/>
          </a:xfrm>
          <a:custGeom>
            <a:avLst/>
            <a:gdLst/>
            <a:ahLst/>
            <a:cxnLst/>
            <a:rect l="l" t="t" r="r" b="b"/>
            <a:pathLst>
              <a:path w="7047230" h="508000">
                <a:moveTo>
                  <a:pt x="6939762" y="0"/>
                </a:moveTo>
                <a:lnTo>
                  <a:pt x="0" y="0"/>
                </a:lnTo>
                <a:lnTo>
                  <a:pt x="0" y="507949"/>
                </a:lnTo>
                <a:lnTo>
                  <a:pt x="6939762" y="507949"/>
                </a:lnTo>
                <a:lnTo>
                  <a:pt x="6981371" y="500530"/>
                </a:lnTo>
                <a:lnTo>
                  <a:pt x="7015345" y="480299"/>
                </a:lnTo>
                <a:lnTo>
                  <a:pt x="7038248" y="450293"/>
                </a:lnTo>
                <a:lnTo>
                  <a:pt x="7046645" y="413550"/>
                </a:lnTo>
                <a:lnTo>
                  <a:pt x="7046645" y="94424"/>
                </a:lnTo>
                <a:lnTo>
                  <a:pt x="7038248" y="57666"/>
                </a:lnTo>
                <a:lnTo>
                  <a:pt x="7015345" y="27652"/>
                </a:lnTo>
                <a:lnTo>
                  <a:pt x="6981371" y="7418"/>
                </a:lnTo>
                <a:lnTo>
                  <a:pt x="6939762" y="0"/>
                </a:lnTo>
                <a:close/>
              </a:path>
            </a:pathLst>
          </a:custGeom>
          <a:solidFill>
            <a:srgbClr val="F4C9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60680">
              <a:lnSpc>
                <a:spcPct val="100000"/>
              </a:lnSpc>
              <a:spcBef>
                <a:spcPts val="135"/>
              </a:spcBef>
            </a:pPr>
            <a:r>
              <a:rPr spc="90" dirty="0"/>
              <a:t>3</a:t>
            </a:r>
            <a:r>
              <a:rPr spc="290" dirty="0"/>
              <a:t> </a:t>
            </a:r>
            <a:r>
              <a:rPr spc="155" dirty="0"/>
              <a:t>INCH</a:t>
            </a:r>
            <a:r>
              <a:rPr spc="300" dirty="0"/>
              <a:t> </a:t>
            </a:r>
            <a:r>
              <a:rPr spc="155" dirty="0"/>
              <a:t>HD</a:t>
            </a:r>
            <a:r>
              <a:rPr spc="295" dirty="0"/>
              <a:t> </a:t>
            </a:r>
            <a:r>
              <a:rPr spc="145" dirty="0"/>
              <a:t>WIFI</a:t>
            </a:r>
            <a:r>
              <a:rPr spc="300" dirty="0"/>
              <a:t> </a:t>
            </a:r>
            <a:r>
              <a:rPr spc="235" dirty="0"/>
              <a:t>MINI</a:t>
            </a:r>
            <a:r>
              <a:rPr spc="300" dirty="0"/>
              <a:t> </a:t>
            </a:r>
            <a:r>
              <a:rPr spc="204" dirty="0"/>
              <a:t>DOME</a:t>
            </a:r>
            <a:r>
              <a:rPr spc="300" dirty="0"/>
              <a:t> </a:t>
            </a:r>
            <a:r>
              <a:rPr spc="120" dirty="0"/>
              <a:t>CAMERA</a:t>
            </a:r>
            <a:endParaRPr spc="120" dirty="0"/>
          </a:p>
        </p:txBody>
      </p:sp>
      <p:pic>
        <p:nvPicPr>
          <p:cNvPr id="54" name="object 5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6496" y="1259306"/>
            <a:ext cx="2647073" cy="249614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85239" y="495"/>
            <a:ext cx="7620" cy="664210"/>
          </a:xfrm>
          <a:custGeom>
            <a:avLst/>
            <a:gdLst/>
            <a:ahLst/>
            <a:cxnLst/>
            <a:rect l="l" t="t" r="r" b="b"/>
            <a:pathLst>
              <a:path w="7619" h="664210">
                <a:moveTo>
                  <a:pt x="7010" y="0"/>
                </a:moveTo>
                <a:lnTo>
                  <a:pt x="0" y="0"/>
                </a:lnTo>
                <a:lnTo>
                  <a:pt x="0" y="662952"/>
                </a:lnTo>
                <a:lnTo>
                  <a:pt x="1206" y="662952"/>
                </a:lnTo>
                <a:lnTo>
                  <a:pt x="1206" y="664210"/>
                </a:lnTo>
                <a:lnTo>
                  <a:pt x="5803" y="664210"/>
                </a:lnTo>
                <a:lnTo>
                  <a:pt x="5803" y="662952"/>
                </a:lnTo>
                <a:lnTo>
                  <a:pt x="7010" y="662952"/>
                </a:lnTo>
                <a:lnTo>
                  <a:pt x="7010" y="0"/>
                </a:lnTo>
                <a:close/>
              </a:path>
            </a:pathLst>
          </a:custGeom>
          <a:solidFill>
            <a:srgbClr val="FFFFFF">
              <a:alpha val="25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731010" cy="931544"/>
          </a:xfrm>
          <a:custGeom>
            <a:avLst/>
            <a:gdLst/>
            <a:ahLst/>
            <a:cxnLst/>
            <a:rect l="l" t="t" r="r" b="b"/>
            <a:pathLst>
              <a:path w="1731010" h="931544">
                <a:moveTo>
                  <a:pt x="1496339" y="926007"/>
                </a:moveTo>
                <a:lnTo>
                  <a:pt x="1494942" y="924293"/>
                </a:lnTo>
                <a:lnTo>
                  <a:pt x="0" y="767168"/>
                </a:lnTo>
                <a:lnTo>
                  <a:pt x="0" y="774217"/>
                </a:lnTo>
                <a:lnTo>
                  <a:pt x="1492529" y="931087"/>
                </a:lnTo>
                <a:lnTo>
                  <a:pt x="1494307" y="931087"/>
                </a:lnTo>
                <a:lnTo>
                  <a:pt x="1495958" y="929741"/>
                </a:lnTo>
                <a:lnTo>
                  <a:pt x="1496339" y="926007"/>
                </a:lnTo>
                <a:close/>
              </a:path>
              <a:path w="1731010" h="931544">
                <a:moveTo>
                  <a:pt x="1509433" y="865911"/>
                </a:moveTo>
                <a:lnTo>
                  <a:pt x="1508544" y="863917"/>
                </a:lnTo>
                <a:lnTo>
                  <a:pt x="0" y="373799"/>
                </a:lnTo>
                <a:lnTo>
                  <a:pt x="0" y="381165"/>
                </a:lnTo>
                <a:lnTo>
                  <a:pt x="1505496" y="870178"/>
                </a:lnTo>
                <a:lnTo>
                  <a:pt x="1507020" y="870178"/>
                </a:lnTo>
                <a:lnTo>
                  <a:pt x="1508417" y="869226"/>
                </a:lnTo>
                <a:lnTo>
                  <a:pt x="1509433" y="865911"/>
                </a:lnTo>
                <a:close/>
              </a:path>
              <a:path w="1731010" h="931544">
                <a:moveTo>
                  <a:pt x="1534871" y="809866"/>
                </a:moveTo>
                <a:lnTo>
                  <a:pt x="1534299" y="807720"/>
                </a:lnTo>
                <a:lnTo>
                  <a:pt x="135293" y="0"/>
                </a:lnTo>
                <a:lnTo>
                  <a:pt x="121259" y="0"/>
                </a:lnTo>
                <a:lnTo>
                  <a:pt x="1529664" y="813142"/>
                </a:lnTo>
                <a:lnTo>
                  <a:pt x="1532089" y="813295"/>
                </a:lnTo>
                <a:lnTo>
                  <a:pt x="1533258" y="812660"/>
                </a:lnTo>
                <a:lnTo>
                  <a:pt x="1534871" y="809866"/>
                </a:lnTo>
                <a:close/>
              </a:path>
              <a:path w="1731010" h="931544">
                <a:moveTo>
                  <a:pt x="1571371" y="760336"/>
                </a:moveTo>
                <a:lnTo>
                  <a:pt x="1571256" y="758113"/>
                </a:lnTo>
                <a:lnTo>
                  <a:pt x="729272" y="0"/>
                </a:lnTo>
                <a:lnTo>
                  <a:pt x="718781" y="0"/>
                </a:lnTo>
                <a:lnTo>
                  <a:pt x="1565795" y="762647"/>
                </a:lnTo>
                <a:lnTo>
                  <a:pt x="1566633" y="762939"/>
                </a:lnTo>
                <a:lnTo>
                  <a:pt x="1568437" y="762939"/>
                </a:lnTo>
                <a:lnTo>
                  <a:pt x="1569377" y="762558"/>
                </a:lnTo>
                <a:lnTo>
                  <a:pt x="1571371" y="760336"/>
                </a:lnTo>
                <a:close/>
              </a:path>
              <a:path w="1731010" h="931544">
                <a:moveTo>
                  <a:pt x="1617700" y="717283"/>
                </a:moveTo>
                <a:lnTo>
                  <a:pt x="1096543" y="0"/>
                </a:lnTo>
                <a:lnTo>
                  <a:pt x="1087882" y="0"/>
                </a:lnTo>
                <a:lnTo>
                  <a:pt x="1611566" y="720788"/>
                </a:lnTo>
                <a:lnTo>
                  <a:pt x="1612633" y="721283"/>
                </a:lnTo>
                <a:lnTo>
                  <a:pt x="1614436" y="721283"/>
                </a:lnTo>
                <a:lnTo>
                  <a:pt x="1615160" y="721080"/>
                </a:lnTo>
                <a:lnTo>
                  <a:pt x="1617345" y="719480"/>
                </a:lnTo>
                <a:lnTo>
                  <a:pt x="1617700" y="717283"/>
                </a:lnTo>
                <a:close/>
              </a:path>
              <a:path w="1731010" h="931544">
                <a:moveTo>
                  <a:pt x="1671624" y="687006"/>
                </a:moveTo>
                <a:lnTo>
                  <a:pt x="1365758" y="12"/>
                </a:lnTo>
                <a:lnTo>
                  <a:pt x="1358074" y="12"/>
                </a:lnTo>
                <a:lnTo>
                  <a:pt x="1665020" y="689406"/>
                </a:lnTo>
                <a:lnTo>
                  <a:pt x="1666290" y="690181"/>
                </a:lnTo>
                <a:lnTo>
                  <a:pt x="1668602" y="690079"/>
                </a:lnTo>
                <a:lnTo>
                  <a:pt x="1670837" y="689089"/>
                </a:lnTo>
                <a:lnTo>
                  <a:pt x="1671624" y="687006"/>
                </a:lnTo>
                <a:close/>
              </a:path>
              <a:path w="1731010" h="931544">
                <a:moveTo>
                  <a:pt x="1730679" y="668642"/>
                </a:moveTo>
                <a:lnTo>
                  <a:pt x="1588554" y="0"/>
                </a:lnTo>
                <a:lnTo>
                  <a:pt x="1581378" y="0"/>
                </a:lnTo>
                <a:lnTo>
                  <a:pt x="1723758" y="669785"/>
                </a:lnTo>
                <a:lnTo>
                  <a:pt x="1725218" y="670928"/>
                </a:lnTo>
                <a:lnTo>
                  <a:pt x="1727568" y="670928"/>
                </a:lnTo>
                <a:lnTo>
                  <a:pt x="1729473" y="670420"/>
                </a:lnTo>
                <a:lnTo>
                  <a:pt x="1730679" y="668642"/>
                </a:lnTo>
                <a:close/>
              </a:path>
            </a:pathLst>
          </a:custGeom>
          <a:solidFill>
            <a:srgbClr val="FFFFFF">
              <a:alpha val="25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986065"/>
            <a:ext cx="1731010" cy="6214110"/>
          </a:xfrm>
          <a:custGeom>
            <a:avLst/>
            <a:gdLst/>
            <a:ahLst/>
            <a:cxnLst/>
            <a:rect l="l" t="t" r="r" b="b"/>
            <a:pathLst>
              <a:path w="1731010" h="6214109">
                <a:moveTo>
                  <a:pt x="1496301" y="5295"/>
                </a:moveTo>
                <a:lnTo>
                  <a:pt x="1495882" y="1447"/>
                </a:lnTo>
                <a:lnTo>
                  <a:pt x="1494167" y="0"/>
                </a:lnTo>
                <a:lnTo>
                  <a:pt x="0" y="157099"/>
                </a:lnTo>
                <a:lnTo>
                  <a:pt x="0" y="164147"/>
                </a:lnTo>
                <a:lnTo>
                  <a:pt x="1494891" y="7023"/>
                </a:lnTo>
                <a:lnTo>
                  <a:pt x="1496301" y="5295"/>
                </a:lnTo>
                <a:close/>
              </a:path>
              <a:path w="1731010" h="6214109">
                <a:moveTo>
                  <a:pt x="1509496" y="65405"/>
                </a:moveTo>
                <a:lnTo>
                  <a:pt x="1508302" y="61709"/>
                </a:lnTo>
                <a:lnTo>
                  <a:pt x="1506308" y="60693"/>
                </a:lnTo>
                <a:lnTo>
                  <a:pt x="0" y="550125"/>
                </a:lnTo>
                <a:lnTo>
                  <a:pt x="0" y="557517"/>
                </a:lnTo>
                <a:lnTo>
                  <a:pt x="1508493" y="67386"/>
                </a:lnTo>
                <a:lnTo>
                  <a:pt x="1509496" y="65405"/>
                </a:lnTo>
                <a:close/>
              </a:path>
              <a:path w="1731010" h="6214109">
                <a:moveTo>
                  <a:pt x="1534883" y="121424"/>
                </a:moveTo>
                <a:lnTo>
                  <a:pt x="1532966" y="118059"/>
                </a:lnTo>
                <a:lnTo>
                  <a:pt x="1530794" y="117487"/>
                </a:lnTo>
                <a:lnTo>
                  <a:pt x="0" y="1001306"/>
                </a:lnTo>
                <a:lnTo>
                  <a:pt x="0" y="1009408"/>
                </a:lnTo>
                <a:lnTo>
                  <a:pt x="1534312" y="123571"/>
                </a:lnTo>
                <a:lnTo>
                  <a:pt x="1534883" y="121424"/>
                </a:lnTo>
                <a:close/>
              </a:path>
              <a:path w="1731010" h="6214109">
                <a:moveTo>
                  <a:pt x="1571371" y="170954"/>
                </a:moveTo>
                <a:lnTo>
                  <a:pt x="1568754" y="168071"/>
                </a:lnTo>
                <a:lnTo>
                  <a:pt x="1566557" y="167957"/>
                </a:lnTo>
                <a:lnTo>
                  <a:pt x="0" y="1578495"/>
                </a:lnTo>
                <a:lnTo>
                  <a:pt x="0" y="1587944"/>
                </a:lnTo>
                <a:lnTo>
                  <a:pt x="1571256" y="173177"/>
                </a:lnTo>
                <a:lnTo>
                  <a:pt x="1571371" y="170954"/>
                </a:lnTo>
                <a:close/>
              </a:path>
              <a:path w="1731010" h="6214109">
                <a:moveTo>
                  <a:pt x="1617713" y="214020"/>
                </a:moveTo>
                <a:lnTo>
                  <a:pt x="1617357" y="211823"/>
                </a:lnTo>
                <a:lnTo>
                  <a:pt x="1614233" y="209537"/>
                </a:lnTo>
                <a:lnTo>
                  <a:pt x="1612036" y="209892"/>
                </a:lnTo>
                <a:lnTo>
                  <a:pt x="0" y="2428671"/>
                </a:lnTo>
                <a:lnTo>
                  <a:pt x="0" y="2440609"/>
                </a:lnTo>
                <a:lnTo>
                  <a:pt x="1617713" y="214020"/>
                </a:lnTo>
                <a:close/>
              </a:path>
              <a:path w="1731010" h="6214109">
                <a:moveTo>
                  <a:pt x="1671624" y="244309"/>
                </a:moveTo>
                <a:lnTo>
                  <a:pt x="1670837" y="242227"/>
                </a:lnTo>
                <a:lnTo>
                  <a:pt x="1667306" y="240652"/>
                </a:lnTo>
                <a:lnTo>
                  <a:pt x="1665224" y="241439"/>
                </a:lnTo>
                <a:lnTo>
                  <a:pt x="0" y="3981602"/>
                </a:lnTo>
                <a:lnTo>
                  <a:pt x="0" y="3998874"/>
                </a:lnTo>
                <a:lnTo>
                  <a:pt x="1671624" y="244309"/>
                </a:lnTo>
                <a:close/>
              </a:path>
              <a:path w="1731010" h="6214109">
                <a:moveTo>
                  <a:pt x="1730692" y="262712"/>
                </a:moveTo>
                <a:lnTo>
                  <a:pt x="1729473" y="260845"/>
                </a:lnTo>
                <a:lnTo>
                  <a:pt x="1725726" y="260070"/>
                </a:lnTo>
                <a:lnTo>
                  <a:pt x="1723809" y="261239"/>
                </a:lnTo>
                <a:lnTo>
                  <a:pt x="458533" y="6213932"/>
                </a:lnTo>
                <a:lnTo>
                  <a:pt x="465721" y="6213932"/>
                </a:lnTo>
                <a:lnTo>
                  <a:pt x="1730692" y="262712"/>
                </a:lnTo>
                <a:close/>
              </a:path>
            </a:pathLst>
          </a:custGeom>
          <a:solidFill>
            <a:srgbClr val="FFFFFF">
              <a:alpha val="25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85251" y="1252944"/>
            <a:ext cx="7620" cy="5947410"/>
          </a:xfrm>
          <a:custGeom>
            <a:avLst/>
            <a:gdLst/>
            <a:ahLst/>
            <a:cxnLst/>
            <a:rect l="l" t="t" r="r" b="b"/>
            <a:pathLst>
              <a:path w="7619" h="5947409">
                <a:moveTo>
                  <a:pt x="5435" y="0"/>
                </a:moveTo>
                <a:lnTo>
                  <a:pt x="1562" y="0"/>
                </a:lnTo>
                <a:lnTo>
                  <a:pt x="0" y="1574"/>
                </a:lnTo>
                <a:lnTo>
                  <a:pt x="0" y="5947054"/>
                </a:lnTo>
                <a:lnTo>
                  <a:pt x="7010" y="5947054"/>
                </a:lnTo>
                <a:lnTo>
                  <a:pt x="7010" y="1574"/>
                </a:lnTo>
                <a:lnTo>
                  <a:pt x="5435" y="0"/>
                </a:lnTo>
                <a:close/>
              </a:path>
            </a:pathLst>
          </a:custGeom>
          <a:solidFill>
            <a:srgbClr val="FFFFFF">
              <a:alpha val="25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46834" y="986078"/>
            <a:ext cx="9313545" cy="6214110"/>
          </a:xfrm>
          <a:custGeom>
            <a:avLst/>
            <a:gdLst/>
            <a:ahLst/>
            <a:cxnLst/>
            <a:rect l="l" t="t" r="r" b="b"/>
            <a:pathLst>
              <a:path w="9313545" h="6214109">
                <a:moveTo>
                  <a:pt x="1272146" y="6213919"/>
                </a:moveTo>
                <a:lnTo>
                  <a:pt x="6883" y="261251"/>
                </a:lnTo>
                <a:lnTo>
                  <a:pt x="4991" y="260070"/>
                </a:lnTo>
                <a:lnTo>
                  <a:pt x="1206" y="260845"/>
                </a:lnTo>
                <a:lnTo>
                  <a:pt x="0" y="262712"/>
                </a:lnTo>
                <a:lnTo>
                  <a:pt x="1264970" y="6213919"/>
                </a:lnTo>
                <a:lnTo>
                  <a:pt x="1272146" y="6213919"/>
                </a:lnTo>
                <a:close/>
              </a:path>
              <a:path w="9313545" h="6214109">
                <a:moveTo>
                  <a:pt x="2724581" y="6213919"/>
                </a:moveTo>
                <a:lnTo>
                  <a:pt x="65443" y="241439"/>
                </a:lnTo>
                <a:lnTo>
                  <a:pt x="63347" y="240665"/>
                </a:lnTo>
                <a:lnTo>
                  <a:pt x="59829" y="242239"/>
                </a:lnTo>
                <a:lnTo>
                  <a:pt x="59029" y="244309"/>
                </a:lnTo>
                <a:lnTo>
                  <a:pt x="2716873" y="6213919"/>
                </a:lnTo>
                <a:lnTo>
                  <a:pt x="2724581" y="6213919"/>
                </a:lnTo>
                <a:close/>
              </a:path>
              <a:path w="9313545" h="6214109">
                <a:moveTo>
                  <a:pt x="4480839" y="6213919"/>
                </a:moveTo>
                <a:lnTo>
                  <a:pt x="118630" y="209880"/>
                </a:lnTo>
                <a:lnTo>
                  <a:pt x="116433" y="209537"/>
                </a:lnTo>
                <a:lnTo>
                  <a:pt x="113296" y="211810"/>
                </a:lnTo>
                <a:lnTo>
                  <a:pt x="112953" y="214007"/>
                </a:lnTo>
                <a:lnTo>
                  <a:pt x="4472152" y="6213919"/>
                </a:lnTo>
                <a:lnTo>
                  <a:pt x="4480839" y="6213919"/>
                </a:lnTo>
                <a:close/>
              </a:path>
              <a:path w="9313545" h="6214109">
                <a:moveTo>
                  <a:pt x="6878828" y="6213919"/>
                </a:moveTo>
                <a:lnTo>
                  <a:pt x="164122" y="167970"/>
                </a:lnTo>
                <a:lnTo>
                  <a:pt x="161912" y="168084"/>
                </a:lnTo>
                <a:lnTo>
                  <a:pt x="159308" y="170967"/>
                </a:lnTo>
                <a:lnTo>
                  <a:pt x="159423" y="173189"/>
                </a:lnTo>
                <a:lnTo>
                  <a:pt x="6868350" y="6213919"/>
                </a:lnTo>
                <a:lnTo>
                  <a:pt x="6878828" y="6213919"/>
                </a:lnTo>
                <a:close/>
              </a:path>
              <a:path w="9313545" h="6214109">
                <a:moveTo>
                  <a:pt x="9313151" y="5379059"/>
                </a:moveTo>
                <a:lnTo>
                  <a:pt x="199847" y="117487"/>
                </a:lnTo>
                <a:lnTo>
                  <a:pt x="197700" y="118059"/>
                </a:lnTo>
                <a:lnTo>
                  <a:pt x="195770" y="121424"/>
                </a:lnTo>
                <a:lnTo>
                  <a:pt x="196354" y="123571"/>
                </a:lnTo>
                <a:lnTo>
                  <a:pt x="9313151" y="5387149"/>
                </a:lnTo>
                <a:lnTo>
                  <a:pt x="9313151" y="5379059"/>
                </a:lnTo>
                <a:close/>
              </a:path>
              <a:path w="9313545" h="6214109">
                <a:moveTo>
                  <a:pt x="9313151" y="3013824"/>
                </a:moveTo>
                <a:lnTo>
                  <a:pt x="224396" y="60693"/>
                </a:lnTo>
                <a:lnTo>
                  <a:pt x="222364" y="61709"/>
                </a:lnTo>
                <a:lnTo>
                  <a:pt x="221221" y="65392"/>
                </a:lnTo>
                <a:lnTo>
                  <a:pt x="222237" y="67386"/>
                </a:lnTo>
                <a:lnTo>
                  <a:pt x="9313151" y="3021190"/>
                </a:lnTo>
                <a:lnTo>
                  <a:pt x="9313151" y="3013824"/>
                </a:lnTo>
                <a:close/>
              </a:path>
              <a:path w="9313545" h="6214109">
                <a:moveTo>
                  <a:pt x="9313151" y="954036"/>
                </a:moveTo>
                <a:lnTo>
                  <a:pt x="236334" y="0"/>
                </a:lnTo>
                <a:lnTo>
                  <a:pt x="234810" y="1435"/>
                </a:lnTo>
                <a:lnTo>
                  <a:pt x="234302" y="5295"/>
                </a:lnTo>
                <a:lnTo>
                  <a:pt x="235699" y="7010"/>
                </a:lnTo>
                <a:lnTo>
                  <a:pt x="9313151" y="961097"/>
                </a:lnTo>
                <a:lnTo>
                  <a:pt x="9313151" y="954036"/>
                </a:lnTo>
                <a:close/>
              </a:path>
            </a:pathLst>
          </a:custGeom>
          <a:solidFill>
            <a:srgbClr val="FFFFFF">
              <a:alpha val="25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46808" y="0"/>
            <a:ext cx="9097010" cy="931544"/>
          </a:xfrm>
          <a:custGeom>
            <a:avLst/>
            <a:gdLst/>
            <a:ahLst/>
            <a:cxnLst/>
            <a:rect l="l" t="t" r="r" b="b"/>
            <a:pathLst>
              <a:path w="9097010" h="931544">
                <a:moveTo>
                  <a:pt x="149301" y="12"/>
                </a:moveTo>
                <a:lnTo>
                  <a:pt x="142125" y="12"/>
                </a:lnTo>
                <a:lnTo>
                  <a:pt x="0" y="668591"/>
                </a:lnTo>
                <a:lnTo>
                  <a:pt x="1219" y="670458"/>
                </a:lnTo>
                <a:lnTo>
                  <a:pt x="3848" y="670941"/>
                </a:lnTo>
                <a:lnTo>
                  <a:pt x="5473" y="670941"/>
                </a:lnTo>
                <a:lnTo>
                  <a:pt x="6921" y="669798"/>
                </a:lnTo>
                <a:lnTo>
                  <a:pt x="149301" y="12"/>
                </a:lnTo>
                <a:close/>
              </a:path>
              <a:path w="9097010" h="931544">
                <a:moveTo>
                  <a:pt x="372618" y="0"/>
                </a:moveTo>
                <a:lnTo>
                  <a:pt x="364934" y="0"/>
                </a:lnTo>
                <a:lnTo>
                  <a:pt x="59055" y="686981"/>
                </a:lnTo>
                <a:lnTo>
                  <a:pt x="59855" y="689063"/>
                </a:lnTo>
                <a:lnTo>
                  <a:pt x="62572" y="690156"/>
                </a:lnTo>
                <a:lnTo>
                  <a:pt x="64401" y="690156"/>
                </a:lnTo>
                <a:lnTo>
                  <a:pt x="65671" y="689381"/>
                </a:lnTo>
                <a:lnTo>
                  <a:pt x="372618" y="0"/>
                </a:lnTo>
                <a:close/>
              </a:path>
              <a:path w="9097010" h="931544">
                <a:moveTo>
                  <a:pt x="642797" y="0"/>
                </a:moveTo>
                <a:lnTo>
                  <a:pt x="634111" y="0"/>
                </a:lnTo>
                <a:lnTo>
                  <a:pt x="112979" y="717270"/>
                </a:lnTo>
                <a:lnTo>
                  <a:pt x="113322" y="719467"/>
                </a:lnTo>
                <a:lnTo>
                  <a:pt x="115519" y="721067"/>
                </a:lnTo>
                <a:lnTo>
                  <a:pt x="118046" y="721283"/>
                </a:lnTo>
                <a:lnTo>
                  <a:pt x="119113" y="720788"/>
                </a:lnTo>
                <a:lnTo>
                  <a:pt x="642797" y="0"/>
                </a:lnTo>
                <a:close/>
              </a:path>
              <a:path w="9097010" h="931544">
                <a:moveTo>
                  <a:pt x="1011923" y="0"/>
                </a:moveTo>
                <a:lnTo>
                  <a:pt x="1001420" y="0"/>
                </a:lnTo>
                <a:lnTo>
                  <a:pt x="159448" y="758113"/>
                </a:lnTo>
                <a:lnTo>
                  <a:pt x="159334" y="760336"/>
                </a:lnTo>
                <a:lnTo>
                  <a:pt x="161328" y="762558"/>
                </a:lnTo>
                <a:lnTo>
                  <a:pt x="162280" y="762939"/>
                </a:lnTo>
                <a:lnTo>
                  <a:pt x="164071" y="762939"/>
                </a:lnTo>
                <a:lnTo>
                  <a:pt x="164922" y="762635"/>
                </a:lnTo>
                <a:lnTo>
                  <a:pt x="1011923" y="0"/>
                </a:lnTo>
                <a:close/>
              </a:path>
              <a:path w="9097010" h="931544">
                <a:moveTo>
                  <a:pt x="1609445" y="0"/>
                </a:moveTo>
                <a:lnTo>
                  <a:pt x="1595399" y="0"/>
                </a:lnTo>
                <a:lnTo>
                  <a:pt x="196392" y="807732"/>
                </a:lnTo>
                <a:lnTo>
                  <a:pt x="195808" y="809879"/>
                </a:lnTo>
                <a:lnTo>
                  <a:pt x="197434" y="812685"/>
                </a:lnTo>
                <a:lnTo>
                  <a:pt x="198615" y="813320"/>
                </a:lnTo>
                <a:lnTo>
                  <a:pt x="201015" y="813168"/>
                </a:lnTo>
                <a:lnTo>
                  <a:pt x="1609445" y="0"/>
                </a:lnTo>
                <a:close/>
              </a:path>
              <a:path w="9097010" h="931544">
                <a:moveTo>
                  <a:pt x="2903829" y="0"/>
                </a:moveTo>
                <a:lnTo>
                  <a:pt x="2881096" y="0"/>
                </a:lnTo>
                <a:lnTo>
                  <a:pt x="222211" y="863917"/>
                </a:lnTo>
                <a:lnTo>
                  <a:pt x="221208" y="865898"/>
                </a:lnTo>
                <a:lnTo>
                  <a:pt x="222288" y="869226"/>
                </a:lnTo>
                <a:lnTo>
                  <a:pt x="223659" y="870165"/>
                </a:lnTo>
                <a:lnTo>
                  <a:pt x="226237" y="870000"/>
                </a:lnTo>
                <a:lnTo>
                  <a:pt x="2903829" y="0"/>
                </a:lnTo>
                <a:close/>
              </a:path>
              <a:path w="9097010" h="931544">
                <a:moveTo>
                  <a:pt x="9096667" y="0"/>
                </a:moveTo>
                <a:lnTo>
                  <a:pt x="9029611" y="0"/>
                </a:lnTo>
                <a:lnTo>
                  <a:pt x="235800" y="924267"/>
                </a:lnTo>
                <a:lnTo>
                  <a:pt x="234391" y="925995"/>
                </a:lnTo>
                <a:lnTo>
                  <a:pt x="234784" y="929728"/>
                </a:lnTo>
                <a:lnTo>
                  <a:pt x="236321" y="931062"/>
                </a:lnTo>
                <a:lnTo>
                  <a:pt x="238201" y="931062"/>
                </a:lnTo>
                <a:lnTo>
                  <a:pt x="9096667" y="0"/>
                </a:lnTo>
                <a:close/>
              </a:path>
            </a:pathLst>
          </a:custGeom>
          <a:solidFill>
            <a:srgbClr val="FFFFFF">
              <a:alpha val="25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570313" y="5589044"/>
            <a:ext cx="838720" cy="84195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261729" y="6521839"/>
            <a:ext cx="11601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  <a:hlinkClick r:id="rId2"/>
              </a:rPr>
              <a:t>www.solarunoffgrid.com</a:t>
            </a:r>
            <a:endParaRPr sz="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981199" y="5029670"/>
            <a:ext cx="410209" cy="412115"/>
          </a:xfrm>
          <a:custGeom>
            <a:avLst/>
            <a:gdLst/>
            <a:ahLst/>
            <a:cxnLst/>
            <a:rect l="l" t="t" r="r" b="b"/>
            <a:pathLst>
              <a:path w="410209" h="412114">
                <a:moveTo>
                  <a:pt x="205003" y="0"/>
                </a:moveTo>
                <a:lnTo>
                  <a:pt x="157993" y="5433"/>
                </a:lnTo>
                <a:lnTo>
                  <a:pt x="114842" y="20912"/>
                </a:lnTo>
                <a:lnTo>
                  <a:pt x="76778" y="45202"/>
                </a:lnTo>
                <a:lnTo>
                  <a:pt x="45032" y="77069"/>
                </a:lnTo>
                <a:lnTo>
                  <a:pt x="20834" y="115279"/>
                </a:lnTo>
                <a:lnTo>
                  <a:pt x="5413" y="158597"/>
                </a:lnTo>
                <a:lnTo>
                  <a:pt x="21" y="205605"/>
                </a:lnTo>
                <a:lnTo>
                  <a:pt x="0" y="205790"/>
                </a:lnTo>
                <a:lnTo>
                  <a:pt x="5312" y="252094"/>
                </a:lnTo>
                <a:lnTo>
                  <a:pt x="5413" y="252971"/>
                </a:lnTo>
                <a:lnTo>
                  <a:pt x="20834" y="296285"/>
                </a:lnTo>
                <a:lnTo>
                  <a:pt x="45032" y="334495"/>
                </a:lnTo>
                <a:lnTo>
                  <a:pt x="76778" y="366366"/>
                </a:lnTo>
                <a:lnTo>
                  <a:pt x="114842" y="390662"/>
                </a:lnTo>
                <a:lnTo>
                  <a:pt x="157993" y="406145"/>
                </a:lnTo>
                <a:lnTo>
                  <a:pt x="205003" y="411581"/>
                </a:lnTo>
                <a:lnTo>
                  <a:pt x="252013" y="406145"/>
                </a:lnTo>
                <a:lnTo>
                  <a:pt x="295166" y="390662"/>
                </a:lnTo>
                <a:lnTo>
                  <a:pt x="333233" y="366366"/>
                </a:lnTo>
                <a:lnTo>
                  <a:pt x="364981" y="334495"/>
                </a:lnTo>
                <a:lnTo>
                  <a:pt x="387464" y="298998"/>
                </a:lnTo>
                <a:lnTo>
                  <a:pt x="150649" y="298998"/>
                </a:lnTo>
                <a:lnTo>
                  <a:pt x="123647" y="293814"/>
                </a:lnTo>
                <a:lnTo>
                  <a:pt x="113867" y="290229"/>
                </a:lnTo>
                <a:lnTo>
                  <a:pt x="103593" y="285772"/>
                </a:lnTo>
                <a:lnTo>
                  <a:pt x="95482" y="281691"/>
                </a:lnTo>
                <a:lnTo>
                  <a:pt x="92189" y="279234"/>
                </a:lnTo>
                <a:lnTo>
                  <a:pt x="92189" y="278739"/>
                </a:lnTo>
                <a:lnTo>
                  <a:pt x="98234" y="278091"/>
                </a:lnTo>
                <a:lnTo>
                  <a:pt x="105587" y="277926"/>
                </a:lnTo>
                <a:lnTo>
                  <a:pt x="117020" y="276958"/>
                </a:lnTo>
                <a:lnTo>
                  <a:pt x="128200" y="274572"/>
                </a:lnTo>
                <a:lnTo>
                  <a:pt x="138999" y="270802"/>
                </a:lnTo>
                <a:lnTo>
                  <a:pt x="149288" y="265684"/>
                </a:lnTo>
                <a:lnTo>
                  <a:pt x="158089" y="260388"/>
                </a:lnTo>
                <a:lnTo>
                  <a:pt x="147967" y="256908"/>
                </a:lnTo>
                <a:lnTo>
                  <a:pt x="137600" y="252094"/>
                </a:lnTo>
                <a:lnTo>
                  <a:pt x="128554" y="245514"/>
                </a:lnTo>
                <a:lnTo>
                  <a:pt x="121591" y="237846"/>
                </a:lnTo>
                <a:lnTo>
                  <a:pt x="117475" y="229768"/>
                </a:lnTo>
                <a:lnTo>
                  <a:pt x="116484" y="226288"/>
                </a:lnTo>
                <a:lnTo>
                  <a:pt x="116814" y="226136"/>
                </a:lnTo>
                <a:lnTo>
                  <a:pt x="125958" y="226136"/>
                </a:lnTo>
                <a:lnTo>
                  <a:pt x="135420" y="225996"/>
                </a:lnTo>
                <a:lnTo>
                  <a:pt x="105105" y="200964"/>
                </a:lnTo>
                <a:lnTo>
                  <a:pt x="98082" y="179997"/>
                </a:lnTo>
                <a:lnTo>
                  <a:pt x="99225" y="178816"/>
                </a:lnTo>
                <a:lnTo>
                  <a:pt x="99542" y="178295"/>
                </a:lnTo>
                <a:lnTo>
                  <a:pt x="114447" y="178295"/>
                </a:lnTo>
                <a:lnTo>
                  <a:pt x="113068" y="176822"/>
                </a:lnTo>
                <a:lnTo>
                  <a:pt x="105505" y="166359"/>
                </a:lnTo>
                <a:lnTo>
                  <a:pt x="101231" y="154260"/>
                </a:lnTo>
                <a:lnTo>
                  <a:pt x="100348" y="141199"/>
                </a:lnTo>
                <a:lnTo>
                  <a:pt x="102958" y="127850"/>
                </a:lnTo>
                <a:lnTo>
                  <a:pt x="105714" y="119913"/>
                </a:lnTo>
                <a:lnTo>
                  <a:pt x="223386" y="119913"/>
                </a:lnTo>
                <a:lnTo>
                  <a:pt x="233527" y="114287"/>
                </a:lnTo>
                <a:lnTo>
                  <a:pt x="239983" y="112731"/>
                </a:lnTo>
                <a:lnTo>
                  <a:pt x="247494" y="112082"/>
                </a:lnTo>
                <a:lnTo>
                  <a:pt x="387157" y="112082"/>
                </a:lnTo>
                <a:lnTo>
                  <a:pt x="364981" y="77069"/>
                </a:lnTo>
                <a:lnTo>
                  <a:pt x="333233" y="45202"/>
                </a:lnTo>
                <a:lnTo>
                  <a:pt x="295166" y="20912"/>
                </a:lnTo>
                <a:lnTo>
                  <a:pt x="252013" y="5433"/>
                </a:lnTo>
                <a:lnTo>
                  <a:pt x="205003" y="0"/>
                </a:lnTo>
                <a:close/>
              </a:path>
              <a:path w="410209" h="412114">
                <a:moveTo>
                  <a:pt x="395901" y="134150"/>
                </a:moveTo>
                <a:lnTo>
                  <a:pt x="318617" y="134150"/>
                </a:lnTo>
                <a:lnTo>
                  <a:pt x="316992" y="137287"/>
                </a:lnTo>
                <a:lnTo>
                  <a:pt x="316001" y="138925"/>
                </a:lnTo>
                <a:lnTo>
                  <a:pt x="310972" y="144729"/>
                </a:lnTo>
                <a:lnTo>
                  <a:pt x="305574" y="150025"/>
                </a:lnTo>
                <a:lnTo>
                  <a:pt x="296456" y="159118"/>
                </a:lnTo>
                <a:lnTo>
                  <a:pt x="295960" y="160108"/>
                </a:lnTo>
                <a:lnTo>
                  <a:pt x="295843" y="169062"/>
                </a:lnTo>
                <a:lnTo>
                  <a:pt x="295032" y="178295"/>
                </a:lnTo>
                <a:lnTo>
                  <a:pt x="284886" y="217335"/>
                </a:lnTo>
                <a:lnTo>
                  <a:pt x="262135" y="253993"/>
                </a:lnTo>
                <a:lnTo>
                  <a:pt x="230593" y="281546"/>
                </a:lnTo>
                <a:lnTo>
                  <a:pt x="178525" y="298577"/>
                </a:lnTo>
                <a:lnTo>
                  <a:pt x="150649" y="298998"/>
                </a:lnTo>
                <a:lnTo>
                  <a:pt x="387464" y="298998"/>
                </a:lnTo>
                <a:lnTo>
                  <a:pt x="389182" y="296285"/>
                </a:lnTo>
                <a:lnTo>
                  <a:pt x="404605" y="252971"/>
                </a:lnTo>
                <a:lnTo>
                  <a:pt x="410019" y="205790"/>
                </a:lnTo>
                <a:lnTo>
                  <a:pt x="404778" y="160108"/>
                </a:lnTo>
                <a:lnTo>
                  <a:pt x="404664" y="159118"/>
                </a:lnTo>
                <a:lnTo>
                  <a:pt x="404605" y="158597"/>
                </a:lnTo>
                <a:lnTo>
                  <a:pt x="395901" y="134150"/>
                </a:lnTo>
                <a:close/>
              </a:path>
              <a:path w="410209" h="412114">
                <a:moveTo>
                  <a:pt x="114447" y="178295"/>
                </a:moveTo>
                <a:lnTo>
                  <a:pt x="99542" y="178295"/>
                </a:lnTo>
                <a:lnTo>
                  <a:pt x="102958" y="179311"/>
                </a:lnTo>
                <a:lnTo>
                  <a:pt x="106895" y="180657"/>
                </a:lnTo>
                <a:lnTo>
                  <a:pt x="118110" y="184759"/>
                </a:lnTo>
                <a:lnTo>
                  <a:pt x="119583" y="183781"/>
                </a:lnTo>
                <a:lnTo>
                  <a:pt x="114447" y="178295"/>
                </a:lnTo>
                <a:close/>
              </a:path>
              <a:path w="410209" h="412114">
                <a:moveTo>
                  <a:pt x="223386" y="119913"/>
                </a:moveTo>
                <a:lnTo>
                  <a:pt x="105714" y="119913"/>
                </a:lnTo>
                <a:lnTo>
                  <a:pt x="116471" y="130644"/>
                </a:lnTo>
                <a:lnTo>
                  <a:pt x="152417" y="156554"/>
                </a:lnTo>
                <a:lnTo>
                  <a:pt x="194068" y="169062"/>
                </a:lnTo>
                <a:lnTo>
                  <a:pt x="202222" y="170040"/>
                </a:lnTo>
                <a:lnTo>
                  <a:pt x="201752" y="161925"/>
                </a:lnTo>
                <a:lnTo>
                  <a:pt x="203236" y="146673"/>
                </a:lnTo>
                <a:lnTo>
                  <a:pt x="209453" y="133029"/>
                </a:lnTo>
                <a:lnTo>
                  <a:pt x="219763" y="121923"/>
                </a:lnTo>
                <a:lnTo>
                  <a:pt x="223386" y="119913"/>
                </a:lnTo>
                <a:close/>
              </a:path>
              <a:path w="410209" h="412114">
                <a:moveTo>
                  <a:pt x="389308" y="115633"/>
                </a:moveTo>
                <a:lnTo>
                  <a:pt x="312267" y="115633"/>
                </a:lnTo>
                <a:lnTo>
                  <a:pt x="312267" y="118910"/>
                </a:lnTo>
                <a:lnTo>
                  <a:pt x="306235" y="128523"/>
                </a:lnTo>
                <a:lnTo>
                  <a:pt x="301180" y="133819"/>
                </a:lnTo>
                <a:lnTo>
                  <a:pt x="297739" y="138153"/>
                </a:lnTo>
                <a:lnTo>
                  <a:pt x="297803" y="138925"/>
                </a:lnTo>
                <a:lnTo>
                  <a:pt x="297895" y="140044"/>
                </a:lnTo>
                <a:lnTo>
                  <a:pt x="301935" y="139604"/>
                </a:lnTo>
                <a:lnTo>
                  <a:pt x="310146" y="136944"/>
                </a:lnTo>
                <a:lnTo>
                  <a:pt x="318439" y="134150"/>
                </a:lnTo>
                <a:lnTo>
                  <a:pt x="395901" y="134150"/>
                </a:lnTo>
                <a:lnTo>
                  <a:pt x="389308" y="115633"/>
                </a:lnTo>
                <a:close/>
              </a:path>
              <a:path w="410209" h="412114">
                <a:moveTo>
                  <a:pt x="387157" y="112082"/>
                </a:moveTo>
                <a:lnTo>
                  <a:pt x="247494" y="112082"/>
                </a:lnTo>
                <a:lnTo>
                  <a:pt x="255162" y="112363"/>
                </a:lnTo>
                <a:lnTo>
                  <a:pt x="262089" y="113601"/>
                </a:lnTo>
                <a:lnTo>
                  <a:pt x="265328" y="114592"/>
                </a:lnTo>
                <a:lnTo>
                  <a:pt x="271526" y="117944"/>
                </a:lnTo>
                <a:lnTo>
                  <a:pt x="275920" y="120904"/>
                </a:lnTo>
                <a:lnTo>
                  <a:pt x="283908" y="126377"/>
                </a:lnTo>
                <a:lnTo>
                  <a:pt x="292722" y="123558"/>
                </a:lnTo>
                <a:lnTo>
                  <a:pt x="297586" y="122072"/>
                </a:lnTo>
                <a:lnTo>
                  <a:pt x="304126" y="119595"/>
                </a:lnTo>
                <a:lnTo>
                  <a:pt x="307047" y="117944"/>
                </a:lnTo>
                <a:lnTo>
                  <a:pt x="309829" y="116459"/>
                </a:lnTo>
                <a:lnTo>
                  <a:pt x="312267" y="115633"/>
                </a:lnTo>
                <a:lnTo>
                  <a:pt x="389308" y="115633"/>
                </a:lnTo>
                <a:lnTo>
                  <a:pt x="389182" y="115279"/>
                </a:lnTo>
                <a:lnTo>
                  <a:pt x="387157" y="1120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492601" y="5031752"/>
            <a:ext cx="408305" cy="409575"/>
          </a:xfrm>
          <a:custGeom>
            <a:avLst/>
            <a:gdLst/>
            <a:ahLst/>
            <a:cxnLst/>
            <a:rect l="l" t="t" r="r" b="b"/>
            <a:pathLst>
              <a:path w="408304" h="409575">
                <a:moveTo>
                  <a:pt x="203949" y="0"/>
                </a:moveTo>
                <a:lnTo>
                  <a:pt x="157186" y="5408"/>
                </a:lnTo>
                <a:lnTo>
                  <a:pt x="114258" y="20815"/>
                </a:lnTo>
                <a:lnTo>
                  <a:pt x="76390" y="44988"/>
                </a:lnTo>
                <a:lnTo>
                  <a:pt x="44805" y="76699"/>
                </a:lnTo>
                <a:lnTo>
                  <a:pt x="20729" y="114716"/>
                </a:lnTo>
                <a:lnTo>
                  <a:pt x="5386" y="157809"/>
                </a:lnTo>
                <a:lnTo>
                  <a:pt x="0" y="204749"/>
                </a:lnTo>
                <a:lnTo>
                  <a:pt x="5386" y="251692"/>
                </a:lnTo>
                <a:lnTo>
                  <a:pt x="20729" y="294787"/>
                </a:lnTo>
                <a:lnTo>
                  <a:pt x="44805" y="332804"/>
                </a:lnTo>
                <a:lnTo>
                  <a:pt x="76390" y="364513"/>
                </a:lnTo>
                <a:lnTo>
                  <a:pt x="114258" y="388685"/>
                </a:lnTo>
                <a:lnTo>
                  <a:pt x="157186" y="404090"/>
                </a:lnTo>
                <a:lnTo>
                  <a:pt x="203949" y="409498"/>
                </a:lnTo>
                <a:lnTo>
                  <a:pt x="250721" y="404090"/>
                </a:lnTo>
                <a:lnTo>
                  <a:pt x="293656" y="388685"/>
                </a:lnTo>
                <a:lnTo>
                  <a:pt x="331529" y="364513"/>
                </a:lnTo>
                <a:lnTo>
                  <a:pt x="363116" y="332804"/>
                </a:lnTo>
                <a:lnTo>
                  <a:pt x="369358" y="322948"/>
                </a:lnTo>
                <a:lnTo>
                  <a:pt x="173113" y="322948"/>
                </a:lnTo>
                <a:lnTo>
                  <a:pt x="173113" y="204749"/>
                </a:lnTo>
                <a:lnTo>
                  <a:pt x="149186" y="204749"/>
                </a:lnTo>
                <a:lnTo>
                  <a:pt x="149186" y="165569"/>
                </a:lnTo>
                <a:lnTo>
                  <a:pt x="173113" y="165569"/>
                </a:lnTo>
                <a:lnTo>
                  <a:pt x="173113" y="141871"/>
                </a:lnTo>
                <a:lnTo>
                  <a:pt x="175142" y="119797"/>
                </a:lnTo>
                <a:lnTo>
                  <a:pt x="182219" y="102401"/>
                </a:lnTo>
                <a:lnTo>
                  <a:pt x="195830" y="90999"/>
                </a:lnTo>
                <a:lnTo>
                  <a:pt x="217462" y="86906"/>
                </a:lnTo>
                <a:lnTo>
                  <a:pt x="369580" y="86906"/>
                </a:lnTo>
                <a:lnTo>
                  <a:pt x="363116" y="76699"/>
                </a:lnTo>
                <a:lnTo>
                  <a:pt x="331529" y="44988"/>
                </a:lnTo>
                <a:lnTo>
                  <a:pt x="293656" y="20815"/>
                </a:lnTo>
                <a:lnTo>
                  <a:pt x="250721" y="5408"/>
                </a:lnTo>
                <a:lnTo>
                  <a:pt x="203949" y="0"/>
                </a:lnTo>
                <a:close/>
              </a:path>
              <a:path w="408304" h="409575">
                <a:moveTo>
                  <a:pt x="369580" y="86906"/>
                </a:moveTo>
                <a:lnTo>
                  <a:pt x="258940" y="86906"/>
                </a:lnTo>
                <a:lnTo>
                  <a:pt x="258940" y="125984"/>
                </a:lnTo>
                <a:lnTo>
                  <a:pt x="229755" y="125984"/>
                </a:lnTo>
                <a:lnTo>
                  <a:pt x="220772" y="127665"/>
                </a:lnTo>
                <a:lnTo>
                  <a:pt x="215285" y="132132"/>
                </a:lnTo>
                <a:lnTo>
                  <a:pt x="212544" y="138515"/>
                </a:lnTo>
                <a:lnTo>
                  <a:pt x="211797" y="145948"/>
                </a:lnTo>
                <a:lnTo>
                  <a:pt x="211797" y="165569"/>
                </a:lnTo>
                <a:lnTo>
                  <a:pt x="256793" y="165569"/>
                </a:lnTo>
                <a:lnTo>
                  <a:pt x="250647" y="204749"/>
                </a:lnTo>
                <a:lnTo>
                  <a:pt x="211797" y="204749"/>
                </a:lnTo>
                <a:lnTo>
                  <a:pt x="211797" y="322948"/>
                </a:lnTo>
                <a:lnTo>
                  <a:pt x="369358" y="322948"/>
                </a:lnTo>
                <a:lnTo>
                  <a:pt x="387193" y="294787"/>
                </a:lnTo>
                <a:lnTo>
                  <a:pt x="402537" y="251692"/>
                </a:lnTo>
                <a:lnTo>
                  <a:pt x="407923" y="204749"/>
                </a:lnTo>
                <a:lnTo>
                  <a:pt x="402537" y="157809"/>
                </a:lnTo>
                <a:lnTo>
                  <a:pt x="387193" y="114716"/>
                </a:lnTo>
                <a:lnTo>
                  <a:pt x="369580" y="869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004755" y="5035410"/>
            <a:ext cx="404495" cy="406400"/>
          </a:xfrm>
          <a:custGeom>
            <a:avLst/>
            <a:gdLst/>
            <a:ahLst/>
            <a:cxnLst/>
            <a:rect l="l" t="t" r="r" b="b"/>
            <a:pathLst>
              <a:path w="404495" h="406400">
                <a:moveTo>
                  <a:pt x="202145" y="0"/>
                </a:moveTo>
                <a:lnTo>
                  <a:pt x="155794" y="5358"/>
                </a:lnTo>
                <a:lnTo>
                  <a:pt x="113245" y="20624"/>
                </a:lnTo>
                <a:lnTo>
                  <a:pt x="75712" y="44577"/>
                </a:lnTo>
                <a:lnTo>
                  <a:pt x="44408" y="76003"/>
                </a:lnTo>
                <a:lnTo>
                  <a:pt x="20545" y="113682"/>
                </a:lnTo>
                <a:lnTo>
                  <a:pt x="5455" y="156070"/>
                </a:lnTo>
                <a:lnTo>
                  <a:pt x="0" y="202933"/>
                </a:lnTo>
                <a:lnTo>
                  <a:pt x="5338" y="249458"/>
                </a:lnTo>
                <a:lnTo>
                  <a:pt x="20545" y="292167"/>
                </a:lnTo>
                <a:lnTo>
                  <a:pt x="44408" y="329842"/>
                </a:lnTo>
                <a:lnTo>
                  <a:pt x="75712" y="361265"/>
                </a:lnTo>
                <a:lnTo>
                  <a:pt x="113245" y="385217"/>
                </a:lnTo>
                <a:lnTo>
                  <a:pt x="155794" y="400482"/>
                </a:lnTo>
                <a:lnTo>
                  <a:pt x="202145" y="405841"/>
                </a:lnTo>
                <a:lnTo>
                  <a:pt x="248501" y="400482"/>
                </a:lnTo>
                <a:lnTo>
                  <a:pt x="291051" y="385217"/>
                </a:lnTo>
                <a:lnTo>
                  <a:pt x="328584" y="361265"/>
                </a:lnTo>
                <a:lnTo>
                  <a:pt x="359887" y="329842"/>
                </a:lnTo>
                <a:lnTo>
                  <a:pt x="382440" y="294233"/>
                </a:lnTo>
                <a:lnTo>
                  <a:pt x="109004" y="294233"/>
                </a:lnTo>
                <a:lnTo>
                  <a:pt x="109004" y="156070"/>
                </a:lnTo>
                <a:lnTo>
                  <a:pt x="249340" y="156070"/>
                </a:lnTo>
                <a:lnTo>
                  <a:pt x="251420" y="155061"/>
                </a:lnTo>
                <a:lnTo>
                  <a:pt x="267284" y="152819"/>
                </a:lnTo>
                <a:lnTo>
                  <a:pt x="397679" y="152819"/>
                </a:lnTo>
                <a:lnTo>
                  <a:pt x="392128" y="137223"/>
                </a:lnTo>
                <a:lnTo>
                  <a:pt x="131597" y="137223"/>
                </a:lnTo>
                <a:lnTo>
                  <a:pt x="121164" y="135355"/>
                </a:lnTo>
                <a:lnTo>
                  <a:pt x="113183" y="130251"/>
                </a:lnTo>
                <a:lnTo>
                  <a:pt x="108081" y="122660"/>
                </a:lnTo>
                <a:lnTo>
                  <a:pt x="106353" y="113682"/>
                </a:lnTo>
                <a:lnTo>
                  <a:pt x="106286" y="113334"/>
                </a:lnTo>
                <a:lnTo>
                  <a:pt x="108132" y="103882"/>
                </a:lnTo>
                <a:lnTo>
                  <a:pt x="113369" y="96310"/>
                </a:lnTo>
                <a:lnTo>
                  <a:pt x="121545" y="91282"/>
                </a:lnTo>
                <a:lnTo>
                  <a:pt x="132206" y="89458"/>
                </a:lnTo>
                <a:lnTo>
                  <a:pt x="368408" y="89458"/>
                </a:lnTo>
                <a:lnTo>
                  <a:pt x="359887" y="76003"/>
                </a:lnTo>
                <a:lnTo>
                  <a:pt x="328584" y="44577"/>
                </a:lnTo>
                <a:lnTo>
                  <a:pt x="291051" y="20624"/>
                </a:lnTo>
                <a:lnTo>
                  <a:pt x="248501" y="5358"/>
                </a:lnTo>
                <a:lnTo>
                  <a:pt x="202145" y="0"/>
                </a:lnTo>
                <a:close/>
              </a:path>
              <a:path w="404495" h="406400">
                <a:moveTo>
                  <a:pt x="180149" y="156070"/>
                </a:moveTo>
                <a:lnTo>
                  <a:pt x="154800" y="156070"/>
                </a:lnTo>
                <a:lnTo>
                  <a:pt x="154800" y="294233"/>
                </a:lnTo>
                <a:lnTo>
                  <a:pt x="180149" y="294233"/>
                </a:lnTo>
                <a:lnTo>
                  <a:pt x="180499" y="221658"/>
                </a:lnTo>
                <a:lnTo>
                  <a:pt x="180499" y="165530"/>
                </a:lnTo>
                <a:lnTo>
                  <a:pt x="180167" y="156568"/>
                </a:lnTo>
                <a:lnTo>
                  <a:pt x="180149" y="156070"/>
                </a:lnTo>
                <a:close/>
              </a:path>
              <a:path w="404495" h="406400">
                <a:moveTo>
                  <a:pt x="251002" y="189090"/>
                </a:moveTo>
                <a:lnTo>
                  <a:pt x="225983" y="212966"/>
                </a:lnTo>
                <a:lnTo>
                  <a:pt x="225983" y="294233"/>
                </a:lnTo>
                <a:lnTo>
                  <a:pt x="274231" y="294233"/>
                </a:lnTo>
                <a:lnTo>
                  <a:pt x="274231" y="220332"/>
                </a:lnTo>
                <a:lnTo>
                  <a:pt x="251002" y="189090"/>
                </a:lnTo>
                <a:close/>
              </a:path>
              <a:path w="404495" h="406400">
                <a:moveTo>
                  <a:pt x="397679" y="152819"/>
                </a:moveTo>
                <a:lnTo>
                  <a:pt x="267284" y="152819"/>
                </a:lnTo>
                <a:lnTo>
                  <a:pt x="288244" y="156568"/>
                </a:lnTo>
                <a:lnTo>
                  <a:pt x="301347" y="165530"/>
                </a:lnTo>
                <a:lnTo>
                  <a:pt x="305020" y="168104"/>
                </a:lnTo>
                <a:lnTo>
                  <a:pt x="316026" y="187398"/>
                </a:lnTo>
                <a:lnTo>
                  <a:pt x="320027" y="215036"/>
                </a:lnTo>
                <a:lnTo>
                  <a:pt x="320027" y="294233"/>
                </a:lnTo>
                <a:lnTo>
                  <a:pt x="382440" y="294233"/>
                </a:lnTo>
                <a:lnTo>
                  <a:pt x="383748" y="292167"/>
                </a:lnTo>
                <a:lnTo>
                  <a:pt x="398953" y="249458"/>
                </a:lnTo>
                <a:lnTo>
                  <a:pt x="404291" y="202933"/>
                </a:lnTo>
                <a:lnTo>
                  <a:pt x="398973" y="156568"/>
                </a:lnTo>
                <a:lnTo>
                  <a:pt x="398953" y="156398"/>
                </a:lnTo>
                <a:lnTo>
                  <a:pt x="397679" y="152819"/>
                </a:lnTo>
                <a:close/>
              </a:path>
              <a:path w="404495" h="406400">
                <a:moveTo>
                  <a:pt x="249340" y="156070"/>
                </a:moveTo>
                <a:lnTo>
                  <a:pt x="225983" y="156070"/>
                </a:lnTo>
                <a:lnTo>
                  <a:pt x="225983" y="175641"/>
                </a:lnTo>
                <a:lnTo>
                  <a:pt x="231581" y="168104"/>
                </a:lnTo>
                <a:lnTo>
                  <a:pt x="239790" y="160701"/>
                </a:lnTo>
                <a:lnTo>
                  <a:pt x="249340" y="156070"/>
                </a:lnTo>
                <a:close/>
              </a:path>
              <a:path w="404495" h="406400">
                <a:moveTo>
                  <a:pt x="368408" y="89458"/>
                </a:moveTo>
                <a:lnTo>
                  <a:pt x="132206" y="89458"/>
                </a:lnTo>
                <a:lnTo>
                  <a:pt x="142780" y="91282"/>
                </a:lnTo>
                <a:lnTo>
                  <a:pt x="150783" y="96310"/>
                </a:lnTo>
                <a:lnTo>
                  <a:pt x="155906" y="103882"/>
                </a:lnTo>
                <a:lnTo>
                  <a:pt x="157835" y="113334"/>
                </a:lnTo>
                <a:lnTo>
                  <a:pt x="156030" y="122660"/>
                </a:lnTo>
                <a:lnTo>
                  <a:pt x="150860" y="130251"/>
                </a:lnTo>
                <a:lnTo>
                  <a:pt x="142694" y="135355"/>
                </a:lnTo>
                <a:lnTo>
                  <a:pt x="131902" y="137223"/>
                </a:lnTo>
                <a:lnTo>
                  <a:pt x="392128" y="137223"/>
                </a:lnTo>
                <a:lnTo>
                  <a:pt x="383748" y="113682"/>
                </a:lnTo>
                <a:lnTo>
                  <a:pt x="368408" y="894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57386" y="5875453"/>
            <a:ext cx="3397250" cy="78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2625">
              <a:lnSpc>
                <a:spcPct val="100000"/>
              </a:lnSpc>
              <a:spcBef>
                <a:spcPts val="100"/>
              </a:spcBef>
            </a:pPr>
            <a:r>
              <a:rPr sz="10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Mob/WhatsApp/Wechat:</a:t>
            </a:r>
            <a:r>
              <a:rPr sz="10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+86</a:t>
            </a:r>
            <a:r>
              <a:rPr sz="100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" sz="1000" i="1" spc="6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18926411545</a:t>
            </a:r>
            <a:r>
              <a:rPr sz="1000" i="1" spc="5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Email:</a:t>
            </a:r>
            <a:r>
              <a:rPr sz="1000" i="1" spc="114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" sz="1000" i="1" spc="114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sales2</a:t>
            </a:r>
            <a:r>
              <a:rPr sz="10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  <a:hlinkClick r:id="rId3"/>
              </a:rPr>
              <a:t>@solarunoffgrid.com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00000"/>
              </a:lnSpc>
            </a:pPr>
            <a:r>
              <a:rPr sz="10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Address:</a:t>
            </a:r>
            <a:r>
              <a:rPr sz="1000" i="1" spc="1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1501A,</a:t>
            </a:r>
            <a:r>
              <a:rPr sz="1000" i="1" spc="1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Building</a:t>
            </a:r>
            <a:r>
              <a:rPr sz="1000" i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C6,</a:t>
            </a:r>
            <a:r>
              <a:rPr sz="1000" i="1" spc="1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Hengfeng</a:t>
            </a:r>
            <a:r>
              <a:rPr sz="1000" i="1" spc="1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Industrial</a:t>
            </a:r>
            <a:r>
              <a:rPr sz="1000" i="1" spc="20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Zone, </a:t>
            </a:r>
            <a:r>
              <a:rPr sz="10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Hangcheng</a:t>
            </a:r>
            <a:r>
              <a:rPr sz="1000" i="1" spc="2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Street,</a:t>
            </a:r>
            <a:r>
              <a:rPr sz="1000" i="1" spc="2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Baoan</a:t>
            </a:r>
            <a:r>
              <a:rPr sz="1000" i="1" spc="2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District,</a:t>
            </a:r>
            <a:r>
              <a:rPr sz="1000" i="1" spc="2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Shenzhen</a:t>
            </a:r>
            <a:r>
              <a:rPr sz="1000" i="1" spc="2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-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City, </a:t>
            </a:r>
            <a:r>
              <a:rPr sz="10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Guangdong</a:t>
            </a:r>
            <a:r>
              <a:rPr sz="1000" i="1" spc="2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1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Province,</a:t>
            </a:r>
            <a:r>
              <a:rPr sz="1000" i="1" spc="2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-2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China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7411" y="2934873"/>
            <a:ext cx="7079615" cy="15779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5050" b="1" i="1" spc="240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DELIVERING</a:t>
            </a:r>
            <a:endParaRPr sz="50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5050" b="1" i="1" spc="9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5050" b="1" i="1" spc="60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50" b="1" i="1" spc="13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SUN’S</a:t>
            </a:r>
            <a:r>
              <a:rPr sz="5050" b="1" i="1" spc="615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050" b="1" i="1" spc="204" dirty="0">
                <a:solidFill>
                  <a:srgbClr val="050100"/>
                </a:solidFill>
                <a:latin typeface="Arial" panose="020B0604020202020204"/>
                <a:cs typeface="Arial" panose="020B0604020202020204"/>
              </a:rPr>
              <a:t>PROMISE</a:t>
            </a:r>
            <a:endParaRPr sz="5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7422" y="4760239"/>
            <a:ext cx="308800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125" dirty="0">
                <a:solidFill>
                  <a:srgbClr val="0501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能源之诺｜</a:t>
            </a:r>
            <a:r>
              <a:rPr sz="2550" spc="110" dirty="0">
                <a:solidFill>
                  <a:srgbClr val="0501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向阳而生</a:t>
            </a:r>
            <a:endParaRPr sz="25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25767"/>
            <a:ext cx="3343579" cy="9525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01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9719</Words>
  <Application>WPS 演示</Application>
  <PresentationFormat>On-screen Show (4:3)</PresentationFormat>
  <Paragraphs>1075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Arial</vt:lpstr>
      <vt:lpstr>宋体</vt:lpstr>
      <vt:lpstr>Wingdings</vt:lpstr>
      <vt:lpstr>Arial</vt:lpstr>
      <vt:lpstr>Arial MT</vt:lpstr>
      <vt:lpstr>Times New Roman</vt:lpstr>
      <vt:lpstr>微软雅黑</vt:lpstr>
      <vt:lpstr>Arial Unicode MS</vt:lpstr>
      <vt:lpstr>Calibri</vt:lpstr>
      <vt:lpstr>Tahoma</vt:lpstr>
      <vt:lpstr>Impact</vt:lpstr>
      <vt:lpstr>Arial Black</vt:lpstr>
      <vt:lpstr>Office Theme</vt:lpstr>
      <vt:lpstr>PowerPoint 演示文稿</vt:lpstr>
      <vt:lpstr>ONE-STOP SOLAR SOLUTION</vt:lpstr>
      <vt:lpstr>FACTORY BASE</vt:lpstr>
      <vt:lpstr>FIREFLY</vt:lpstr>
      <vt:lpstr>SOLARBEAM	TOGETHER</vt:lpstr>
      <vt:lpstr>WELITE SMART LIGHT</vt:lpstr>
      <vt:lpstr>POPBOX</vt:lpstr>
      <vt:lpstr>ECOBOX</vt:lpstr>
      <vt:lpstr>YELLOBOX</vt:lpstr>
      <vt:lpstr>ECOSHINE</vt:lpstr>
      <vt:lpstr>APOLLO	THE SUPER POWER STATION</vt:lpstr>
      <vt:lpstr>MBOX</vt:lpstr>
      <vt:lpstr>SOLAR AC SYSTEM</vt:lpstr>
      <vt:lpstr>SOLAR MEDIA FOR NEXT GENERATION</vt:lpstr>
      <vt:lpstr>SOLAR RECHARGEABLE FAN</vt:lpstr>
      <vt:lpstr>SOLAR RECHARGEABLE FAN</vt:lpstr>
      <vt:lpstr>DC TV</vt:lpstr>
      <vt:lpstr>SOLAR HAIR CLIPPER</vt:lpstr>
      <vt:lpstr>DC FRIDGE &amp; FREEZER</vt:lpstr>
      <vt:lpstr>SOLAR POWERED FREEZER</vt:lpstr>
      <vt:lpstr>SOLAR POWERED ICE MAKER</vt:lpstr>
      <vt:lpstr>PAYG MODULAR SOLAR INVERTER SYSTEM</vt:lpstr>
      <vt:lpstr>All-in-one Solar Storage System</vt:lpstr>
      <vt:lpstr>All-in-one Solar Storage System</vt:lpstr>
      <vt:lpstr>3 INCH HD WIFI MINI DOME CAMERA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目录册（SR）228(）</dc:title>
  <dc:creator/>
  <cp:lastModifiedBy>WPS_1697941584</cp:lastModifiedBy>
  <cp:revision>1</cp:revision>
  <dcterms:created xsi:type="dcterms:W3CDTF">2025-04-13T11:20:42Z</dcterms:created>
  <dcterms:modified xsi:type="dcterms:W3CDTF">2025-04-13T11:20:42Z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2025-04-09T08:00:00Z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2025-04-13T08:00:00Z</vt:filetime>
  </property>
  <property fmtid="{D5CDD505-2E9C-101B-9397-08002B2CF9AE}" pid="5" name="Producer">
    <vt:lpwstr>iLovePDF</vt:lpwstr>
  </property>
  <property fmtid="{D5CDD505-2E9C-101B-9397-08002B2CF9AE}" pid="6" name="ICV">
    <vt:lpwstr>A660D999F60049B39D0EB950562B49CF_12</vt:lpwstr>
  </property>
  <property fmtid="{D5CDD505-2E9C-101B-9397-08002B2CF9AE}" pid="7" name="KSOProductBuildVer">
    <vt:lpwstr>2052-12.1.0.20784</vt:lpwstr>
  </property>
</Properties>
</file>